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66.xml"/>
  <Override ContentType="application/vnd.openxmlformats-officedocument.presentationml.slideLayout+xml" PartName="/ppt/slideLayouts/slideLayout96.xml"/>
  <Override ContentType="application/vnd.openxmlformats-officedocument.presentationml.slideLayout+xml" PartName="/ppt/slideLayouts/slideLayout358.xml"/>
  <Override ContentType="application/vnd.openxmlformats-officedocument.presentationml.slideLayout+xml" PartName="/ppt/slideLayouts/slideLayout269.xml"/>
  <Override ContentType="application/vnd.openxmlformats-officedocument.presentationml.slideLayout+xml" PartName="/ppt/slideLayouts/slideLayout285.xml"/>
  <Override ContentType="application/vnd.openxmlformats-officedocument.presentationml.slideLayout+xml" PartName="/ppt/slideLayouts/slideLayout110.xml"/>
  <Override ContentType="application/vnd.openxmlformats-officedocument.presentationml.slideLayout+xml" PartName="/ppt/slideLayouts/slideLayout382.xml"/>
  <Override ContentType="application/vnd.openxmlformats-officedocument.presentationml.slideLayout+xml" PartName="/ppt/slideLayouts/slideLayout277.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374.xml"/>
  <Override ContentType="application/vnd.openxmlformats-officedocument.presentationml.slideLayout+xml" PartName="/ppt/slideLayouts/slideLayout165.xml"/>
  <Override ContentType="application/vnd.openxmlformats-officedocument.presentationml.slideLayout+xml" PartName="/ppt/slideLayouts/slideLayout343.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390.xml"/>
  <Override ContentType="application/vnd.openxmlformats-officedocument.presentationml.slideLayout+xml" PartName="/ppt/slideLayouts/slideLayout293.xml"/>
  <Override ContentType="application/vnd.openxmlformats-officedocument.presentationml.slideLayout+xml" PartName="/ppt/slideLayouts/slideLayout49.xml"/>
  <Override ContentType="application/vnd.openxmlformats-officedocument.presentationml.slideLayout+xml" PartName="/ppt/slideLayouts/slideLayout319.xml"/>
  <Override ContentType="application/vnd.openxmlformats-officedocument.presentationml.slideLayout+xml" PartName="/ppt/slideLayouts/slideLayout117.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311.xml"/>
  <Override ContentType="application/vnd.openxmlformats-officedocument.presentationml.slideLayout+xml" PartName="/ppt/slideLayouts/slideLayout41.xml"/>
  <Override ContentType="application/vnd.openxmlformats-officedocument.presentationml.slideLayout+xml" PartName="/ppt/slideLayouts/slideLayout214.xml"/>
  <Override ContentType="application/vnd.openxmlformats-officedocument.presentationml.slideLayout+xml" PartName="/ppt/slideLayouts/slideLayout15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238.xml"/>
  <Override ContentType="application/vnd.openxmlformats-officedocument.presentationml.slideLayout+xml" PartName="/ppt/slideLayouts/slideLayout424.xml"/>
  <Override ContentType="application/vnd.openxmlformats-officedocument.presentationml.slideLayout+xml" PartName="/ppt/slideLayouts/slideLayout73.xml"/>
  <Override ContentType="application/vnd.openxmlformats-officedocument.presentationml.slideLayout+xml" PartName="/ppt/slideLayouts/slideLayout415.xml"/>
  <Override ContentType="application/vnd.openxmlformats-officedocument.presentationml.slideLayout+xml" PartName="/ppt/slideLayouts/slideLayout351.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407.xml"/>
  <Override ContentType="application/vnd.openxmlformats-officedocument.presentationml.slideLayout+xml" PartName="/ppt/slideLayouts/slideLayout304.xml"/>
  <Override ContentType="application/vnd.openxmlformats-officedocument.presentationml.slideLayout+xml" PartName="/ppt/slideLayouts/slideLayout334.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270.xml"/>
  <Override ContentType="application/vnd.openxmlformats-officedocument.presentationml.slideLayout+xml" PartName="/ppt/slideLayouts/slideLayout253.xml"/>
  <Override ContentType="application/vnd.openxmlformats-officedocument.presentationml.slideLayout+xml" PartName="/ppt/slideLayouts/slideLayout400.xml"/>
  <Override ContentType="application/vnd.openxmlformats-officedocument.presentationml.slideLayout+xml" PartName="/ppt/slideLayouts/slideLayout189.xml"/>
  <Override ContentType="application/vnd.openxmlformats-officedocument.presentationml.slideLayout+xml" PartName="/ppt/slideLayouts/slideLayout278.xml"/>
  <Override ContentType="application/vnd.openxmlformats-officedocument.presentationml.slideLayout+xml" PartName="/ppt/slideLayouts/slideLayout367.xml"/>
  <Override ContentType="application/vnd.openxmlformats-officedocument.presentationml.slideLayout+xml" PartName="/ppt/slideLayouts/slideLayout103.xml"/>
  <Override ContentType="application/vnd.openxmlformats-officedocument.presentationml.slideLayout+xml" PartName="/ppt/slideLayouts/slideLayout89.xml"/>
  <Override ContentType="application/vnd.openxmlformats-officedocument.presentationml.slideLayout+xml" PartName="/ppt/slideLayouts/slideLayout357.xml"/>
  <Override ContentType="application/vnd.openxmlformats-officedocument.presentationml.slideLayout+xml" PartName="/ppt/slideLayouts/slideLayout180.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391.xml"/>
  <Override ContentType="application/vnd.openxmlformats-officedocument.presentationml.slideLayout+xml" PartName="/ppt/slideLayouts/slideLayout268.xml"/>
  <Override ContentType="application/vnd.openxmlformats-officedocument.presentationml.slideLayout+xml" PartName="/ppt/slideLayouts/slideLayout294.xml"/>
  <Override ContentType="application/vnd.openxmlformats-officedocument.presentationml.slideLayout+xml" PartName="/ppt/slideLayouts/slideLayout18.xml"/>
  <Override ContentType="application/vnd.openxmlformats-officedocument.presentationml.slideLayout+xml" PartName="/ppt/slideLayouts/slideLayout3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45.xml"/>
  <Override ContentType="application/vnd.openxmlformats-officedocument.presentationml.slideLayout+xml" PartName="/ppt/slideLayouts/slideLayout373.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231.xml"/>
  <Override ContentType="application/vnd.openxmlformats-officedocument.presentationml.slideLayout+xml" PartName="/ppt/slideLayouts/slideLayout342.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425.xml"/>
  <Override ContentType="application/vnd.openxmlformats-officedocument.presentationml.slideLayout+xml" PartName="/ppt/slideLayouts/slideLayout7.xml"/>
  <Override ContentType="application/vnd.openxmlformats-officedocument.presentationml.slideLayout+xml" PartName="/ppt/slideLayouts/slideLayout299.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263.xml"/>
  <Override ContentType="application/vnd.openxmlformats-officedocument.presentationml.slideLayout+xml" PartName="/ppt/slideLayouts/slideLayout352.xml"/>
  <Override ContentType="application/vnd.openxmlformats-officedocument.presentationml.slideLayout+xml" PartName="/ppt/slideLayouts/slideLayout335.xml"/>
  <Override ContentType="application/vnd.openxmlformats-officedocument.presentationml.slideLayout+xml" PartName="/ppt/slideLayouts/slideLayout246.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84.xml"/>
  <Override ContentType="application/vnd.openxmlformats-officedocument.presentationml.slideLayout+xml" PartName="/ppt/slideLayouts/slideLayout207.xml"/>
  <Override ContentType="application/vnd.openxmlformats-officedocument.presentationml.slideLayout+xml" PartName="/ppt/slideLayouts/slideLayout57.xml"/>
  <Override ContentType="application/vnd.openxmlformats-officedocument.presentationml.slideLayout+xml" PartName="/ppt/slideLayouts/slideLayout414.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63.xml"/>
  <Override ContentType="application/vnd.openxmlformats-officedocument.presentationml.slideLayout+xml" PartName="/ppt/slideLayouts/slideLayout303.xml"/>
  <Override ContentType="application/vnd.openxmlformats-officedocument.presentationml.slideLayout+xml" PartName="/ppt/slideLayouts/slideLayout156.xml"/>
  <Override ContentType="application/vnd.openxmlformats-officedocument.presentationml.slideLayout+xml" PartName="/ppt/slideLayouts/slideLayout408.xml"/>
  <Override ContentType="application/vnd.openxmlformats-officedocument.presentationml.slideLayout+xml" PartName="/ppt/slideLayouts/slideLayout173.xml"/>
  <Override ContentType="application/vnd.openxmlformats-officedocument.presentationml.slideLayout+xml" PartName="/ppt/slideLayouts/slideLayout389.xml"/>
  <Override ContentType="application/vnd.openxmlformats-officedocument.presentationml.slideLayout+xml" PartName="/ppt/slideLayouts/slideLayout320.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384.xml"/>
  <Override ContentType="application/vnd.openxmlformats-officedocument.presentationml.slideLayout+xml" PartName="/ppt/slideLayouts/slideLayout20.xml"/>
  <Override ContentType="application/vnd.openxmlformats-officedocument.presentationml.slideLayout+xml" PartName="/ppt/slideLayouts/slideLayout295.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06.xml"/>
  <Override ContentType="application/vnd.openxmlformats-officedocument.presentationml.slideLayout+xml" PartName="/ppt/slideLayouts/slideLayout305.xml"/>
  <Override ContentType="application/vnd.openxmlformats-officedocument.presentationml.slideLayout+xml" PartName="/ppt/slideLayouts/slideLayout348.xml"/>
  <Override ContentType="application/vnd.openxmlformats-officedocument.presentationml.slideLayout+xml" PartName="/ppt/slideLayouts/slideLayout47.xml"/>
  <Override ContentType="application/vnd.openxmlformats-officedocument.presentationml.slideLayout+xml" PartName="/ppt/slideLayouts/slideLayout399.xml"/>
  <Override ContentType="application/vnd.openxmlformats-officedocument.presentationml.slideLayout+xml" PartName="/ppt/slideLayouts/slideLayout356.xml"/>
  <Override ContentType="application/vnd.openxmlformats-officedocument.presentationml.slideLayout+xml" PartName="/ppt/slideLayouts/slideLayout5.xml"/>
  <Override ContentType="application/vnd.openxmlformats-officedocument.presentationml.slideLayout+xml" PartName="/ppt/slideLayouts/slideLayout410.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313.xml"/>
  <Override ContentType="application/vnd.openxmlformats-officedocument.presentationml.slideLayout+xml" PartName="/ppt/slideLayouts/slideLayout275.xml"/>
  <Override ContentType="application/vnd.openxmlformats-officedocument.presentationml.slideLayout+xml" PartName="/ppt/slideLayouts/slideLayout35.xml"/>
  <Override ContentType="application/vnd.openxmlformats-officedocument.presentationml.slideLayout+xml" PartName="/ppt/slideLayouts/slideLayout228.xml"/>
  <Override ContentType="application/vnd.openxmlformats-officedocument.presentationml.slideLayout+xml" PartName="/ppt/slideLayouts/slideLayout280.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325.xml"/>
  <Override ContentType="application/vnd.openxmlformats-officedocument.presentationml.slideLayout+xml" PartName="/ppt/slideLayouts/slideLayout341.xml"/>
  <Override ContentType="application/vnd.openxmlformats-officedocument.presentationml.slideLayout+xml" PartName="/ppt/slideLayouts/slideLayout368.xml"/>
  <Override ContentType="application/vnd.openxmlformats-officedocument.presentationml.slideLayout+xml" PartName="/ppt/slideLayouts/slideLayout328.xml"/>
  <Override ContentType="application/vnd.openxmlformats-officedocument.presentationml.slideLayout+xml" PartName="/ppt/slideLayouts/slideLayout353.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31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298.xml"/>
  <Override ContentType="application/vnd.openxmlformats-officedocument.presentationml.slideLayout+xml" PartName="/ppt/slideLayouts/slideLayout247.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396.xml"/>
  <Override ContentType="application/vnd.openxmlformats-officedocument.presentationml.slideLayout+xml" PartName="/ppt/slideLayouts/slideLayout255.xml"/>
  <Override ContentType="application/vnd.openxmlformats-officedocument.presentationml.slideLayout+xml" PartName="/ppt/slideLayouts/slideLayout381.xml"/>
  <Override ContentType="application/vnd.openxmlformats-officedocument.presentationml.slideLayout+xml" PartName="/ppt/slideLayouts/slideLayout127.xml"/>
  <Override ContentType="application/vnd.openxmlformats-officedocument.presentationml.slideLayout+xml" PartName="/ppt/slideLayouts/slideLayout17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240.xml"/>
  <Override ContentType="application/vnd.openxmlformats-officedocument.presentationml.slideLayout+xml" PartName="/ppt/slideLayouts/slideLayout413.xml"/>
  <Override ContentType="application/vnd.openxmlformats-officedocument.presentationml.slideLayout+xml" PartName="/ppt/slideLayouts/slideLayout283.xml"/>
  <Override ContentType="application/vnd.openxmlformats-officedocument.presentationml.slideLayout+xml" PartName="/ppt/slideLayouts/slideLayout112.xml"/>
  <Override ContentType="application/vnd.openxmlformats-officedocument.presentationml.slideLayout+xml" PartName="/ppt/slideLayouts/slideLayout75.xml"/>
  <Override ContentType="application/vnd.openxmlformats-officedocument.presentationml.slideLayout+xml" PartName="/ppt/slideLayouts/slideLayout426.xml"/>
  <Override ContentType="application/vnd.openxmlformats-officedocument.presentationml.slideLayout+xml" PartName="/ppt/slideLayouts/slideLayout32.xml"/>
  <Override ContentType="application/vnd.openxmlformats-officedocument.presentationml.slideLayout+xml" PartName="/ppt/slideLayouts/slideLayout375.xml"/>
  <Override ContentType="application/vnd.openxmlformats-officedocument.presentationml.slideLayout+xml" PartName="/ppt/slideLayouts/slideLayout3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40.xml"/>
  <Override ContentType="application/vnd.openxmlformats-officedocument.presentationml.slideLayout+xml" PartName="/ppt/slideLayouts/slideLayout306.xml"/>
  <Override ContentType="application/vnd.openxmlformats-officedocument.presentationml.slideLayout+xml" PartName="/ppt/slideLayouts/slideLayout349.xml"/>
  <Override ContentType="application/vnd.openxmlformats-officedocument.presentationml.slideLayout+xml" PartName="/ppt/slideLayouts/slideLayout411.xml"/>
  <Override ContentType="application/vnd.openxmlformats-officedocument.presentationml.slideLayout+xml" PartName="/ppt/slideLayouts/slideLayout233.xml"/>
  <Override ContentType="application/vnd.openxmlformats-officedocument.presentationml.slideLayout+xml" PartName="/ppt/slideLayouts/slideLayout383.xml"/>
  <Override ContentType="application/vnd.openxmlformats-officedocument.presentationml.slideLayout+xml" PartName="/ppt/slideLayouts/slideLayout60.xml"/>
  <Override ContentType="application/vnd.openxmlformats-officedocument.presentationml.slideLayout+xml" PartName="/ppt/slideLayouts/slideLayout32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369.xml"/>
  <Override ContentType="application/vnd.openxmlformats-officedocument.presentationml.slideLayout+xml" PartName="/ppt/slideLayouts/slideLayout276.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360.xml"/>
  <Override ContentType="application/vnd.openxmlformats-officedocument.presentationml.slideLayout+xml" PartName="/ppt/slideLayouts/slideLayout261.xml"/>
  <Override ContentType="application/vnd.openxmlformats-officedocument.presentationml.slideLayout+xml" PartName="/ppt/slideLayouts/slideLayout4.xml"/>
  <Override ContentType="application/vnd.openxmlformats-officedocument.presentationml.slideLayout+xml" PartName="/ppt/slideLayouts/slideLayout398.xml"/>
  <Override ContentType="application/vnd.openxmlformats-officedocument.presentationml.slideLayout+xml" PartName="/ppt/slideLayouts/slideLayout355.xml"/>
  <Override ContentType="application/vnd.openxmlformats-officedocument.presentationml.slideLayout+xml" PartName="/ppt/slideLayouts/slideLayout405.xml"/>
  <Override ContentType="application/vnd.openxmlformats-officedocument.presentationml.slideLayout+xml" PartName="/ppt/slideLayouts/slideLayout312.xml"/>
  <Override ContentType="application/vnd.openxmlformats-officedocument.presentationml.slideLayout+xml" PartName="/ppt/slideLayouts/slideLayout227.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354.xml"/>
  <Override ContentType="application/vnd.openxmlformats-officedocument.presentationml.slideLayout+xml" PartName="/ppt/slideLayouts/slideLayout282.xml"/>
  <Override ContentType="application/vnd.openxmlformats-officedocument.presentationml.slideLayout+xml" PartName="/ppt/slideLayouts/slideLayout397.xml"/>
  <Override ContentType="application/vnd.openxmlformats-officedocument.presentationml.slideLayout+xml" PartName="/ppt/slideLayouts/slideLayout76.xml"/>
  <Override ContentType="application/vnd.openxmlformats-officedocument.presentationml.slideLayout+xml" PartName="/ppt/slideLayouts/slideLayout33.xml"/>
  <Override ContentType="application/vnd.openxmlformats-officedocument.presentationml.slideLayout+xml" PartName="/ppt/slideLayouts/slideLayout327.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361.xml"/>
  <Override ContentType="application/vnd.openxmlformats-officedocument.presentationml.slideLayout+xml" PartName="/ppt/slideLayouts/slideLayout175.xml"/>
  <Override ContentType="application/vnd.openxmlformats-officedocument.presentationml.slideLayout+xml" PartName="/ppt/slideLayouts/slideLayout297.xml"/>
  <Override ContentType="application/vnd.openxmlformats-officedocument.presentationml.slideLayout+xml" PartName="/ppt/slideLayouts/slideLayout211.xml"/>
  <Override ContentType="application/vnd.openxmlformats-officedocument.presentationml.slideLayout+xml" PartName="/ppt/slideLayouts/slideLayout126.xml"/>
  <Override ContentType="application/vnd.openxmlformats-officedocument.presentationml.slideLayout+xml" PartName="/ppt/slideLayouts/slideLayout254.xml"/>
  <Override ContentType="application/vnd.openxmlformats-officedocument.presentationml.slideLayout+xml" PartName="/ppt/slideLayouts/slideLayout427.xml"/>
  <Override ContentType="application/vnd.openxmlformats-officedocument.presentationml.slideLayout+xml" PartName="/ppt/slideLayouts/slideLayout169.xml"/>
  <Override ContentType="application/vnd.openxmlformats-officedocument.presentationml.slideLayout+xml" PartName="/ppt/slideLayouts/slideLayout27.xml"/>
  <Override ContentType="application/vnd.openxmlformats-officedocument.presentationml.slideLayout+xml" PartName="/ppt/slideLayouts/slideLayout376.xml"/>
  <Override ContentType="application/vnd.openxmlformats-officedocument.presentationml.slideLayout+xml" PartName="/ppt/slideLayouts/slideLayout160.xml"/>
  <Override ContentType="application/vnd.openxmlformats-officedocument.presentationml.slideLayout+xml" PartName="/ppt/slideLayouts/slideLayout333.xml"/>
  <Override ContentType="application/vnd.openxmlformats-officedocument.presentationml.slideLayout+xml" PartName="/ppt/slideLayouts/slideLayout218.xml"/>
  <Override ContentType="application/vnd.openxmlformats-officedocument.presentationml.slideLayout+xml" PartName="/ppt/slideLayouts/slideLayout307.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404.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315.xml"/>
  <Override ContentType="application/vnd.openxmlformats-officedocument.presentationml.slideLayout+xml" PartName="/ppt/slideLayouts/slideLayout137.xml"/>
  <Override ContentType="application/vnd.openxmlformats-officedocument.presentationml.slideLayout+xml" PartName="/ppt/slideLayouts/slideLayout323.xml"/>
  <Override ContentType="application/vnd.openxmlformats-officedocument.presentationml.slideLayout+xml" PartName="/ppt/slideLayouts/slideLayout226.xml"/>
  <Override ContentType="application/vnd.openxmlformats-officedocument.presentationml.slideLayout+xml" PartName="/ppt/slideLayouts/slideLayout412.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234.xml"/>
  <Override ContentType="application/vnd.openxmlformats-officedocument.presentationml.slideLayout+xml" PartName="/ppt/slideLayouts/slideLayout420.xml"/>
  <Override ContentType="application/vnd.openxmlformats-officedocument.presentationml.slideLayout+xml" PartName="/ppt/slideLayouts/slideLayout331.xml"/>
  <Override ContentType="application/vnd.openxmlformats-officedocument.presentationml.slideLayout+xml" PartName="/ppt/slideLayouts/slideLayout242.xml"/>
  <Override ContentType="application/vnd.openxmlformats-officedocument.presentationml.slideLayout+xml" PartName="/ppt/slideLayouts/slideLayout289.xml"/>
  <Override ContentType="application/vnd.openxmlformats-officedocument.presentationml.slideLayout+xml" PartName="/ppt/slideLayouts/slideLayout300.xml"/>
  <Override ContentType="application/vnd.openxmlformats-officedocument.presentationml.slideLayout+xml" PartName="/ppt/slideLayouts/slideLayout22.xml"/>
  <Override ContentType="application/vnd.openxmlformats-officedocument.presentationml.slideLayout+xml" PartName="/ppt/slideLayouts/slideLayout386.xml"/>
  <Override ContentType="application/vnd.openxmlformats-officedocument.presentationml.slideLayout+xml" PartName="/ppt/slideLayouts/slideLayout122.xml"/>
  <Override ContentType="application/vnd.openxmlformats-officedocument.presentationml.slideLayout+xml" PartName="/ppt/slideLayouts/slideLayout338.xml"/>
  <Override ContentType="application/vnd.openxmlformats-officedocument.presentationml.slideLayout+xml" PartName="/ppt/slideLayouts/slideLayout53.xml"/>
  <Override ContentType="application/vnd.openxmlformats-officedocument.presentationml.slideLayout+xml" PartName="/ppt/slideLayouts/slideLayout257.xml"/>
  <Override ContentType="application/vnd.openxmlformats-officedocument.presentationml.slideLayout+xml" PartName="/ppt/slideLayouts/slideLayout84.xml"/>
  <Override ContentType="application/vnd.openxmlformats-officedocument.presentationml.slideLayout+xml" PartName="/ppt/slideLayouts/slideLayout370.xml"/>
  <Override ContentType="application/vnd.openxmlformats-officedocument.presentationml.slideLayout+xml" PartName="/ppt/slideLayouts/slideLayout92.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362.xml"/>
  <Override ContentType="application/vnd.openxmlformats-officedocument.presentationml.slideLayout+xml" PartName="/ppt/slideLayouts/slideLayout17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281.xml"/>
  <Override ContentType="application/vnd.openxmlformats-officedocument.presentationml.slideLayout+xml" PartName="/ppt/slideLayouts/slideLayout30.xml"/>
  <Override ContentType="application/vnd.openxmlformats-officedocument.presentationml.slideLayout+xml" PartName="/ppt/slideLayouts/slideLayout428.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394.xml"/>
  <Override ContentType="application/vnd.openxmlformats-officedocument.presentationml.slideLayout+xml" PartName="/ppt/slideLayouts/slideLayout13.xml"/>
  <Override ContentType="application/vnd.openxmlformats-officedocument.presentationml.slideLayout+xml" PartName="/ppt/slideLayouts/slideLayout347.xml"/>
  <Override ContentType="application/vnd.openxmlformats-officedocument.presentationml.slideLayout+xml" PartName="/ppt/slideLayouts/slideLayout377.xml"/>
  <Override ContentType="application/vnd.openxmlformats-officedocument.presentationml.slideLayout+xml" PartName="/ppt/slideLayouts/slideLayout161.xml"/>
  <Override ContentType="application/vnd.openxmlformats-officedocument.presentationml.slideLayout+xml" PartName="/ppt/slideLayouts/slideLayout266.xml"/>
  <Override ContentType="application/vnd.openxmlformats-officedocument.presentationml.slideLayout+xml" PartName="/ppt/slideLayouts/slideLayout249.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296.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421.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308.xml"/>
  <Override ContentType="application/vnd.openxmlformats-officedocument.presentationml.slideLayout+xml" PartName="/ppt/slideLayouts/slideLayout314.xml"/>
  <Override ContentType="application/vnd.openxmlformats-officedocument.presentationml.slideLayout+xml" PartName="/ppt/slideLayouts/slideLayout128.xml"/>
  <Override ContentType="application/vnd.openxmlformats-officedocument.presentationml.slideLayout+xml" PartName="/ppt/slideLayouts/slideLayout403.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162.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339.xml"/>
  <Override ContentType="application/vnd.openxmlformats-officedocument.presentationml.slideLayout+xml" PartName="/ppt/slideLayouts/slideLayout288.xml"/>
  <Override ContentType="application/vnd.openxmlformats-officedocument.presentationml.slideLayout+xml" PartName="/ppt/slideLayouts/slideLayout330.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36.xml"/>
  <Override ContentType="application/vnd.openxmlformats-officedocument.presentationml.slideLayout+xml" PartName="/ppt/slideLayouts/slideLayout274.xml"/>
  <Override ContentType="application/vnd.openxmlformats-officedocument.presentationml.slideLayout+xml" PartName="/ppt/slideLayouts/slideLayout385.xml"/>
  <Override ContentType="application/vnd.openxmlformats-officedocument.presentationml.slideLayout+xml" PartName="/ppt/slideLayouts/slideLayout324.xml"/>
  <Override ContentType="application/vnd.openxmlformats-officedocument.presentationml.slideLayout+xml" PartName="/ppt/slideLayouts/slideLayout273.xml"/>
  <Override ContentType="application/vnd.openxmlformats-officedocument.presentationml.slideLayout+xml" PartName="/ppt/slideLayouts/slideLayout184.xml"/>
  <Override ContentType="application/vnd.openxmlformats-officedocument.presentationml.slideLayout+xml" PartName="/ppt/slideLayouts/slideLayout329.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56.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395.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419.xml"/>
  <Override ContentType="application/vnd.openxmlformats-officedocument.presentationml.slideLayout+xml" PartName="/ppt/slideLayouts/slideLayout290.xml"/>
  <Override ContentType="application/vnd.openxmlformats-officedocument.presentationml.slideLayout+xml" PartName="/ppt/slideLayouts/slideLayout378.xml"/>
  <Override ContentType="application/vnd.openxmlformats-officedocument.presentationml.slideLayout+xml" PartName="/ppt/slideLayouts/slideLayout26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241.xml"/>
  <Override ContentType="application/vnd.openxmlformats-officedocument.presentationml.slideLayout+xml" PartName="/ppt/slideLayouts/slideLayout363.xml"/>
  <Override ContentType="application/vnd.openxmlformats-officedocument.presentationml.slideLayout+xml" PartName="/ppt/slideLayouts/slideLayout31.xml"/>
  <Override ContentType="application/vnd.openxmlformats-officedocument.presentationml.slideLayout+xml" PartName="/ppt/slideLayouts/slideLayout14.xml"/>
  <Override ContentType="application/vnd.openxmlformats-officedocument.presentationml.slideLayout+xml" PartName="/ppt/slideLayouts/slideLayout380.xml"/>
  <Override ContentType="application/vnd.openxmlformats-officedocument.presentationml.slideLayout+xml" PartName="/ppt/slideLayouts/slideLayout199.xml"/>
  <Override ContentType="application/vnd.openxmlformats-officedocument.presentationml.slideLayout+xml" PartName="/ppt/slideLayouts/slideLayout346.xml"/>
  <Override ContentType="application/vnd.openxmlformats-officedocument.presentationml.slideLayout+xml" PartName="/ppt/slideLayouts/slideLayout171.xml"/>
  <Override ContentType="application/vnd.openxmlformats-officedocument.presentationml.slideLayout+xml" PartName="/ppt/slideLayouts/slideLayout39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402.xml"/>
  <Override ContentType="application/vnd.openxmlformats-officedocument.presentationml.slideLayout+xml" PartName="/ppt/slideLayouts/slideLayout216.xml"/>
  <Override ContentType="application/vnd.openxmlformats-officedocument.presentationml.slideLayout+xml" PartName="/ppt/slideLayouts/slideLayout309.xml"/>
  <Override ContentType="application/vnd.openxmlformats-officedocument.presentationml.slideLayout+xml" PartName="/ppt/slideLayouts/slideLayout259.xml"/>
  <Override ContentType="application/vnd.openxmlformats-officedocument.presentationml.slideLayout+xml" PartName="/ppt/slideLayouts/slideLayout208.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422.xml"/>
  <Override ContentType="application/vnd.openxmlformats-officedocument.presentationml.slideLayout+xml" PartName="/ppt/slideLayouts/slideLayout291.xml"/>
  <Override ContentType="application/vnd.openxmlformats-officedocument.presentationml.slideLayout+xml" PartName="/ppt/slideLayouts/slideLayout194.xml"/>
  <Override ContentType="application/vnd.openxmlformats-officedocument.presentationml.slideLayout+xml" PartName="/ppt/slideLayouts/slideLayout287.xml"/>
  <Override ContentType="application/vnd.openxmlformats-officedocument.presentationml.slideLayout+xml" PartName="/ppt/slideLayouts/slideLayout71.xml"/>
  <Override ContentType="application/vnd.openxmlformats-officedocument.presentationml.slideLayout+xml" PartName="/ppt/slideLayouts/slideLayout372.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302.xml"/>
  <Override ContentType="application/vnd.openxmlformats-officedocument.presentationml.slideLayout+xml" PartName="/ppt/slideLayouts/slideLayout409.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345.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418.xml"/>
  <Override ContentType="application/vnd.openxmlformats-officedocument.presentationml.slideLayout+xml" PartName="/ppt/slideLayouts/slideLayout336.xml"/>
  <Override ContentType="application/vnd.openxmlformats-officedocument.presentationml.slideLayout+xml" PartName="/ppt/slideLayouts/slideLayout388.xml"/>
  <Override ContentType="application/vnd.openxmlformats-officedocument.presentationml.slideLayout+xml" PartName="/ppt/slideLayouts/slideLayout166.xml"/>
  <Override ContentType="application/vnd.openxmlformats-officedocument.presentationml.slideLayout+xml" PartName="/ppt/slideLayouts/slideLayout379.xml"/>
  <Override ContentType="application/vnd.openxmlformats-officedocument.presentationml.slideLayout+xml" PartName="/ppt/slideLayouts/slideLayout272.xml"/>
  <Override ContentType="application/vnd.openxmlformats-officedocument.presentationml.slideLayout+xml" PartName="/ppt/slideLayouts/slideLayout264.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43.xml"/>
  <Override ContentType="application/vnd.openxmlformats-officedocument.presentationml.slideLayout+xml" PartName="/ppt/slideLayouts/slideLayout364.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317.xml"/>
  <Override ContentType="application/vnd.openxmlformats-officedocument.presentationml.slideLayout+xml" PartName="/ppt/slideLayouts/slideLayout187.xml"/>
  <Override ContentType="application/vnd.openxmlformats-officedocument.presentationml.slideLayout+xml" PartName="/ppt/slideLayouts/slideLayout321.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79.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286.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365.xml"/>
  <Override ContentType="application/vnd.openxmlformats-officedocument.presentationml.slideLayout+xml" PartName="/ppt/slideLayouts/slideLayout322.xml"/>
  <Override ContentType="application/vnd.openxmlformats-officedocument.presentationml.slideLayout+xml" PartName="/ppt/slideLayouts/slideLayout136.xml"/>
  <Override ContentType="application/vnd.openxmlformats-officedocument.presentationml.slideLayout+xml" PartName="/ppt/slideLayouts/slideLayout292.xml"/>
  <Override ContentType="application/vnd.openxmlformats-officedocument.presentationml.slideLayout+xml" PartName="/ppt/slideLayouts/slideLayout423.xml"/>
  <Override ContentType="application/vnd.openxmlformats-officedocument.presentationml.slideLayout+xml" PartName="/ppt/slideLayouts/slideLayout215.xml"/>
  <Override ContentType="application/vnd.openxmlformats-officedocument.presentationml.slideLayout+xml" PartName="/ppt/slideLayouts/slideLayout25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417.xml"/>
  <Override ContentType="application/vnd.openxmlformats-officedocument.presentationml.slideLayout+xml" PartName="/ppt/slideLayouts/slideLayout337.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71.xml"/>
  <Override ContentType="application/vnd.openxmlformats-officedocument.presentationml.slideLayout+xml" PartName="/ppt/slideLayouts/slideLayout387.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16.xml"/>
  <Override ContentType="application/vnd.openxmlformats-officedocument.presentationml.slideLayout+xml" PartName="/ppt/slideLayouts/slideLayout344.xml"/>
  <Override ContentType="application/vnd.openxmlformats-officedocument.presentationml.slideLayout+xml" PartName="/ppt/slideLayouts/slideLayout115.xml"/>
  <Override ContentType="application/vnd.openxmlformats-officedocument.presentationml.slideLayout+xml" PartName="/ppt/slideLayouts/slideLayout301.xml"/>
  <Override ContentType="application/vnd.openxmlformats-officedocument.presentationml.slideLayout+xml" PartName="/ppt/slideLayouts/slideLayout192.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401.xml"/>
  <Override ContentType="application/vnd.openxmlformats-officedocument.presentationml.slideLayout+xml" PartName="/ppt/slideLayouts/slideLayout271.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350.xml"/>
  <Override ContentType="application/vnd.openxmlformats-officedocument.presentationml.slideLayout+xml" PartName="/ppt/slideLayouts/slideLayout93.xml"/>
  <Override ContentType="application/vnd.openxmlformats-officedocument.presentationml.slideLayout+xml" PartName="/ppt/slideLayouts/slideLayout316.xml"/>
  <Override ContentType="application/vnd.openxmlformats-officedocument.presentationml.slideLayout+xml" PartName="/ppt/slideLayouts/slideLayout393.xml"/>
  <Override ContentType="application/vnd.openxmlformats-officedocument.presentationml.slideLayout+xml" PartName="/ppt/slideLayouts/slideLayout186.xml"/>
  <Override ContentType="application/vnd.openxmlformats-officedocument.presentationml.slideLayout+xml" PartName="/ppt/slideLayouts/slideLayout359.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4076" r:id="rId5"/>
    <p:sldMasterId id="2147484077" r:id="rId6"/>
    <p:sldMasterId id="214748407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Lst>
  <p:sldSz cy="13716000" cx="2438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576">
          <p15:clr>
            <a:srgbClr val="747775"/>
          </p15:clr>
        </p15:guide>
        <p15:guide id="2" orient="horz" pos="2664">
          <p15:clr>
            <a:srgbClr val="747775"/>
          </p15:clr>
        </p15:guide>
        <p15:guide id="3" orient="horz" pos="4464">
          <p15:clr>
            <a:srgbClr val="747775"/>
          </p15:clr>
        </p15:guide>
        <p15:guide id="4" pos="4032">
          <p15:clr>
            <a:srgbClr val="747775"/>
          </p15:clr>
        </p15:guide>
        <p15:guide id="5" pos="11520">
          <p15:clr>
            <a:srgbClr val="747775"/>
          </p15:clr>
        </p15:guide>
        <p15:guide id="6" orient="horz" pos="1405">
          <p15:clr>
            <a:srgbClr val="747775"/>
          </p15:clr>
        </p15:guide>
        <p15:guide id="7" orient="horz" pos="7128">
          <p15:clr>
            <a:srgbClr val="747775"/>
          </p15:clr>
        </p15:guide>
        <p15:guide id="8" orient="horz" pos="5112">
          <p15:clr>
            <a:srgbClr val="747775"/>
          </p15:clr>
        </p15:guide>
        <p15:guide id="9" pos="343">
          <p15:clr>
            <a:srgbClr val="747775"/>
          </p15:clr>
        </p15:guide>
        <p15:guide id="10" orient="horz" pos="352">
          <p15:clr>
            <a:srgbClr val="747775"/>
          </p15:clr>
        </p15:guide>
        <p15:guide id="11" pos="15017">
          <p15:clr>
            <a:srgbClr val="747775"/>
          </p15:clr>
        </p15:guide>
        <p15:guide id="12" orient="horz" pos="828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7E03A05-ECBA-4C17-BB29-DDC2C427A63B}">
  <a:tblStyle styleId="{E7E03A05-ECBA-4C17-BB29-DDC2C427A63B}" styleName="Table_0">
    <a:wholeTbl>
      <a:tcTxStyle b="off" i="off">
        <a:font>
          <a:latin typeface="Helvetica Neue"/>
          <a:ea typeface="Helvetica Neue"/>
          <a:cs typeface="Helvetica Neue"/>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alpha val="0"/>
            </a:srgbClr>
          </a:solidFill>
        </a:fill>
      </a:tcStyle>
    </a:wholeTbl>
    <a:band1H>
      <a:tcTxStyle/>
    </a:band1H>
    <a:band2H>
      <a:tcTxStyle b="off" i="off"/>
      <a:tcStyle>
        <a:fill>
          <a:solidFill>
            <a:srgbClr val="E3E5E8"/>
          </a:solidFill>
        </a:fill>
      </a:tcStyle>
    </a:band2H>
    <a:band1V>
      <a:tcTxStyle/>
    </a:band1V>
    <a:band2V>
      <a:tcTxStyle/>
    </a:band2V>
    <a:lastCol>
      <a:tcTxStyle/>
    </a:lastCol>
    <a:firstCol>
      <a:tcTxStyle b="on" i="off">
        <a:font>
          <a:latin typeface="Helvetica Neue"/>
          <a:ea typeface="Helvetica Neue"/>
          <a:cs typeface="Helvetica Neue"/>
        </a:font>
        <a:srgbClr val="000000"/>
      </a:tcTxStyle>
      <a:tcStyle>
        <a:tcBdr>
          <a:left>
            <a:ln cap="flat" cmpd="sng" w="12700">
              <a:solidFill>
                <a:srgbClr val="000000"/>
              </a:solidFill>
              <a:prstDash val="solid"/>
              <a:round/>
              <a:headEnd len="sm" w="sm" type="none"/>
              <a:tailEnd len="sm" w="sm" type="none"/>
            </a:ln>
          </a:left>
          <a:right>
            <a:ln cap="flat" cmpd="sng" w="381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alpha val="0"/>
            </a:srgbClr>
          </a:solidFill>
        </a:fill>
      </a:tcStyle>
    </a:firstCol>
    <a:lastRow>
      <a:tcTxStyle b="on" i="off">
        <a:font>
          <a:latin typeface="Helvetica Neue"/>
          <a:ea typeface="Helvetica Neue"/>
          <a:cs typeface="Helvetica Neue"/>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381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alpha val="0"/>
            </a:srgbClr>
          </a:solidFill>
        </a:fill>
      </a:tcStyle>
    </a:lastRow>
    <a:seCell>
      <a:tcTxStyle/>
    </a:seCell>
    <a:swCell>
      <a:tcTxStyle/>
    </a:swCell>
    <a:firstRow>
      <a:tcTxStyle b="on" i="off">
        <a:font>
          <a:latin typeface="Helvetica Neue"/>
          <a:ea typeface="Helvetica Neue"/>
          <a:cs typeface="Helvetica Neue"/>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381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alpha val="0"/>
            </a:srgbClr>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76"/>
        <p:guide pos="2664" orient="horz"/>
        <p:guide pos="4464" orient="horz"/>
        <p:guide pos="4032"/>
        <p:guide pos="11520"/>
        <p:guide pos="1405" orient="horz"/>
        <p:guide pos="7128" orient="horz"/>
        <p:guide pos="5112" orient="horz"/>
        <p:guide pos="343"/>
        <p:guide pos="352" orient="horz"/>
        <p:guide pos="15017"/>
        <p:guide pos="8288"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6" name="Shape 4236"/>
        <p:cNvGrpSpPr/>
        <p:nvPr/>
      </p:nvGrpSpPr>
      <p:grpSpPr>
        <a:xfrm>
          <a:off x="0" y="0"/>
          <a:ext cx="0" cy="0"/>
          <a:chOff x="0" y="0"/>
          <a:chExt cx="0" cy="0"/>
        </a:xfrm>
      </p:grpSpPr>
      <p:sp>
        <p:nvSpPr>
          <p:cNvPr id="4237" name="Google Shape;4237;g3150b876060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8" name="Google Shape;4238;g3150b87606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7" name="Shape 4347"/>
        <p:cNvGrpSpPr/>
        <p:nvPr/>
      </p:nvGrpSpPr>
      <p:grpSpPr>
        <a:xfrm>
          <a:off x="0" y="0"/>
          <a:ext cx="0" cy="0"/>
          <a:chOff x="0" y="0"/>
          <a:chExt cx="0" cy="0"/>
        </a:xfrm>
      </p:grpSpPr>
      <p:sp>
        <p:nvSpPr>
          <p:cNvPr id="4348" name="Google Shape;4348;g30fb9dcdcd2_0_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Wie kent deze nog?</a:t>
            </a:r>
            <a:endParaRPr/>
          </a:p>
        </p:txBody>
      </p:sp>
      <p:sp>
        <p:nvSpPr>
          <p:cNvPr id="4349" name="Google Shape;4349;g30fb9dcdcd2_0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2" name="Shape 4352"/>
        <p:cNvGrpSpPr/>
        <p:nvPr/>
      </p:nvGrpSpPr>
      <p:grpSpPr>
        <a:xfrm>
          <a:off x="0" y="0"/>
          <a:ext cx="0" cy="0"/>
          <a:chOff x="0" y="0"/>
          <a:chExt cx="0" cy="0"/>
        </a:xfrm>
      </p:grpSpPr>
      <p:sp>
        <p:nvSpPr>
          <p:cNvPr id="4353" name="Google Shape;4353;g30fb9dcdcd2_1_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Kijken of we het goed gegokt hebben, het </a:t>
            </a:r>
            <a:r>
              <a:rPr lang="en-US"/>
              <a:t>merendeel</a:t>
            </a:r>
            <a:r>
              <a:rPr lang="en-US"/>
              <a:t> is generatie X.</a:t>
            </a:r>
            <a:endParaRPr/>
          </a:p>
        </p:txBody>
      </p:sp>
      <p:sp>
        <p:nvSpPr>
          <p:cNvPr id="4354" name="Google Shape;4354;g30fb9dcdcd2_1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1" name="Shape 4381"/>
        <p:cNvGrpSpPr/>
        <p:nvPr/>
      </p:nvGrpSpPr>
      <p:grpSpPr>
        <a:xfrm>
          <a:off x="0" y="0"/>
          <a:ext cx="0" cy="0"/>
          <a:chOff x="0" y="0"/>
          <a:chExt cx="0" cy="0"/>
        </a:xfrm>
      </p:grpSpPr>
      <p:sp>
        <p:nvSpPr>
          <p:cNvPr id="4382" name="Google Shape;4382;g313be53e3c7_0_570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Kijken of we het goed gegokt hebben, het merendeel is generatie X.</a:t>
            </a:r>
            <a:endParaRPr/>
          </a:p>
        </p:txBody>
      </p:sp>
      <p:sp>
        <p:nvSpPr>
          <p:cNvPr id="4383" name="Google Shape;4383;g313be53e3c7_0_57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1" name="Shape 4411"/>
        <p:cNvGrpSpPr/>
        <p:nvPr/>
      </p:nvGrpSpPr>
      <p:grpSpPr>
        <a:xfrm>
          <a:off x="0" y="0"/>
          <a:ext cx="0" cy="0"/>
          <a:chOff x="0" y="0"/>
          <a:chExt cx="0" cy="0"/>
        </a:xfrm>
      </p:grpSpPr>
      <p:sp>
        <p:nvSpPr>
          <p:cNvPr id="4412" name="Google Shape;4412;g31027f2133e_1_1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Nu hebben we afgelopen jaren heel wat (digitale assistenten) langs zien komen. Van Donna (volledig mens) tot Samantha in de film Her (volledig digitaal). Een deel fictie, maar Clippie en Siri waren daadwerkelijk door ons te gebruiken.</a:t>
            </a:r>
            <a:endParaRPr/>
          </a:p>
        </p:txBody>
      </p:sp>
      <p:sp>
        <p:nvSpPr>
          <p:cNvPr id="4413" name="Google Shape;4413;g31027f2133e_1_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9" name="Shape 4419"/>
        <p:cNvGrpSpPr/>
        <p:nvPr/>
      </p:nvGrpSpPr>
      <p:grpSpPr>
        <a:xfrm>
          <a:off x="0" y="0"/>
          <a:ext cx="0" cy="0"/>
          <a:chOff x="0" y="0"/>
          <a:chExt cx="0" cy="0"/>
        </a:xfrm>
      </p:grpSpPr>
      <p:sp>
        <p:nvSpPr>
          <p:cNvPr id="4420" name="Google Shape;4420;g313be53e3c7_0_569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Nu hebben we afgelopen jaren heel wat (digitale assistenten) langs zien komen. Van Donna (volledig mens) tot Samantha in de film Her (volledig digitaal). Een deel fictie, maar Clippie en Siri waren daadwerkelijk door ons te gebruiken.</a:t>
            </a:r>
            <a:endParaRPr/>
          </a:p>
        </p:txBody>
      </p:sp>
      <p:sp>
        <p:nvSpPr>
          <p:cNvPr id="4421" name="Google Shape;4421;g313be53e3c7_0_56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1" name="Shape 4431"/>
        <p:cNvGrpSpPr/>
        <p:nvPr/>
      </p:nvGrpSpPr>
      <p:grpSpPr>
        <a:xfrm>
          <a:off x="0" y="0"/>
          <a:ext cx="0" cy="0"/>
          <a:chOff x="0" y="0"/>
          <a:chExt cx="0" cy="0"/>
        </a:xfrm>
      </p:grpSpPr>
      <p:sp>
        <p:nvSpPr>
          <p:cNvPr id="4432" name="Google Shape;4432;g313be53e3c7_0_556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Of je nu een Google of Apple smartphone hebt, er was een command waarmee je tegen je telefoon kon praten.</a:t>
            </a:r>
            <a:endParaRPr/>
          </a:p>
        </p:txBody>
      </p:sp>
      <p:sp>
        <p:nvSpPr>
          <p:cNvPr id="4433" name="Google Shape;4433;g313be53e3c7_0_55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6" name="Shape 4436"/>
        <p:cNvGrpSpPr/>
        <p:nvPr/>
      </p:nvGrpSpPr>
      <p:grpSpPr>
        <a:xfrm>
          <a:off x="0" y="0"/>
          <a:ext cx="0" cy="0"/>
          <a:chOff x="0" y="0"/>
          <a:chExt cx="0" cy="0"/>
        </a:xfrm>
      </p:grpSpPr>
      <p:sp>
        <p:nvSpPr>
          <p:cNvPr id="4437" name="Google Shape;4437;g312c6221e7d_0_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Films lijken steeds meer werkelijkheid te worden. De hoeveelheid onderzoek dat gepubliceerd wordt neemt drastisch toe. Dit blijft niet enkel bij onderzoek, maar wordt ook omgezet in commerciële initiatieven. </a:t>
            </a:r>
            <a:endParaRPr/>
          </a:p>
        </p:txBody>
      </p:sp>
      <p:sp>
        <p:nvSpPr>
          <p:cNvPr id="4438" name="Google Shape;4438;g312c6221e7d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2" name="Shape 4442"/>
        <p:cNvGrpSpPr/>
        <p:nvPr/>
      </p:nvGrpSpPr>
      <p:grpSpPr>
        <a:xfrm>
          <a:off x="0" y="0"/>
          <a:ext cx="0" cy="0"/>
          <a:chOff x="0" y="0"/>
          <a:chExt cx="0" cy="0"/>
        </a:xfrm>
      </p:grpSpPr>
      <p:sp>
        <p:nvSpPr>
          <p:cNvPr id="4443" name="Google Shape;4443;g313be53e3c7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chemeClr val="dk1"/>
                </a:solidFill>
              </a:rPr>
              <a:t>Daar wordt slim op ingespeeld door deze heren. Dit zijn de CEO’s van OpenAI, Microsoft, Mixtral, Grok, Anthropic en Google.</a:t>
            </a:r>
            <a:endParaRPr>
              <a:solidFill>
                <a:schemeClr val="dk1"/>
              </a:solidFill>
            </a:endParaRPr>
          </a:p>
          <a:p>
            <a:pPr indent="0" lvl="0" marL="0" rtl="0" algn="l">
              <a:spcBef>
                <a:spcPts val="0"/>
              </a:spcBef>
              <a:spcAft>
                <a:spcPts val="0"/>
              </a:spcAft>
              <a:buNone/>
            </a:pPr>
            <a:r>
              <a:t/>
            </a:r>
            <a:endParaRPr/>
          </a:p>
        </p:txBody>
      </p:sp>
      <p:sp>
        <p:nvSpPr>
          <p:cNvPr id="4444" name="Google Shape;4444;g313be53e3c7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8" name="Shape 4458"/>
        <p:cNvGrpSpPr/>
        <p:nvPr/>
      </p:nvGrpSpPr>
      <p:grpSpPr>
        <a:xfrm>
          <a:off x="0" y="0"/>
          <a:ext cx="0" cy="0"/>
          <a:chOff x="0" y="0"/>
          <a:chExt cx="0" cy="0"/>
        </a:xfrm>
      </p:grpSpPr>
      <p:sp>
        <p:nvSpPr>
          <p:cNvPr id="4459" name="Google Shape;4459;p15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 Europa zijn deze drie het grootst. ChatGPT van OpenAI, Gemini van Google en Claude van Anthropic.</a:t>
            </a:r>
            <a:endParaRPr/>
          </a:p>
        </p:txBody>
      </p:sp>
      <p:sp>
        <p:nvSpPr>
          <p:cNvPr id="4460" name="Google Shape;4460;p1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5" name="Shape 4465"/>
        <p:cNvGrpSpPr/>
        <p:nvPr/>
      </p:nvGrpSpPr>
      <p:grpSpPr>
        <a:xfrm>
          <a:off x="0" y="0"/>
          <a:ext cx="0" cy="0"/>
          <a:chOff x="0" y="0"/>
          <a:chExt cx="0" cy="0"/>
        </a:xfrm>
      </p:grpSpPr>
      <p:sp>
        <p:nvSpPr>
          <p:cNvPr id="4466" name="Google Shape;4466;g30fb9dcdcd2_1_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En binnen deze drie taalmodellen wordt er constant weer </a:t>
            </a:r>
            <a:r>
              <a:rPr lang="en-US"/>
              <a:t>geïnnoveerd</a:t>
            </a:r>
            <a:r>
              <a:rPr lang="en-US"/>
              <a:t>. Ze zijn constant aan het strijden om het beste jongetje van de klas te zijn. En tegenwoordig overstijgt dat enkel slimme antwoorden geven maar kunnen de taalmodellen ook afbeeldingen, audio en video interpreteren én genereren. </a:t>
            </a:r>
            <a:endParaRPr/>
          </a:p>
        </p:txBody>
      </p:sp>
      <p:sp>
        <p:nvSpPr>
          <p:cNvPr id="4467" name="Google Shape;4467;g30fb9dcdcd2_1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2" name="Shape 4242"/>
        <p:cNvGrpSpPr/>
        <p:nvPr/>
      </p:nvGrpSpPr>
      <p:grpSpPr>
        <a:xfrm>
          <a:off x="0" y="0"/>
          <a:ext cx="0" cy="0"/>
          <a:chOff x="0" y="0"/>
          <a:chExt cx="0" cy="0"/>
        </a:xfrm>
      </p:grpSpPr>
      <p:sp>
        <p:nvSpPr>
          <p:cNvPr id="4243" name="Google Shape;4243;p1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4" name="Google Shape;4244;p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1" name="Shape 4471"/>
        <p:cNvGrpSpPr/>
        <p:nvPr/>
      </p:nvGrpSpPr>
      <p:grpSpPr>
        <a:xfrm>
          <a:off x="0" y="0"/>
          <a:ext cx="0" cy="0"/>
          <a:chOff x="0" y="0"/>
          <a:chExt cx="0" cy="0"/>
        </a:xfrm>
      </p:grpSpPr>
      <p:sp>
        <p:nvSpPr>
          <p:cNvPr id="4472" name="Google Shape;4472;g30fd757e193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Weet iemand welke bibliotheek dit is?</a:t>
            </a:r>
            <a:endParaRPr/>
          </a:p>
        </p:txBody>
      </p:sp>
      <p:sp>
        <p:nvSpPr>
          <p:cNvPr id="4473" name="Google Shape;4473;g30fd757e19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6" name="Shape 4476"/>
        <p:cNvGrpSpPr/>
        <p:nvPr/>
      </p:nvGrpSpPr>
      <p:grpSpPr>
        <a:xfrm>
          <a:off x="0" y="0"/>
          <a:ext cx="0" cy="0"/>
          <a:chOff x="0" y="0"/>
          <a:chExt cx="0" cy="0"/>
        </a:xfrm>
      </p:grpSpPr>
      <p:sp>
        <p:nvSpPr>
          <p:cNvPr id="4477" name="Google Shape;4477;g30fd757e193_0_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chemeClr val="dk1"/>
                </a:solidFill>
              </a:rPr>
              <a:t>De Library of Congress in Washington D.C. is de grootste bibliotheek ter wereld. Per april 2024 heeft deze bibliotheek meer dan 173 miljoen items in haar collectie, waarvan ongeveer 39 miljoen boeken en andere gedrukte materialen (zoals bladmuziek). De collectie groeit nog steeds met ongeveer 12.000 items per dag.</a:t>
            </a:r>
            <a:endParaRPr/>
          </a:p>
        </p:txBody>
      </p:sp>
      <p:sp>
        <p:nvSpPr>
          <p:cNvPr id="4478" name="Google Shape;4478;g30fd757e193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2" name="Shape 4482"/>
        <p:cNvGrpSpPr/>
        <p:nvPr/>
      </p:nvGrpSpPr>
      <p:grpSpPr>
        <a:xfrm>
          <a:off x="0" y="0"/>
          <a:ext cx="0" cy="0"/>
          <a:chOff x="0" y="0"/>
          <a:chExt cx="0" cy="0"/>
        </a:xfrm>
      </p:grpSpPr>
      <p:sp>
        <p:nvSpPr>
          <p:cNvPr id="4483" name="Google Shape;4483;g30fd757e193_0_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Een taalmodel wordt getraind op dergelijke data. “The Pile” wordt door de grote AI bedrijven gebruikt als basis voor de training. Deze bestaat voor 1/3e uit op het internet beschikbare informatie, 1/3e wetenschappelijke publicaties, en voor de rest boeken, code en gesprekken op bijvoorbeeld blogs als Reddit. Als het op het internet staat, is de kans dus ook aanwezig dat een taalmodel het ooit voor z’n kiezen gehad heeft.</a:t>
            </a:r>
            <a:endParaRPr/>
          </a:p>
        </p:txBody>
      </p:sp>
      <p:sp>
        <p:nvSpPr>
          <p:cNvPr id="4484" name="Google Shape;4484;g30fd757e193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0" name="Shape 4490"/>
        <p:cNvGrpSpPr/>
        <p:nvPr/>
      </p:nvGrpSpPr>
      <p:grpSpPr>
        <a:xfrm>
          <a:off x="0" y="0"/>
          <a:ext cx="0" cy="0"/>
          <a:chOff x="0" y="0"/>
          <a:chExt cx="0" cy="0"/>
        </a:xfrm>
      </p:grpSpPr>
      <p:sp>
        <p:nvSpPr>
          <p:cNvPr id="4491" name="Google Shape;4491;g30fd757e193_0_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Weet iemand welke bibliotheek dit is? 880.000 x Harry Potter. 230.000 x Lord of the Rings + Hobbit. 300.000+ jaar aaneengesloten lezen</a:t>
            </a:r>
            <a:endParaRPr/>
          </a:p>
        </p:txBody>
      </p:sp>
      <p:sp>
        <p:nvSpPr>
          <p:cNvPr id="4492" name="Google Shape;4492;g30fd757e193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5" name="Shape 4495"/>
        <p:cNvGrpSpPr/>
        <p:nvPr/>
      </p:nvGrpSpPr>
      <p:grpSpPr>
        <a:xfrm>
          <a:off x="0" y="0"/>
          <a:ext cx="0" cy="0"/>
          <a:chOff x="0" y="0"/>
          <a:chExt cx="0" cy="0"/>
        </a:xfrm>
      </p:grpSpPr>
      <p:sp>
        <p:nvSpPr>
          <p:cNvPr id="4496" name="Google Shape;4496;g30fd757e193_2_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chemeClr val="dk1"/>
                </a:solidFill>
              </a:rPr>
              <a:t>Weet iemand welke bibliotheek dit is? 880.000 x Harry Potter. </a:t>
            </a:r>
            <a:endParaRPr>
              <a:solidFill>
                <a:schemeClr val="dk1"/>
              </a:solidFill>
            </a:endParaRPr>
          </a:p>
          <a:p>
            <a:pPr indent="0" lvl="0" marL="0" rtl="0" algn="l">
              <a:spcBef>
                <a:spcPts val="0"/>
              </a:spcBef>
              <a:spcAft>
                <a:spcPts val="0"/>
              </a:spcAft>
              <a:buNone/>
            </a:pPr>
            <a:r>
              <a:t/>
            </a:r>
            <a:endParaRPr/>
          </a:p>
        </p:txBody>
      </p:sp>
      <p:sp>
        <p:nvSpPr>
          <p:cNvPr id="4497" name="Google Shape;4497;g30fd757e193_2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0" name="Shape 4500"/>
        <p:cNvGrpSpPr/>
        <p:nvPr/>
      </p:nvGrpSpPr>
      <p:grpSpPr>
        <a:xfrm>
          <a:off x="0" y="0"/>
          <a:ext cx="0" cy="0"/>
          <a:chOff x="0" y="0"/>
          <a:chExt cx="0" cy="0"/>
        </a:xfrm>
      </p:grpSpPr>
      <p:sp>
        <p:nvSpPr>
          <p:cNvPr id="4501" name="Google Shape;4501;g31326426b33_0_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chemeClr val="dk1"/>
                </a:solidFill>
              </a:rPr>
              <a:t>230.000 x Lord of the Rings + Hobbit.</a:t>
            </a:r>
            <a:endParaRPr/>
          </a:p>
        </p:txBody>
      </p:sp>
      <p:sp>
        <p:nvSpPr>
          <p:cNvPr id="4502" name="Google Shape;4502;g31326426b33_0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5" name="Shape 4505"/>
        <p:cNvGrpSpPr/>
        <p:nvPr/>
      </p:nvGrpSpPr>
      <p:grpSpPr>
        <a:xfrm>
          <a:off x="0" y="0"/>
          <a:ext cx="0" cy="0"/>
          <a:chOff x="0" y="0"/>
          <a:chExt cx="0" cy="0"/>
        </a:xfrm>
      </p:grpSpPr>
      <p:sp>
        <p:nvSpPr>
          <p:cNvPr id="4506" name="Google Shape;4506;g31326426b33_0_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372,600</a:t>
            </a:r>
            <a:endParaRPr/>
          </a:p>
        </p:txBody>
      </p:sp>
      <p:sp>
        <p:nvSpPr>
          <p:cNvPr id="4507" name="Google Shape;4507;g31326426b33_0_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3" name="Shape 4513"/>
        <p:cNvGrpSpPr/>
        <p:nvPr/>
      </p:nvGrpSpPr>
      <p:grpSpPr>
        <a:xfrm>
          <a:off x="0" y="0"/>
          <a:ext cx="0" cy="0"/>
          <a:chOff x="0" y="0"/>
          <a:chExt cx="0" cy="0"/>
        </a:xfrm>
      </p:grpSpPr>
      <p:sp>
        <p:nvSpPr>
          <p:cNvPr id="4514" name="Google Shape;4514;g31326426b33_0_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Op basis van al deze data, doet het taalmodel een voorspelling welk woord er goed in de zin past. Nu is het niet altijd zo dat een taalmodel hetzelfde zegt. Er zit variatie in, wat het menselijk maakt.</a:t>
            </a:r>
            <a:endParaRPr/>
          </a:p>
        </p:txBody>
      </p:sp>
      <p:sp>
        <p:nvSpPr>
          <p:cNvPr id="4515" name="Google Shape;4515;g31326426b33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9" name="Shape 4519"/>
        <p:cNvGrpSpPr/>
        <p:nvPr/>
      </p:nvGrpSpPr>
      <p:grpSpPr>
        <a:xfrm>
          <a:off x="0" y="0"/>
          <a:ext cx="0" cy="0"/>
          <a:chOff x="0" y="0"/>
          <a:chExt cx="0" cy="0"/>
        </a:xfrm>
      </p:grpSpPr>
      <p:sp>
        <p:nvSpPr>
          <p:cNvPr id="4520" name="Google Shape;4520;g31326426b33_0_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Op basis van al deze data, doet het taalmodel een voorspelling welk woord er goed in de zin past. Nu is het niet altijd zo dat een taalmodel hetzelfde zegt. Er zit variatie in, wat het menselijk maakt.</a:t>
            </a:r>
            <a:endParaRPr/>
          </a:p>
        </p:txBody>
      </p:sp>
      <p:sp>
        <p:nvSpPr>
          <p:cNvPr id="4521" name="Google Shape;4521;g31326426b33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4" name="Shape 4524"/>
        <p:cNvGrpSpPr/>
        <p:nvPr/>
      </p:nvGrpSpPr>
      <p:grpSpPr>
        <a:xfrm>
          <a:off x="0" y="0"/>
          <a:ext cx="0" cy="0"/>
          <a:chOff x="0" y="0"/>
          <a:chExt cx="0" cy="0"/>
        </a:xfrm>
      </p:grpSpPr>
      <p:sp>
        <p:nvSpPr>
          <p:cNvPr id="4525" name="Google Shape;4525;g30fd757e193_2_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Dat kan een mens ook prima: vul … in. </a:t>
            </a:r>
            <a:endParaRPr/>
          </a:p>
        </p:txBody>
      </p:sp>
      <p:sp>
        <p:nvSpPr>
          <p:cNvPr id="4526" name="Google Shape;4526;g30fd757e193_2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9" name="Shape 4249"/>
        <p:cNvGrpSpPr/>
        <p:nvPr/>
      </p:nvGrpSpPr>
      <p:grpSpPr>
        <a:xfrm>
          <a:off x="0" y="0"/>
          <a:ext cx="0" cy="0"/>
          <a:chOff x="0" y="0"/>
          <a:chExt cx="0" cy="0"/>
        </a:xfrm>
      </p:grpSpPr>
      <p:sp>
        <p:nvSpPr>
          <p:cNvPr id="4250" name="Google Shape;4250;g313be53e3c7_0_390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1" name="Google Shape;4251;g313be53e3c7_0_39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9" name="Shape 4529"/>
        <p:cNvGrpSpPr/>
        <p:nvPr/>
      </p:nvGrpSpPr>
      <p:grpSpPr>
        <a:xfrm>
          <a:off x="0" y="0"/>
          <a:ext cx="0" cy="0"/>
          <a:chOff x="0" y="0"/>
          <a:chExt cx="0" cy="0"/>
        </a:xfrm>
      </p:grpSpPr>
      <p:sp>
        <p:nvSpPr>
          <p:cNvPr id="4530" name="Google Shape;4530;g31035f8386d_2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Dit is iets wat een klein kind nog redelijk snel kan leren. Hoe weet het dit? In de trainingsdata is het vaker voorgekomen dat deze zin op boom eindigt dan op iets anders. Dat is ook direct een valkuil, want zo kunnen er ook onjuistheden in sluipen. Als een leugen niet gecorrigeerd wordt, verkondigd de AI het als waarheid.</a:t>
            </a:r>
            <a:endParaRPr/>
          </a:p>
        </p:txBody>
      </p:sp>
      <p:sp>
        <p:nvSpPr>
          <p:cNvPr id="4531" name="Google Shape;4531;g31035f8386d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4" name="Shape 4534"/>
        <p:cNvGrpSpPr/>
        <p:nvPr/>
      </p:nvGrpSpPr>
      <p:grpSpPr>
        <a:xfrm>
          <a:off x="0" y="0"/>
          <a:ext cx="0" cy="0"/>
          <a:chOff x="0" y="0"/>
          <a:chExt cx="0" cy="0"/>
        </a:xfrm>
      </p:grpSpPr>
      <p:sp>
        <p:nvSpPr>
          <p:cNvPr id="4535" name="Google Shape;4535;g3120bf1a5e2_1_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100 is ongeveer Havo. Vanaf 130 wordt je als hoogbegaafd bestempeld. Daar is het O1 model van OpenAI dus al bijna door de beredenering capaciteiten. Alleen kun je dit taalmodel nu gewoon inzetten zonder dat het eerst naar de peuterspeelzaal moet, flink gaat puberen en daarna een studieschuld opbouwt bij de Universiteit. Eenmaal getraind blijft het model op dezelfde manier presteren. Die ‘kennis’ verlies je dus niet meer. Maar nu wordt er gelukkig ook kritisch naar deze tests gekeken. Deze modellen weten namelijk welke tests er zijn, en leren de antwoorden dus uit hun hoofd. Nu is er een team in Noorwegen bezig geweest vergelijkbare vragen op te stellen die niet(!) op het internet beantwoord zijn.</a:t>
            </a:r>
            <a:endParaRPr/>
          </a:p>
        </p:txBody>
      </p:sp>
      <p:sp>
        <p:nvSpPr>
          <p:cNvPr id="4536" name="Google Shape;4536;g3120bf1a5e2_1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0" name="Shape 4540"/>
        <p:cNvGrpSpPr/>
        <p:nvPr/>
      </p:nvGrpSpPr>
      <p:grpSpPr>
        <a:xfrm>
          <a:off x="0" y="0"/>
          <a:ext cx="0" cy="0"/>
          <a:chOff x="0" y="0"/>
          <a:chExt cx="0" cy="0"/>
        </a:xfrm>
      </p:grpSpPr>
      <p:sp>
        <p:nvSpPr>
          <p:cNvPr id="4541" name="Google Shape;4541;g313be53e3c7_0_556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100 is ongeveer Havo. Vanaf 130 wordt je als hoogbegaafd bestempeld. Daar is het O1 model van OpenAI dus al bijna door de beredenering capaciteiten. Alleen kun je dit taalmodel nu gewoon inzetten zonder dat het eerst naar de peuterspeelzaal moet, flink gaat puberen en daarna een studieschuld opbouwt bij de Universiteit. Eenmaal getraind blijft het model op dezelfde manier presteren. Die ‘kennis’ verlies je dus niet meer. Maar nu wordt er gelukkig ook kritisch naar deze tests gekeken. Deze modellen weten namelijk welke tests er zijn, en leren de antwoorden dus uit hun hoofd. Nu is er een team in Noorwegen bezig geweest vergelijkbare vragen op te stellen die niet(!) op het internet beantwoord zijn.</a:t>
            </a:r>
            <a:endParaRPr/>
          </a:p>
        </p:txBody>
      </p:sp>
      <p:sp>
        <p:nvSpPr>
          <p:cNvPr id="4542" name="Google Shape;4542;g313be53e3c7_0_55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5" name="Shape 4545"/>
        <p:cNvGrpSpPr/>
        <p:nvPr/>
      </p:nvGrpSpPr>
      <p:grpSpPr>
        <a:xfrm>
          <a:off x="0" y="0"/>
          <a:ext cx="0" cy="0"/>
          <a:chOff x="0" y="0"/>
          <a:chExt cx="0" cy="0"/>
        </a:xfrm>
      </p:grpSpPr>
      <p:sp>
        <p:nvSpPr>
          <p:cNvPr id="4546" name="Google Shape;4546;g31326426b33_0_4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100 is ongeveer Havo. Vanaf 130 wordt je als hoogbegaafd bestempeld. Daar is het O1 model van OpenAI dus al bijna door de beredenering capaciteiten. Alleen kun je dit taalmodel nu gewoon inzetten zonder dat het eerst naar de peuterspeelzaal moet, flink gaat puberen en daarna een studieschuld opbouwt bij de Universiteit. Eenmaal getraind blijft het model op dezelfde manier presteren. Die ‘kennis’ verlies je dus niet meer. Maar nu wordt er gelukkig ook kritisch naar deze tests gekeken. Deze modellen weten namelijk welke tests er zijn, en leren de antwoorden dus uit hun hoofd. Nu is er een team in Noorwegen bezig geweest vergelijkbare vragen op te stellen die niet(!) op het internet beantwoord zijn.</a:t>
            </a:r>
            <a:endParaRPr/>
          </a:p>
        </p:txBody>
      </p:sp>
      <p:sp>
        <p:nvSpPr>
          <p:cNvPr id="4547" name="Google Shape;4547;g31326426b33_0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6" name="Shape 4556"/>
        <p:cNvGrpSpPr/>
        <p:nvPr/>
      </p:nvGrpSpPr>
      <p:grpSpPr>
        <a:xfrm>
          <a:off x="0" y="0"/>
          <a:ext cx="0" cy="0"/>
          <a:chOff x="0" y="0"/>
          <a:chExt cx="0" cy="0"/>
        </a:xfrm>
      </p:grpSpPr>
      <p:sp>
        <p:nvSpPr>
          <p:cNvPr id="4557" name="Google Shape;4557;g3120bf1a5e2_1_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En daar is dit het resultaat van</a:t>
            </a:r>
            <a:endParaRPr/>
          </a:p>
        </p:txBody>
      </p:sp>
      <p:sp>
        <p:nvSpPr>
          <p:cNvPr id="4558" name="Google Shape;4558;g3120bf1a5e2_1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7" name="Shape 4567"/>
        <p:cNvGrpSpPr/>
        <p:nvPr/>
      </p:nvGrpSpPr>
      <p:grpSpPr>
        <a:xfrm>
          <a:off x="0" y="0"/>
          <a:ext cx="0" cy="0"/>
          <a:chOff x="0" y="0"/>
          <a:chExt cx="0" cy="0"/>
        </a:xfrm>
      </p:grpSpPr>
      <p:sp>
        <p:nvSpPr>
          <p:cNvPr id="4568" name="Google Shape;4568;g3120bf1a5e2_1_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En daar is dit het resultaat van</a:t>
            </a:r>
            <a:endParaRPr/>
          </a:p>
        </p:txBody>
      </p:sp>
      <p:sp>
        <p:nvSpPr>
          <p:cNvPr id="4569" name="Google Shape;4569;g3120bf1a5e2_1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8" name="Shape 4578"/>
        <p:cNvGrpSpPr/>
        <p:nvPr/>
      </p:nvGrpSpPr>
      <p:grpSpPr>
        <a:xfrm>
          <a:off x="0" y="0"/>
          <a:ext cx="0" cy="0"/>
          <a:chOff x="0" y="0"/>
          <a:chExt cx="0" cy="0"/>
        </a:xfrm>
      </p:grpSpPr>
      <p:sp>
        <p:nvSpPr>
          <p:cNvPr id="4579" name="Google Shape;4579;g30fd757e193_3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Nu hebben we het IQ dus gehad. Nu heb ik ook even de gemiddelde doorlooptijd van een medewerker opgezocht. Bij iedere onboarding moet je de nieuwe werknemer opnieuw uitleggen wat de policy is bij vraag XYZ. Een computer, eenmaal wetende wat de policy is of waar die die kan vinden, heeft geen dalende intelligentie lijn. Je kunt er informatie in blijven stoppen tot je tevreden bent, en het dan blijven gebruiken tot je creditcard leeg is. Want er zit natuurlijk wel een verdienmodel achter A.I. En medewerkers zijn ook nog eens veel sneller effectief doordat ze middels AI alle informatie razendsnel voor handen hebben.</a:t>
            </a:r>
            <a:endParaRPr/>
          </a:p>
        </p:txBody>
      </p:sp>
      <p:sp>
        <p:nvSpPr>
          <p:cNvPr id="4580" name="Google Shape;4580;g30fd757e193_3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4" name="Shape 4584"/>
        <p:cNvGrpSpPr/>
        <p:nvPr/>
      </p:nvGrpSpPr>
      <p:grpSpPr>
        <a:xfrm>
          <a:off x="0" y="0"/>
          <a:ext cx="0" cy="0"/>
          <a:chOff x="0" y="0"/>
          <a:chExt cx="0" cy="0"/>
        </a:xfrm>
      </p:grpSpPr>
      <p:sp>
        <p:nvSpPr>
          <p:cNvPr id="4585" name="Google Shape;4585;g30fd757e193_2_4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Dat verdienmodel is ook wel nodig, want de computers waar de taalmodellen op draaien gebruiken een heleboel energie. Zoveel, dat Google recentelijk nog een kerncentrale gekocht heeft.</a:t>
            </a:r>
            <a:endParaRPr/>
          </a:p>
        </p:txBody>
      </p:sp>
      <p:sp>
        <p:nvSpPr>
          <p:cNvPr id="4586" name="Google Shape;4586;g30fd757e193_2_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2" name="Shape 4592"/>
        <p:cNvGrpSpPr/>
        <p:nvPr/>
      </p:nvGrpSpPr>
      <p:grpSpPr>
        <a:xfrm>
          <a:off x="0" y="0"/>
          <a:ext cx="0" cy="0"/>
          <a:chOff x="0" y="0"/>
          <a:chExt cx="0" cy="0"/>
        </a:xfrm>
      </p:grpSpPr>
      <p:sp>
        <p:nvSpPr>
          <p:cNvPr id="4593" name="Google Shape;4593;g313be53e3c7_0_56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chemeClr val="dk1"/>
                </a:solidFill>
              </a:rPr>
              <a:t>Dat betekent dat als ik de Leeswijzer Uniform Pensioenoverzicht Werknemers Pensioen in zijn geheel door een AI laat lezen, het mij ongeveer anderhalve eurocent kost. Iedere vraag die ik daaropvolgend stel en het antwoord dat ik daarop krijg stijgt lineair mee. Het is als bedrijf dus niet zo dat je als bedrijf gratis gebruik kan maken van ChatGPT. Het lezen van dit document kost zo’n 15 tot 20 minuten. Ik bespaar dus een kwartier door anderhalve eurocent te betalen.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4594" name="Google Shape;4594;g313be53e3c7_0_56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7" name="Shape 4597"/>
        <p:cNvGrpSpPr/>
        <p:nvPr/>
      </p:nvGrpSpPr>
      <p:grpSpPr>
        <a:xfrm>
          <a:off x="0" y="0"/>
          <a:ext cx="0" cy="0"/>
          <a:chOff x="0" y="0"/>
          <a:chExt cx="0" cy="0"/>
        </a:xfrm>
      </p:grpSpPr>
      <p:sp>
        <p:nvSpPr>
          <p:cNvPr id="4598" name="Google Shape;4598;g313be53e3c7_0_566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chemeClr val="dk1"/>
                </a:solidFill>
              </a:rPr>
              <a:t>Dat betekent dat als ik de Leeswijzer Uniform Pensioenoverzicht Werknemers Pensioen in zijn geheel door een AI laat lezen, het mij ongeveer anderhalve eurocent kost. Iedere vraag die ik daaropvolgend stel en het antwoord dat ik daarop krijg stijgt lineair mee. Het is als bedrijf dus niet zo dat je als bedrijf gratis gebruik kan maken van ChatGPT. Het lezen van dit document kost zo’n 15 tot 20 minuten. Ik bespaar dus een kwartier door anderhalve eurocent te betalen.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4599" name="Google Shape;4599;g313be53e3c7_0_56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1" name="Shape 4261"/>
        <p:cNvGrpSpPr/>
        <p:nvPr/>
      </p:nvGrpSpPr>
      <p:grpSpPr>
        <a:xfrm>
          <a:off x="0" y="0"/>
          <a:ext cx="0" cy="0"/>
          <a:chOff x="0" y="0"/>
          <a:chExt cx="0" cy="0"/>
        </a:xfrm>
      </p:grpSpPr>
      <p:sp>
        <p:nvSpPr>
          <p:cNvPr id="4262" name="Google Shape;4262;g313be53e3c7_0_55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3" name="Google Shape;4263;g313be53e3c7_0_55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8" name="Shape 4608"/>
        <p:cNvGrpSpPr/>
        <p:nvPr/>
      </p:nvGrpSpPr>
      <p:grpSpPr>
        <a:xfrm>
          <a:off x="0" y="0"/>
          <a:ext cx="0" cy="0"/>
          <a:chOff x="0" y="0"/>
          <a:chExt cx="0" cy="0"/>
        </a:xfrm>
      </p:grpSpPr>
      <p:sp>
        <p:nvSpPr>
          <p:cNvPr id="4609" name="Google Shape;4609;g31027f2133e_1_15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chemeClr val="dk1"/>
                </a:solidFill>
              </a:rPr>
              <a:t>Dat betekent dat als ik de Leeswijzer Uniform Pensioenoverzicht Werknemers Pensioen in zijn geheel door een AI laat lezen, het mij ongeveer anderhalve eurocent kost. Iedere vraag die ik daaropvolgend stel en het antwoord dat ik daarop krijg stijgt lineair mee. Het is als bedrijf dus niet zo dat je als bedrijf gratis gebruik kan maken van ChatGPT. Het lezen van dit document kost zo’n 15 tot 20 minuten. Ik bespaar dus een kwartier door anderhalve eurocent te betalen.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4610" name="Google Shape;4610;g31027f2133e_1_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3" name="Shape 4623"/>
        <p:cNvGrpSpPr/>
        <p:nvPr/>
      </p:nvGrpSpPr>
      <p:grpSpPr>
        <a:xfrm>
          <a:off x="0" y="0"/>
          <a:ext cx="0" cy="0"/>
          <a:chOff x="0" y="0"/>
          <a:chExt cx="0" cy="0"/>
        </a:xfrm>
      </p:grpSpPr>
      <p:sp>
        <p:nvSpPr>
          <p:cNvPr id="4624" name="Google Shape;4624;g313be53e3c7_0_56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chemeClr val="dk1"/>
                </a:solidFill>
              </a:rPr>
              <a:t>Dat betekent dat als ik de Leeswijzer Uniform Pensioenoverzicht Werknemers Pensioen in zijn geheel door een AI laat lezen, het mij ongeveer anderhalve eurocent kost. Iedere vraag die ik daaropvolgend stel en het antwoord dat ik daarop krijg stijgt lineair mee. Het is als bedrijf dus niet zo dat je als bedrijf gratis gebruik kan maken van ChatGPT. Het lezen van dit document kost zo’n 15 tot 20 minuten. Ik bespaar dus een kwartier door anderhalve eurocent te betalen.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4625" name="Google Shape;4625;g313be53e3c7_0_56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2" name="Shape 4642"/>
        <p:cNvGrpSpPr/>
        <p:nvPr/>
      </p:nvGrpSpPr>
      <p:grpSpPr>
        <a:xfrm>
          <a:off x="0" y="0"/>
          <a:ext cx="0" cy="0"/>
          <a:chOff x="0" y="0"/>
          <a:chExt cx="0" cy="0"/>
        </a:xfrm>
      </p:grpSpPr>
      <p:sp>
        <p:nvSpPr>
          <p:cNvPr id="4643" name="Google Shape;4643;g31326426b33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chemeClr val="dk1"/>
                </a:solidFill>
              </a:rPr>
              <a:t>Dat betekent dat als ik de Leeswijzer Uniform Pensioenoverzicht Werknemers Pensioen in zijn geheel door een AI laat lezen, het mij ongeveer anderhalve eurocent kost. Iedere vraag die ik daaropvolgend stel en het antwoord dat ik daarop krijg stijgt lineair mee. Het is als bedrijf dus niet zo dat je als bedrijf gratis gebruik kan maken van ChatGPT. Het lezen van dit document kost zo’n 15 tot 20 minuten. Ik bespaar dus een kwartier door anderhalve eurocent te betalen.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En dit is niet alleen relevant voor de mensen die dit document moeten lezen maar ook voor jullie zelf. We gaan een tijd tegemoet waarin men steeds meer gebruik gaat maken van AI. Dan is het wel handig dat AI jouw document goed begrijpt. Als je een document aan het maken bent, controleer dan eens of het wel echt duidelijk is wat je zegt. De AI kan je tips geven namens zichzelf, maar ook als als een bepaald persoon. Vraag de AI eens een persona te schetsen, en daarna vanuit het perspectief van die persoon naar het document te kijken.</a:t>
            </a:r>
            <a:endParaRPr>
              <a:solidFill>
                <a:schemeClr val="dk1"/>
              </a:solidFill>
            </a:endParaRPr>
          </a:p>
        </p:txBody>
      </p:sp>
      <p:sp>
        <p:nvSpPr>
          <p:cNvPr id="4644" name="Google Shape;4644;g31326426b3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1" name="Shape 4651"/>
        <p:cNvGrpSpPr/>
        <p:nvPr/>
      </p:nvGrpSpPr>
      <p:grpSpPr>
        <a:xfrm>
          <a:off x="0" y="0"/>
          <a:ext cx="0" cy="0"/>
          <a:chOff x="0" y="0"/>
          <a:chExt cx="0" cy="0"/>
        </a:xfrm>
      </p:grpSpPr>
      <p:sp>
        <p:nvSpPr>
          <p:cNvPr id="4652" name="Google Shape;4652;g3120bf1a5e2_1_6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chemeClr val="dk1"/>
                </a:solidFill>
              </a:rPr>
              <a:t>Wij hoeven jullie niet te vertellen dat iedere generatie een andere uitleg nodig heeft.</a:t>
            </a:r>
            <a:endParaRPr>
              <a:solidFill>
                <a:schemeClr val="dk1"/>
              </a:solidFill>
            </a:endParaRPr>
          </a:p>
          <a:p>
            <a:pPr indent="0" lvl="0" marL="0" rtl="0" algn="l">
              <a:spcBef>
                <a:spcPts val="0"/>
              </a:spcBef>
              <a:spcAft>
                <a:spcPts val="0"/>
              </a:spcAft>
              <a:buNone/>
            </a:pPr>
            <a:r>
              <a:t/>
            </a:r>
            <a:endParaRPr/>
          </a:p>
        </p:txBody>
      </p:sp>
      <p:sp>
        <p:nvSpPr>
          <p:cNvPr id="4653" name="Google Shape;4653;g3120bf1a5e2_1_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7" name="Shape 4677"/>
        <p:cNvGrpSpPr/>
        <p:nvPr/>
      </p:nvGrpSpPr>
      <p:grpSpPr>
        <a:xfrm>
          <a:off x="0" y="0"/>
          <a:ext cx="0" cy="0"/>
          <a:chOff x="0" y="0"/>
          <a:chExt cx="0" cy="0"/>
        </a:xfrm>
      </p:grpSpPr>
      <p:sp>
        <p:nvSpPr>
          <p:cNvPr id="4678" name="Google Shape;4678;g313be53e3c7_1_8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Goed. Nu wordt het interessant. We hebben dus een taalmodel dat antwoord kan geven op menselijke vragen. Daarvoor gebruikt het de trainingsdata (Harry Potter, wetenschappelijke artikelen, chats) en kan het ook extra informatie zoals een leeswijzer toegestopt krijgen. Zo creëer je een soort computerprogramma dat net zo goed geïnstrueerd is als jullie beste callcenter medewerker, en net als die medewerker voor geld werkt.</a:t>
            </a:r>
            <a:endParaRPr/>
          </a:p>
        </p:txBody>
      </p:sp>
      <p:sp>
        <p:nvSpPr>
          <p:cNvPr id="4679" name="Google Shape;4679;g313be53e3c7_1_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4" name="Shape 4684"/>
        <p:cNvGrpSpPr/>
        <p:nvPr/>
      </p:nvGrpSpPr>
      <p:grpSpPr>
        <a:xfrm>
          <a:off x="0" y="0"/>
          <a:ext cx="0" cy="0"/>
          <a:chOff x="0" y="0"/>
          <a:chExt cx="0" cy="0"/>
        </a:xfrm>
      </p:grpSpPr>
      <p:sp>
        <p:nvSpPr>
          <p:cNvPr id="4685" name="Google Shape;4685;g312c6221e7d_0_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Goed. Nu wordt het interessant. We hebben dus een taalmodel dat antwoord kan geven op menselijke vragen. Daarvoor gebruikt het de trainingsdata (Harry Potter, wetenschappelijke artikelen, chats) en kan het ook extra informatie zoals een leeswijzer toegestopt krijgen. Zo creëer je een soort computerprogramma dat net zo goed geïnstrueerd is als jullie beste callcenter medewerker, en net als die medewerker voor geld werkt.</a:t>
            </a:r>
            <a:endParaRPr/>
          </a:p>
        </p:txBody>
      </p:sp>
      <p:sp>
        <p:nvSpPr>
          <p:cNvPr id="4686" name="Google Shape;4686;g312c6221e7d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2" name="Shape 4702"/>
        <p:cNvGrpSpPr/>
        <p:nvPr/>
      </p:nvGrpSpPr>
      <p:grpSpPr>
        <a:xfrm>
          <a:off x="0" y="0"/>
          <a:ext cx="0" cy="0"/>
          <a:chOff x="0" y="0"/>
          <a:chExt cx="0" cy="0"/>
        </a:xfrm>
      </p:grpSpPr>
      <p:sp>
        <p:nvSpPr>
          <p:cNvPr id="4703" name="Google Shape;4703;g313be53e3c7_1_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Goed. Nu wordt het interessant. We hebben dus een taalmodel dat antwoord kan geven op menselijke vragen. Daarvoor gebruikt het de trainingsdata (Harry Potter, wetenschappelijke artikelen, chats) en kan het ook extra informatie zoals een leeswijzer toegestopt krijgen. Zo creëer je een soort computerprogramma dat net zo goed geïnstrueerd is als jullie beste callcenter medewerker, en net als die medewerker voor geld werkt.</a:t>
            </a:r>
            <a:endParaRPr/>
          </a:p>
        </p:txBody>
      </p:sp>
      <p:sp>
        <p:nvSpPr>
          <p:cNvPr id="4704" name="Google Shape;4704;g313be53e3c7_1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5" name="Shape 4715"/>
        <p:cNvGrpSpPr/>
        <p:nvPr/>
      </p:nvGrpSpPr>
      <p:grpSpPr>
        <a:xfrm>
          <a:off x="0" y="0"/>
          <a:ext cx="0" cy="0"/>
          <a:chOff x="0" y="0"/>
          <a:chExt cx="0" cy="0"/>
        </a:xfrm>
      </p:grpSpPr>
      <p:sp>
        <p:nvSpPr>
          <p:cNvPr id="4716" name="Google Shape;4716;g312c6221e7d_0_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7" name="Google Shape;4717;g312c6221e7d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9" name="Shape 4719"/>
        <p:cNvGrpSpPr/>
        <p:nvPr/>
      </p:nvGrpSpPr>
      <p:grpSpPr>
        <a:xfrm>
          <a:off x="0" y="0"/>
          <a:ext cx="0" cy="0"/>
          <a:chOff x="0" y="0"/>
          <a:chExt cx="0" cy="0"/>
        </a:xfrm>
      </p:grpSpPr>
      <p:sp>
        <p:nvSpPr>
          <p:cNvPr id="4720" name="Google Shape;4720;g31035f8386d_0_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1" name="Google Shape;4721;g31035f8386d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8" name="Shape 4728"/>
        <p:cNvGrpSpPr/>
        <p:nvPr/>
      </p:nvGrpSpPr>
      <p:grpSpPr>
        <a:xfrm>
          <a:off x="0" y="0"/>
          <a:ext cx="0" cy="0"/>
          <a:chOff x="0" y="0"/>
          <a:chExt cx="0" cy="0"/>
        </a:xfrm>
      </p:grpSpPr>
      <p:sp>
        <p:nvSpPr>
          <p:cNvPr id="4729" name="Google Shape;4729;g3102eaccd52_0_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0" name="Google Shape;4730;g3102eaccd52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5" name="Shape 4275"/>
        <p:cNvGrpSpPr/>
        <p:nvPr/>
      </p:nvGrpSpPr>
      <p:grpSpPr>
        <a:xfrm>
          <a:off x="0" y="0"/>
          <a:ext cx="0" cy="0"/>
          <a:chOff x="0" y="0"/>
          <a:chExt cx="0" cy="0"/>
        </a:xfrm>
      </p:grpSpPr>
      <p:sp>
        <p:nvSpPr>
          <p:cNvPr id="4276" name="Google Shape;4276;g313be53e3c7_0_55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7" name="Google Shape;4277;g313be53e3c7_0_55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5" name="Shape 4735"/>
        <p:cNvGrpSpPr/>
        <p:nvPr/>
      </p:nvGrpSpPr>
      <p:grpSpPr>
        <a:xfrm>
          <a:off x="0" y="0"/>
          <a:ext cx="0" cy="0"/>
          <a:chOff x="0" y="0"/>
          <a:chExt cx="0" cy="0"/>
        </a:xfrm>
      </p:grpSpPr>
      <p:sp>
        <p:nvSpPr>
          <p:cNvPr id="4736" name="Google Shape;4736;g31035f8386d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7" name="Google Shape;4737;g31035f8386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4" name="Shape 4744"/>
        <p:cNvGrpSpPr/>
        <p:nvPr/>
      </p:nvGrpSpPr>
      <p:grpSpPr>
        <a:xfrm>
          <a:off x="0" y="0"/>
          <a:ext cx="0" cy="0"/>
          <a:chOff x="0" y="0"/>
          <a:chExt cx="0" cy="0"/>
        </a:xfrm>
      </p:grpSpPr>
      <p:sp>
        <p:nvSpPr>
          <p:cNvPr id="4745" name="Google Shape;4745;g3102eaccd52_0_4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6" name="Google Shape;4746;g3102eaccd52_0_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5" name="Shape 4755"/>
        <p:cNvGrpSpPr/>
        <p:nvPr/>
      </p:nvGrpSpPr>
      <p:grpSpPr>
        <a:xfrm>
          <a:off x="0" y="0"/>
          <a:ext cx="0" cy="0"/>
          <a:chOff x="0" y="0"/>
          <a:chExt cx="0" cy="0"/>
        </a:xfrm>
      </p:grpSpPr>
      <p:sp>
        <p:nvSpPr>
          <p:cNvPr id="4756" name="Google Shape;4756;g31035f8386d_0_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7" name="Google Shape;4757;g31035f8386d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2" name="Shape 4762"/>
        <p:cNvGrpSpPr/>
        <p:nvPr/>
      </p:nvGrpSpPr>
      <p:grpSpPr>
        <a:xfrm>
          <a:off x="0" y="0"/>
          <a:ext cx="0" cy="0"/>
          <a:chOff x="0" y="0"/>
          <a:chExt cx="0" cy="0"/>
        </a:xfrm>
      </p:grpSpPr>
      <p:sp>
        <p:nvSpPr>
          <p:cNvPr id="4763" name="Google Shape;4763;g30fb8db9922_0_8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4" name="Google Shape;4764;g30fb8db9922_0_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1" name="Shape 4771"/>
        <p:cNvGrpSpPr/>
        <p:nvPr/>
      </p:nvGrpSpPr>
      <p:grpSpPr>
        <a:xfrm>
          <a:off x="0" y="0"/>
          <a:ext cx="0" cy="0"/>
          <a:chOff x="0" y="0"/>
          <a:chExt cx="0" cy="0"/>
        </a:xfrm>
      </p:grpSpPr>
      <p:sp>
        <p:nvSpPr>
          <p:cNvPr id="4772" name="Google Shape;4772;g30fb8db9922_0_1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3" name="Google Shape;4773;g30fb8db9922_0_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8" name="Shape 4778"/>
        <p:cNvGrpSpPr/>
        <p:nvPr/>
      </p:nvGrpSpPr>
      <p:grpSpPr>
        <a:xfrm>
          <a:off x="0" y="0"/>
          <a:ext cx="0" cy="0"/>
          <a:chOff x="0" y="0"/>
          <a:chExt cx="0" cy="0"/>
        </a:xfrm>
      </p:grpSpPr>
      <p:sp>
        <p:nvSpPr>
          <p:cNvPr id="4779" name="Google Shape;4779;g30fb8db9922_0_9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0" name="Google Shape;4780;g30fb8db9922_0_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8" name="Shape 4788"/>
        <p:cNvGrpSpPr/>
        <p:nvPr/>
      </p:nvGrpSpPr>
      <p:grpSpPr>
        <a:xfrm>
          <a:off x="0" y="0"/>
          <a:ext cx="0" cy="0"/>
          <a:chOff x="0" y="0"/>
          <a:chExt cx="0" cy="0"/>
        </a:xfrm>
      </p:grpSpPr>
      <p:sp>
        <p:nvSpPr>
          <p:cNvPr id="4789" name="Google Shape;4789;g30fb8db9922_0_1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0" name="Google Shape;4790;g30fb8db9922_0_1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8" name="Shape 4798"/>
        <p:cNvGrpSpPr/>
        <p:nvPr/>
      </p:nvGrpSpPr>
      <p:grpSpPr>
        <a:xfrm>
          <a:off x="0" y="0"/>
          <a:ext cx="0" cy="0"/>
          <a:chOff x="0" y="0"/>
          <a:chExt cx="0" cy="0"/>
        </a:xfrm>
      </p:grpSpPr>
      <p:sp>
        <p:nvSpPr>
          <p:cNvPr id="4799" name="Google Shape;4799;g30fb8db9922_0_1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0" name="Google Shape;4800;g30fb8db9922_0_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7" name="Shape 4807"/>
        <p:cNvGrpSpPr/>
        <p:nvPr/>
      </p:nvGrpSpPr>
      <p:grpSpPr>
        <a:xfrm>
          <a:off x="0" y="0"/>
          <a:ext cx="0" cy="0"/>
          <a:chOff x="0" y="0"/>
          <a:chExt cx="0" cy="0"/>
        </a:xfrm>
      </p:grpSpPr>
      <p:sp>
        <p:nvSpPr>
          <p:cNvPr id="4808" name="Google Shape;4808;g30fb8db9922_0_15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9" name="Google Shape;4809;g30fb8db9922_0_1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5" name="Shape 4815"/>
        <p:cNvGrpSpPr/>
        <p:nvPr/>
      </p:nvGrpSpPr>
      <p:grpSpPr>
        <a:xfrm>
          <a:off x="0" y="0"/>
          <a:ext cx="0" cy="0"/>
          <a:chOff x="0" y="0"/>
          <a:chExt cx="0" cy="0"/>
        </a:xfrm>
      </p:grpSpPr>
      <p:sp>
        <p:nvSpPr>
          <p:cNvPr id="4816" name="Google Shape;4816;g30fb8db9922_0_16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7" name="Google Shape;4817;g30fb8db9922_0_1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1" name="Shape 4291"/>
        <p:cNvGrpSpPr/>
        <p:nvPr/>
      </p:nvGrpSpPr>
      <p:grpSpPr>
        <a:xfrm>
          <a:off x="0" y="0"/>
          <a:ext cx="0" cy="0"/>
          <a:chOff x="0" y="0"/>
          <a:chExt cx="0" cy="0"/>
        </a:xfrm>
      </p:grpSpPr>
      <p:sp>
        <p:nvSpPr>
          <p:cNvPr id="4292" name="Google Shape;4292;g313be53e3c7_0_555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3" name="Google Shape;4293;g313be53e3c7_0_55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2" name="Shape 4822"/>
        <p:cNvGrpSpPr/>
        <p:nvPr/>
      </p:nvGrpSpPr>
      <p:grpSpPr>
        <a:xfrm>
          <a:off x="0" y="0"/>
          <a:ext cx="0" cy="0"/>
          <a:chOff x="0" y="0"/>
          <a:chExt cx="0" cy="0"/>
        </a:xfrm>
      </p:grpSpPr>
      <p:sp>
        <p:nvSpPr>
          <p:cNvPr id="4823" name="Google Shape;4823;g30fb8db9922_0_16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Meer uitleg geven want hoe komt deze podcast hier</a:t>
            </a:r>
            <a:endParaRPr/>
          </a:p>
        </p:txBody>
      </p:sp>
      <p:sp>
        <p:nvSpPr>
          <p:cNvPr id="4824" name="Google Shape;4824;g30fb8db9922_0_1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8" name="Shape 4828"/>
        <p:cNvGrpSpPr/>
        <p:nvPr/>
      </p:nvGrpSpPr>
      <p:grpSpPr>
        <a:xfrm>
          <a:off x="0" y="0"/>
          <a:ext cx="0" cy="0"/>
          <a:chOff x="0" y="0"/>
          <a:chExt cx="0" cy="0"/>
        </a:xfrm>
      </p:grpSpPr>
      <p:sp>
        <p:nvSpPr>
          <p:cNvPr id="4829" name="Google Shape;4829;g31035f8386d_0_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0" name="Google Shape;4830;g31035f8386d_0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5" name="Shape 4835"/>
        <p:cNvGrpSpPr/>
        <p:nvPr/>
      </p:nvGrpSpPr>
      <p:grpSpPr>
        <a:xfrm>
          <a:off x="0" y="0"/>
          <a:ext cx="0" cy="0"/>
          <a:chOff x="0" y="0"/>
          <a:chExt cx="0" cy="0"/>
        </a:xfrm>
      </p:grpSpPr>
      <p:sp>
        <p:nvSpPr>
          <p:cNvPr id="4836" name="Google Shape;4836;g31035f8386d_0_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7" name="Google Shape;4837;g31035f8386d_0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1" name="Shape 4841"/>
        <p:cNvGrpSpPr/>
        <p:nvPr/>
      </p:nvGrpSpPr>
      <p:grpSpPr>
        <a:xfrm>
          <a:off x="0" y="0"/>
          <a:ext cx="0" cy="0"/>
          <a:chOff x="0" y="0"/>
          <a:chExt cx="0" cy="0"/>
        </a:xfrm>
      </p:grpSpPr>
      <p:sp>
        <p:nvSpPr>
          <p:cNvPr id="4842" name="Google Shape;4842;g31035f8386d_1_1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3" name="Google Shape;4843;g31035f8386d_1_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2" name="Shape 4852"/>
        <p:cNvGrpSpPr/>
        <p:nvPr/>
      </p:nvGrpSpPr>
      <p:grpSpPr>
        <a:xfrm>
          <a:off x="0" y="0"/>
          <a:ext cx="0" cy="0"/>
          <a:chOff x="0" y="0"/>
          <a:chExt cx="0" cy="0"/>
        </a:xfrm>
      </p:grpSpPr>
      <p:sp>
        <p:nvSpPr>
          <p:cNvPr id="4853" name="Google Shape;4853;g31035f8386d_0_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4" name="Google Shape;4854;g31035f8386d_0_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1" name="Shape 4861"/>
        <p:cNvGrpSpPr/>
        <p:nvPr/>
      </p:nvGrpSpPr>
      <p:grpSpPr>
        <a:xfrm>
          <a:off x="0" y="0"/>
          <a:ext cx="0" cy="0"/>
          <a:chOff x="0" y="0"/>
          <a:chExt cx="0" cy="0"/>
        </a:xfrm>
      </p:grpSpPr>
      <p:sp>
        <p:nvSpPr>
          <p:cNvPr id="4862" name="Google Shape;4862;g31035f8386d_0_7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3" name="Google Shape;4863;g31035f8386d_0_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9" name="Shape 4879"/>
        <p:cNvGrpSpPr/>
        <p:nvPr/>
      </p:nvGrpSpPr>
      <p:grpSpPr>
        <a:xfrm>
          <a:off x="0" y="0"/>
          <a:ext cx="0" cy="0"/>
          <a:chOff x="0" y="0"/>
          <a:chExt cx="0" cy="0"/>
        </a:xfrm>
      </p:grpSpPr>
      <p:sp>
        <p:nvSpPr>
          <p:cNvPr id="4880" name="Google Shape;4880;g31035f8386d_1_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1" name="Google Shape;4881;g31035f8386d_1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5" name="Shape 4895"/>
        <p:cNvGrpSpPr/>
        <p:nvPr/>
      </p:nvGrpSpPr>
      <p:grpSpPr>
        <a:xfrm>
          <a:off x="0" y="0"/>
          <a:ext cx="0" cy="0"/>
          <a:chOff x="0" y="0"/>
          <a:chExt cx="0" cy="0"/>
        </a:xfrm>
      </p:grpSpPr>
      <p:sp>
        <p:nvSpPr>
          <p:cNvPr id="4896" name="Google Shape;4896;g31035f8386d_0_6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7" name="Google Shape;4897;g31035f8386d_0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1" name="Shape 4901"/>
        <p:cNvGrpSpPr/>
        <p:nvPr/>
      </p:nvGrpSpPr>
      <p:grpSpPr>
        <a:xfrm>
          <a:off x="0" y="0"/>
          <a:ext cx="0" cy="0"/>
          <a:chOff x="0" y="0"/>
          <a:chExt cx="0" cy="0"/>
        </a:xfrm>
      </p:grpSpPr>
      <p:sp>
        <p:nvSpPr>
          <p:cNvPr id="4902" name="Google Shape;4902;g31035f8386d_1_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defaults benoemen</a:t>
            </a:r>
            <a:endParaRPr/>
          </a:p>
        </p:txBody>
      </p:sp>
      <p:sp>
        <p:nvSpPr>
          <p:cNvPr id="4903" name="Google Shape;4903;g31035f8386d_1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5" name="Shape 4915"/>
        <p:cNvGrpSpPr/>
        <p:nvPr/>
      </p:nvGrpSpPr>
      <p:grpSpPr>
        <a:xfrm>
          <a:off x="0" y="0"/>
          <a:ext cx="0" cy="0"/>
          <a:chOff x="0" y="0"/>
          <a:chExt cx="0" cy="0"/>
        </a:xfrm>
      </p:grpSpPr>
      <p:sp>
        <p:nvSpPr>
          <p:cNvPr id="4916" name="Google Shape;4916;g31035f8386d_1_3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7" name="Google Shape;4917;g31035f8386d_1_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7" name="Shape 4297"/>
        <p:cNvGrpSpPr/>
        <p:nvPr/>
      </p:nvGrpSpPr>
      <p:grpSpPr>
        <a:xfrm>
          <a:off x="0" y="0"/>
          <a:ext cx="0" cy="0"/>
          <a:chOff x="0" y="0"/>
          <a:chExt cx="0" cy="0"/>
        </a:xfrm>
      </p:grpSpPr>
      <p:sp>
        <p:nvSpPr>
          <p:cNvPr id="4298" name="Google Shape;4298;p16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Backlight</a:t>
            </a:r>
            <a:endParaRPr/>
          </a:p>
          <a:p>
            <a:pPr indent="-317500" lvl="0" marL="457200" rtl="0" algn="l">
              <a:spcBef>
                <a:spcPts val="0"/>
              </a:spcBef>
              <a:spcAft>
                <a:spcPts val="0"/>
              </a:spcAft>
              <a:buSzPts val="1400"/>
              <a:buChar char="-"/>
            </a:pPr>
            <a:r>
              <a:rPr lang="en-US"/>
              <a:t>Developers</a:t>
            </a:r>
            <a:endParaRPr/>
          </a:p>
          <a:p>
            <a:pPr indent="-317500" lvl="0" marL="457200" rtl="0" algn="l">
              <a:spcBef>
                <a:spcPts val="0"/>
              </a:spcBef>
              <a:spcAft>
                <a:spcPts val="0"/>
              </a:spcAft>
              <a:buSzPts val="1400"/>
              <a:buChar char="-"/>
            </a:pPr>
            <a:r>
              <a:rPr lang="en-US"/>
              <a:t>Utrecht</a:t>
            </a:r>
            <a:endParaRPr/>
          </a:p>
          <a:p>
            <a:pPr indent="-317500" lvl="0" marL="457200" rtl="0" algn="l">
              <a:spcBef>
                <a:spcPts val="0"/>
              </a:spcBef>
              <a:spcAft>
                <a:spcPts val="0"/>
              </a:spcAft>
              <a:buSzPts val="1400"/>
              <a:buChar char="-"/>
            </a:pPr>
            <a:r>
              <a:rPr lang="en-US"/>
              <a:t>Data Scientist</a:t>
            </a:r>
            <a:endParaRPr/>
          </a:p>
          <a:p>
            <a:pPr indent="-317500" lvl="0" marL="457200" rtl="0" algn="l">
              <a:spcBef>
                <a:spcPts val="0"/>
              </a:spcBef>
              <a:spcAft>
                <a:spcPts val="0"/>
              </a:spcAft>
              <a:buSzPts val="1400"/>
              <a:buChar char="-"/>
            </a:pPr>
            <a:r>
              <a:rPr lang="en-US"/>
              <a:t>Evenementen wereld</a:t>
            </a:r>
            <a:endParaRPr/>
          </a:p>
          <a:p>
            <a:pPr indent="-317500" lvl="0" marL="457200" rtl="0" algn="l">
              <a:spcBef>
                <a:spcPts val="0"/>
              </a:spcBef>
              <a:spcAft>
                <a:spcPts val="0"/>
              </a:spcAft>
              <a:buSzPts val="1400"/>
              <a:buChar char="-"/>
            </a:pPr>
            <a:r>
              <a:rPr lang="en-US"/>
              <a:t>Genodigd door Yvonne &amp; Lara vanuit verbond van verzekeraars</a:t>
            </a:r>
            <a:endParaRPr/>
          </a:p>
          <a:p>
            <a:pPr indent="-317500" lvl="0" marL="457200" rtl="0" algn="l">
              <a:spcBef>
                <a:spcPts val="0"/>
              </a:spcBef>
              <a:spcAft>
                <a:spcPts val="0"/>
              </a:spcAft>
              <a:buSzPts val="1400"/>
              <a:buChar char="-"/>
            </a:pPr>
            <a:r>
              <a:rPr lang="en-US"/>
              <a:t>trechter</a:t>
            </a:r>
            <a:endParaRPr/>
          </a:p>
        </p:txBody>
      </p:sp>
      <p:sp>
        <p:nvSpPr>
          <p:cNvPr id="4299" name="Google Shape;4299;p1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5" name="Shape 4925"/>
        <p:cNvGrpSpPr/>
        <p:nvPr/>
      </p:nvGrpSpPr>
      <p:grpSpPr>
        <a:xfrm>
          <a:off x="0" y="0"/>
          <a:ext cx="0" cy="0"/>
          <a:chOff x="0" y="0"/>
          <a:chExt cx="0" cy="0"/>
        </a:xfrm>
      </p:grpSpPr>
      <p:sp>
        <p:nvSpPr>
          <p:cNvPr id="4926" name="Google Shape;4926;g31035f8386d_1_5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7" name="Google Shape;4927;g31035f8386d_1_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6" name="Shape 4936"/>
        <p:cNvGrpSpPr/>
        <p:nvPr/>
      </p:nvGrpSpPr>
      <p:grpSpPr>
        <a:xfrm>
          <a:off x="0" y="0"/>
          <a:ext cx="0" cy="0"/>
          <a:chOff x="0" y="0"/>
          <a:chExt cx="0" cy="0"/>
        </a:xfrm>
      </p:grpSpPr>
      <p:sp>
        <p:nvSpPr>
          <p:cNvPr id="4937" name="Google Shape;4937;g31035f8386d_1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38" name="Google Shape;4938;g31035f8386d_1_4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4" name="Shape 4944"/>
        <p:cNvGrpSpPr/>
        <p:nvPr/>
      </p:nvGrpSpPr>
      <p:grpSpPr>
        <a:xfrm>
          <a:off x="0" y="0"/>
          <a:ext cx="0" cy="0"/>
          <a:chOff x="0" y="0"/>
          <a:chExt cx="0" cy="0"/>
        </a:xfrm>
      </p:grpSpPr>
      <p:sp>
        <p:nvSpPr>
          <p:cNvPr id="4945" name="Google Shape;4945;g313be53e3c7_1_1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6" name="Google Shape;4946;g313be53e3c7_1_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2" name="Shape 4952"/>
        <p:cNvGrpSpPr/>
        <p:nvPr/>
      </p:nvGrpSpPr>
      <p:grpSpPr>
        <a:xfrm>
          <a:off x="0" y="0"/>
          <a:ext cx="0" cy="0"/>
          <a:chOff x="0" y="0"/>
          <a:chExt cx="0" cy="0"/>
        </a:xfrm>
      </p:grpSpPr>
      <p:sp>
        <p:nvSpPr>
          <p:cNvPr id="4953" name="Google Shape;4953;g31035f8386d_1_9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4" name="Google Shape;4954;g31035f8386d_1_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1" name="Shape 4961"/>
        <p:cNvGrpSpPr/>
        <p:nvPr/>
      </p:nvGrpSpPr>
      <p:grpSpPr>
        <a:xfrm>
          <a:off x="0" y="0"/>
          <a:ext cx="0" cy="0"/>
          <a:chOff x="0" y="0"/>
          <a:chExt cx="0" cy="0"/>
        </a:xfrm>
      </p:grpSpPr>
      <p:sp>
        <p:nvSpPr>
          <p:cNvPr id="4962" name="Google Shape;4962;g313be53e3c7_1_16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3" name="Google Shape;4963;g313be53e3c7_1_1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3" name="Shape 4973"/>
        <p:cNvGrpSpPr/>
        <p:nvPr/>
      </p:nvGrpSpPr>
      <p:grpSpPr>
        <a:xfrm>
          <a:off x="0" y="0"/>
          <a:ext cx="0" cy="0"/>
          <a:chOff x="0" y="0"/>
          <a:chExt cx="0" cy="0"/>
        </a:xfrm>
      </p:grpSpPr>
      <p:sp>
        <p:nvSpPr>
          <p:cNvPr id="4974" name="Google Shape;4974;g313be53e3c7_1_17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5" name="Google Shape;4975;g313be53e3c7_1_1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6" name="Shape 4986"/>
        <p:cNvGrpSpPr/>
        <p:nvPr/>
      </p:nvGrpSpPr>
      <p:grpSpPr>
        <a:xfrm>
          <a:off x="0" y="0"/>
          <a:ext cx="0" cy="0"/>
          <a:chOff x="0" y="0"/>
          <a:chExt cx="0" cy="0"/>
        </a:xfrm>
      </p:grpSpPr>
      <p:sp>
        <p:nvSpPr>
          <p:cNvPr id="4987" name="Google Shape;4987;g312cdeab1fb_0_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8" name="Google Shape;4988;g312cdeab1fb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8" name="Shape 4998"/>
        <p:cNvGrpSpPr/>
        <p:nvPr/>
      </p:nvGrpSpPr>
      <p:grpSpPr>
        <a:xfrm>
          <a:off x="0" y="0"/>
          <a:ext cx="0" cy="0"/>
          <a:chOff x="0" y="0"/>
          <a:chExt cx="0" cy="0"/>
        </a:xfrm>
      </p:grpSpPr>
      <p:sp>
        <p:nvSpPr>
          <p:cNvPr id="4999" name="Google Shape;4999;g313be53e3c7_1_1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0" name="Google Shape;5000;g313be53e3c7_1_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7" name="Shape 5007"/>
        <p:cNvGrpSpPr/>
        <p:nvPr/>
      </p:nvGrpSpPr>
      <p:grpSpPr>
        <a:xfrm>
          <a:off x="0" y="0"/>
          <a:ext cx="0" cy="0"/>
          <a:chOff x="0" y="0"/>
          <a:chExt cx="0" cy="0"/>
        </a:xfrm>
      </p:grpSpPr>
      <p:sp>
        <p:nvSpPr>
          <p:cNvPr id="5008" name="Google Shape;5008;g30fb9dcdcd2_0_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Hoe ziet dat er dan uit? Dat kun je tegenwoordig helemaal zelf bepalen. Door gebruik te maken van de bestaande taalmodellen kun je spreken, typen, en laten zien. Helemaal in jouw stijl, maar ook dus in de stijl van de gebruiker.</a:t>
            </a:r>
            <a:endParaRPr/>
          </a:p>
        </p:txBody>
      </p:sp>
      <p:sp>
        <p:nvSpPr>
          <p:cNvPr id="5009" name="Google Shape;5009;g30fb9dcdcd2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2" name="Shape 5012"/>
        <p:cNvGrpSpPr/>
        <p:nvPr/>
      </p:nvGrpSpPr>
      <p:grpSpPr>
        <a:xfrm>
          <a:off x="0" y="0"/>
          <a:ext cx="0" cy="0"/>
          <a:chOff x="0" y="0"/>
          <a:chExt cx="0" cy="0"/>
        </a:xfrm>
      </p:grpSpPr>
      <p:sp>
        <p:nvSpPr>
          <p:cNvPr id="5013" name="Google Shape;5013;g313be53e3c7_1_20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4" name="Google Shape;5014;g313be53e3c7_1_2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5" name="Shape 4315"/>
        <p:cNvGrpSpPr/>
        <p:nvPr/>
      </p:nvGrpSpPr>
      <p:grpSpPr>
        <a:xfrm>
          <a:off x="0" y="0"/>
          <a:ext cx="0" cy="0"/>
          <a:chOff x="0" y="0"/>
          <a:chExt cx="0" cy="0"/>
        </a:xfrm>
      </p:grpSpPr>
      <p:sp>
        <p:nvSpPr>
          <p:cNvPr id="4316" name="Google Shape;4316;g30fb9dcdcd2_1_7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Of je nu een Google of Apple smartphone hebt, er was een command waarmee je tegen je telefoon kon praten.</a:t>
            </a:r>
            <a:endParaRPr/>
          </a:p>
        </p:txBody>
      </p:sp>
      <p:sp>
        <p:nvSpPr>
          <p:cNvPr id="4317" name="Google Shape;4317;g30fb9dcdcd2_1_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2" name="Shape 5022"/>
        <p:cNvGrpSpPr/>
        <p:nvPr/>
      </p:nvGrpSpPr>
      <p:grpSpPr>
        <a:xfrm>
          <a:off x="0" y="0"/>
          <a:ext cx="0" cy="0"/>
          <a:chOff x="0" y="0"/>
          <a:chExt cx="0" cy="0"/>
        </a:xfrm>
      </p:grpSpPr>
      <p:sp>
        <p:nvSpPr>
          <p:cNvPr id="5023" name="Google Shape;5023;g3150b876060_0_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4" name="Google Shape;5024;g3150b876060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7" name="Shape 5027"/>
        <p:cNvGrpSpPr/>
        <p:nvPr/>
      </p:nvGrpSpPr>
      <p:grpSpPr>
        <a:xfrm>
          <a:off x="0" y="0"/>
          <a:ext cx="0" cy="0"/>
          <a:chOff x="0" y="0"/>
          <a:chExt cx="0" cy="0"/>
        </a:xfrm>
      </p:grpSpPr>
      <p:sp>
        <p:nvSpPr>
          <p:cNvPr id="5028" name="Google Shape;5028;g3150b876060_0_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9" name="Google Shape;5029;g3150b876060_0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3" name="Shape 5033"/>
        <p:cNvGrpSpPr/>
        <p:nvPr/>
      </p:nvGrpSpPr>
      <p:grpSpPr>
        <a:xfrm>
          <a:off x="0" y="0"/>
          <a:ext cx="0" cy="0"/>
          <a:chOff x="0" y="0"/>
          <a:chExt cx="0" cy="0"/>
        </a:xfrm>
      </p:grpSpPr>
      <p:sp>
        <p:nvSpPr>
          <p:cNvPr id="5034" name="Google Shape;5034;g3150b876060_0_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5" name="Google Shape;5035;g3150b876060_0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9" name="Shape 5039"/>
        <p:cNvGrpSpPr/>
        <p:nvPr/>
      </p:nvGrpSpPr>
      <p:grpSpPr>
        <a:xfrm>
          <a:off x="0" y="0"/>
          <a:ext cx="0" cy="0"/>
          <a:chOff x="0" y="0"/>
          <a:chExt cx="0" cy="0"/>
        </a:xfrm>
      </p:grpSpPr>
      <p:sp>
        <p:nvSpPr>
          <p:cNvPr id="5040" name="Google Shape;5040;g313be53e3c7_1_1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1" name="Google Shape;5041;g313be53e3c7_1_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6" name="Shape 5046"/>
        <p:cNvGrpSpPr/>
        <p:nvPr/>
      </p:nvGrpSpPr>
      <p:grpSpPr>
        <a:xfrm>
          <a:off x="0" y="0"/>
          <a:ext cx="0" cy="0"/>
          <a:chOff x="0" y="0"/>
          <a:chExt cx="0" cy="0"/>
        </a:xfrm>
      </p:grpSpPr>
      <p:sp>
        <p:nvSpPr>
          <p:cNvPr id="5047" name="Google Shape;5047;g313be53e3c7_1_10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Iedereen went aan nieuwe technologie. Straks komt er een generatie die niet anders gewend is dan met AI praten om hun doelen te bereiken. Door zelf te experimenteren met tools als Notebook LM en ChatGPT te gebruiken groei je mee met de technologie. Wij raden dan ook zelf sterk aan om te gaan experimenteren. </a:t>
            </a:r>
            <a:endParaRPr/>
          </a:p>
        </p:txBody>
      </p:sp>
      <p:sp>
        <p:nvSpPr>
          <p:cNvPr id="5048" name="Google Shape;5048;g313be53e3c7_1_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1" name="Shape 5051"/>
        <p:cNvGrpSpPr/>
        <p:nvPr/>
      </p:nvGrpSpPr>
      <p:grpSpPr>
        <a:xfrm>
          <a:off x="0" y="0"/>
          <a:ext cx="0" cy="0"/>
          <a:chOff x="0" y="0"/>
          <a:chExt cx="0" cy="0"/>
        </a:xfrm>
      </p:grpSpPr>
      <p:sp>
        <p:nvSpPr>
          <p:cNvPr id="5052" name="Google Shape;5052;g312061626a5_0_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Vragen na presentatie</a:t>
            </a:r>
            <a:endParaRPr/>
          </a:p>
        </p:txBody>
      </p:sp>
      <p:sp>
        <p:nvSpPr>
          <p:cNvPr id="5053" name="Google Shape;5053;g312061626a5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1" name="Shape 4321"/>
        <p:cNvGrpSpPr/>
        <p:nvPr/>
      </p:nvGrpSpPr>
      <p:grpSpPr>
        <a:xfrm>
          <a:off x="0" y="0"/>
          <a:ext cx="0" cy="0"/>
          <a:chOff x="0" y="0"/>
          <a:chExt cx="0" cy="0"/>
        </a:xfrm>
      </p:grpSpPr>
      <p:sp>
        <p:nvSpPr>
          <p:cNvPr id="4322" name="Google Shape;4322;g30fb9dcdcd2_0_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Als we nu de periode van de Tweede Wereldoorlog tot nu pakken, dan zijn er 5 generaties. Baby boomers, Generatie X, Millennials, Generatie Z en Generatie Alpha.</a:t>
            </a:r>
            <a:endParaRPr/>
          </a:p>
        </p:txBody>
      </p:sp>
      <p:sp>
        <p:nvSpPr>
          <p:cNvPr id="4323" name="Google Shape;4323;g30fb9dcdcd2_0_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title">
  <p:cSld name="Intro title">
    <p:spTree>
      <p:nvGrpSpPr>
        <p:cNvPr id="11" name="Shape 11"/>
        <p:cNvGrpSpPr/>
        <p:nvPr/>
      </p:nvGrpSpPr>
      <p:grpSpPr>
        <a:xfrm>
          <a:off x="0" y="0"/>
          <a:ext cx="0" cy="0"/>
          <a:chOff x="0" y="0"/>
          <a:chExt cx="0" cy="0"/>
        </a:xfrm>
      </p:grpSpPr>
      <p:sp>
        <p:nvSpPr>
          <p:cNvPr id="12" name="Google Shape;12;p2"/>
          <p:cNvSpPr txBox="1"/>
          <p:nvPr>
            <p:ph type="title"/>
          </p:nvPr>
        </p:nvSpPr>
        <p:spPr>
          <a:xfrm>
            <a:off x="537007" y="423251"/>
            <a:ext cx="15627096" cy="2990088"/>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10000"/>
              <a:buFont typeface="Arial"/>
              <a:buNone/>
              <a:defRPr sz="10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body"/>
          </p:nvPr>
        </p:nvSpPr>
        <p:spPr>
          <a:xfrm>
            <a:off x="537007" y="12189446"/>
            <a:ext cx="4279392" cy="107899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Font typeface="Arial"/>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4 imgs">
  <p:cSld name="Title + body + 4 imgs">
    <p:spTree>
      <p:nvGrpSpPr>
        <p:cNvPr id="54" name="Shape 54"/>
        <p:cNvGrpSpPr/>
        <p:nvPr/>
      </p:nvGrpSpPr>
      <p:grpSpPr>
        <a:xfrm>
          <a:off x="0" y="0"/>
          <a:ext cx="0" cy="0"/>
          <a:chOff x="0" y="0"/>
          <a:chExt cx="0" cy="0"/>
        </a:xfrm>
      </p:grpSpPr>
      <p:sp>
        <p:nvSpPr>
          <p:cNvPr id="55" name="Google Shape;55;p11"/>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1"/>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11"/>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dk2"/>
              </a:buClr>
              <a:buSzPts val="3400"/>
              <a:buFont typeface="Arial"/>
              <a:buNone/>
              <a:defRPr sz="34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1"/>
          <p:cNvSpPr/>
          <p:nvPr>
            <p:ph idx="3" type="pic"/>
          </p:nvPr>
        </p:nvSpPr>
        <p:spPr>
          <a:xfrm>
            <a:off x="536971" y="3408979"/>
            <a:ext cx="7586169" cy="4773477"/>
          </a:xfrm>
          <a:prstGeom prst="roundRect">
            <a:avLst>
              <a:gd fmla="val 3610" name="adj"/>
            </a:avLst>
          </a:prstGeom>
          <a:noFill/>
          <a:ln>
            <a:noFill/>
          </a:ln>
        </p:spPr>
      </p:sp>
      <p:sp>
        <p:nvSpPr>
          <p:cNvPr id="59" name="Google Shape;59;p11"/>
          <p:cNvSpPr/>
          <p:nvPr>
            <p:ph idx="4" type="pic"/>
          </p:nvPr>
        </p:nvSpPr>
        <p:spPr>
          <a:xfrm>
            <a:off x="16272271" y="3408979"/>
            <a:ext cx="7586169" cy="4773477"/>
          </a:xfrm>
          <a:prstGeom prst="roundRect">
            <a:avLst>
              <a:gd fmla="val 3610" name="adj"/>
            </a:avLst>
          </a:prstGeom>
          <a:noFill/>
          <a:ln>
            <a:noFill/>
          </a:ln>
        </p:spPr>
      </p:sp>
      <p:sp>
        <p:nvSpPr>
          <p:cNvPr id="60" name="Google Shape;60;p11"/>
          <p:cNvSpPr/>
          <p:nvPr>
            <p:ph idx="5" type="pic"/>
          </p:nvPr>
        </p:nvSpPr>
        <p:spPr>
          <a:xfrm>
            <a:off x="536971" y="8438179"/>
            <a:ext cx="7586169" cy="4773477"/>
          </a:xfrm>
          <a:prstGeom prst="roundRect">
            <a:avLst>
              <a:gd fmla="val 3610" name="adj"/>
            </a:avLst>
          </a:prstGeom>
          <a:noFill/>
          <a:ln>
            <a:noFill/>
          </a:ln>
        </p:spPr>
      </p:sp>
      <p:sp>
        <p:nvSpPr>
          <p:cNvPr id="61" name="Google Shape;61;p11"/>
          <p:cNvSpPr/>
          <p:nvPr>
            <p:ph idx="6" type="pic"/>
          </p:nvPr>
        </p:nvSpPr>
        <p:spPr>
          <a:xfrm>
            <a:off x="16272271" y="8438179"/>
            <a:ext cx="7586169" cy="4773477"/>
          </a:xfrm>
          <a:prstGeom prst="roundRect">
            <a:avLst>
              <a:gd fmla="val 3610" name="adj"/>
            </a:avLst>
          </a:prstGeom>
          <a:noFill/>
          <a:ln>
            <a:noFill/>
          </a:ln>
        </p:spPr>
      </p:sp>
      <p:sp>
        <p:nvSpPr>
          <p:cNvPr id="62" name="Google Shape;62;p11"/>
          <p:cNvSpPr/>
          <p:nvPr>
            <p:ph idx="7" type="pic"/>
          </p:nvPr>
        </p:nvSpPr>
        <p:spPr>
          <a:xfrm>
            <a:off x="8404621" y="3408979"/>
            <a:ext cx="7586169" cy="9806385"/>
          </a:xfrm>
          <a:prstGeom prst="roundRect">
            <a:avLst>
              <a:gd fmla="val 2341" name="adj"/>
            </a:avLst>
          </a:prstGeom>
          <a:noFill/>
          <a:ln>
            <a:noFill/>
          </a:ln>
        </p:spPr>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 sections 2 – Grey">
  <p:cSld name="Title + body + 3 img sections 2 – Grey">
    <p:bg>
      <p:bgPr>
        <a:solidFill>
          <a:srgbClr val="CCCDD1"/>
        </a:solidFill>
      </p:bgPr>
    </p:bg>
    <p:spTree>
      <p:nvGrpSpPr>
        <p:cNvPr id="860" name="Shape 860"/>
        <p:cNvGrpSpPr/>
        <p:nvPr/>
      </p:nvGrpSpPr>
      <p:grpSpPr>
        <a:xfrm>
          <a:off x="0" y="0"/>
          <a:ext cx="0" cy="0"/>
          <a:chOff x="0" y="0"/>
          <a:chExt cx="0" cy="0"/>
        </a:xfrm>
      </p:grpSpPr>
      <p:sp>
        <p:nvSpPr>
          <p:cNvPr id="861" name="Google Shape;861;p101"/>
          <p:cNvSpPr txBox="1"/>
          <p:nvPr>
            <p:ph idx="1" type="body"/>
          </p:nvPr>
        </p:nvSpPr>
        <p:spPr>
          <a:xfrm>
            <a:off x="537007" y="2074844"/>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62" name="Google Shape;862;p101"/>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3" name="Google Shape;863;p101"/>
          <p:cNvSpPr/>
          <p:nvPr>
            <p:ph idx="2"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4" name="Google Shape;864;p101"/>
          <p:cNvSpPr/>
          <p:nvPr>
            <p:ph idx="3"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5" name="Google Shape;865;p101"/>
          <p:cNvSpPr/>
          <p:nvPr>
            <p:ph idx="4" type="pic"/>
          </p:nvPr>
        </p:nvSpPr>
        <p:spPr>
          <a:xfrm>
            <a:off x="6433797" y="507999"/>
            <a:ext cx="5610315" cy="12715081"/>
          </a:xfrm>
          <a:prstGeom prst="roundRect">
            <a:avLst>
              <a:gd fmla="val 4938" name="adj"/>
            </a:avLst>
          </a:prstGeom>
          <a:noFill/>
          <a:ln>
            <a:noFill/>
          </a:ln>
        </p:spPr>
      </p:sp>
      <p:sp>
        <p:nvSpPr>
          <p:cNvPr id="866" name="Google Shape;866;p101"/>
          <p:cNvSpPr/>
          <p:nvPr>
            <p:ph idx="5" type="pic"/>
          </p:nvPr>
        </p:nvSpPr>
        <p:spPr>
          <a:xfrm>
            <a:off x="18227376" y="508000"/>
            <a:ext cx="5610315" cy="12715080"/>
          </a:xfrm>
          <a:prstGeom prst="roundRect">
            <a:avLst>
              <a:gd fmla="val 4938" name="adj"/>
            </a:avLst>
          </a:prstGeom>
          <a:noFill/>
          <a:ln>
            <a:noFill/>
          </a:ln>
        </p:spPr>
      </p:sp>
      <p:sp>
        <p:nvSpPr>
          <p:cNvPr id="867" name="Google Shape;867;p101"/>
          <p:cNvSpPr/>
          <p:nvPr>
            <p:ph idx="6" type="pic"/>
          </p:nvPr>
        </p:nvSpPr>
        <p:spPr>
          <a:xfrm>
            <a:off x="12330587" y="508000"/>
            <a:ext cx="5610315" cy="12715080"/>
          </a:xfrm>
          <a:prstGeom prst="roundRect">
            <a:avLst>
              <a:gd fmla="val 4938" name="adj"/>
            </a:avLst>
          </a:prstGeom>
          <a:noFill/>
          <a:ln>
            <a:noFill/>
          </a:ln>
        </p:spPr>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 sections – Grey">
  <p:cSld name="Title + body + 2 img sections – Grey">
    <p:bg>
      <p:bgPr>
        <a:solidFill>
          <a:srgbClr val="CCCDD1"/>
        </a:solidFill>
      </p:bgPr>
    </p:bg>
    <p:spTree>
      <p:nvGrpSpPr>
        <p:cNvPr id="868" name="Shape 868"/>
        <p:cNvGrpSpPr/>
        <p:nvPr/>
      </p:nvGrpSpPr>
      <p:grpSpPr>
        <a:xfrm>
          <a:off x="0" y="0"/>
          <a:ext cx="0" cy="0"/>
          <a:chOff x="0" y="0"/>
          <a:chExt cx="0" cy="0"/>
        </a:xfrm>
      </p:grpSpPr>
      <p:sp>
        <p:nvSpPr>
          <p:cNvPr id="869" name="Google Shape;869;p102"/>
          <p:cNvSpPr/>
          <p:nvPr>
            <p:ph idx="2" type="pic"/>
          </p:nvPr>
        </p:nvSpPr>
        <p:spPr>
          <a:xfrm>
            <a:off x="15291692" y="507999"/>
            <a:ext cx="8555435" cy="9802813"/>
          </a:xfrm>
          <a:prstGeom prst="roundRect">
            <a:avLst>
              <a:gd fmla="val 3238" name="adj"/>
            </a:avLst>
          </a:prstGeom>
          <a:noFill/>
          <a:ln>
            <a:noFill/>
          </a:ln>
        </p:spPr>
      </p:sp>
      <p:sp>
        <p:nvSpPr>
          <p:cNvPr id="870" name="Google Shape;870;p102"/>
          <p:cNvSpPr/>
          <p:nvPr>
            <p:ph idx="3" type="pic"/>
          </p:nvPr>
        </p:nvSpPr>
        <p:spPr>
          <a:xfrm>
            <a:off x="6433797" y="507999"/>
            <a:ext cx="8555435" cy="9802813"/>
          </a:xfrm>
          <a:prstGeom prst="roundRect">
            <a:avLst>
              <a:gd fmla="val 3238" name="adj"/>
            </a:avLst>
          </a:prstGeom>
          <a:noFill/>
          <a:ln>
            <a:noFill/>
          </a:ln>
        </p:spPr>
      </p:sp>
      <p:sp>
        <p:nvSpPr>
          <p:cNvPr id="871" name="Google Shape;871;p102"/>
          <p:cNvSpPr txBox="1"/>
          <p:nvPr>
            <p:ph idx="1" type="body"/>
          </p:nvPr>
        </p:nvSpPr>
        <p:spPr>
          <a:xfrm>
            <a:off x="537007" y="2074844"/>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72" name="Google Shape;872;p102"/>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3" name="Google Shape;873;p102"/>
          <p:cNvSpPr/>
          <p:nvPr>
            <p:ph idx="4"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4" name="Google Shape;874;p102"/>
          <p:cNvSpPr/>
          <p:nvPr>
            <p:ph idx="5"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5" name="Google Shape;875;p102"/>
          <p:cNvSpPr txBox="1"/>
          <p:nvPr>
            <p:ph idx="6" type="body"/>
          </p:nvPr>
        </p:nvSpPr>
        <p:spPr>
          <a:xfrm>
            <a:off x="6433796" y="10656670"/>
            <a:ext cx="8555435"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76" name="Google Shape;876;p102"/>
          <p:cNvSpPr txBox="1"/>
          <p:nvPr>
            <p:ph idx="7" type="body"/>
          </p:nvPr>
        </p:nvSpPr>
        <p:spPr>
          <a:xfrm>
            <a:off x="15291692" y="10656670"/>
            <a:ext cx="8555435"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 sections 2 – Grey">
  <p:cSld name="Title + body + 2 img sections 2 – Grey">
    <p:bg>
      <p:bgPr>
        <a:solidFill>
          <a:srgbClr val="CCCDD1"/>
        </a:solidFill>
      </p:bgPr>
    </p:bg>
    <p:spTree>
      <p:nvGrpSpPr>
        <p:cNvPr id="877" name="Shape 877"/>
        <p:cNvGrpSpPr/>
        <p:nvPr/>
      </p:nvGrpSpPr>
      <p:grpSpPr>
        <a:xfrm>
          <a:off x="0" y="0"/>
          <a:ext cx="0" cy="0"/>
          <a:chOff x="0" y="0"/>
          <a:chExt cx="0" cy="0"/>
        </a:xfrm>
      </p:grpSpPr>
      <p:sp>
        <p:nvSpPr>
          <p:cNvPr id="878" name="Google Shape;878;p103"/>
          <p:cNvSpPr/>
          <p:nvPr>
            <p:ph idx="2" type="pic"/>
          </p:nvPr>
        </p:nvSpPr>
        <p:spPr>
          <a:xfrm>
            <a:off x="15291692" y="507999"/>
            <a:ext cx="8555435" cy="9802813"/>
          </a:xfrm>
          <a:prstGeom prst="roundRect">
            <a:avLst>
              <a:gd fmla="val 3238" name="adj"/>
            </a:avLst>
          </a:prstGeom>
          <a:noFill/>
          <a:ln>
            <a:noFill/>
          </a:ln>
        </p:spPr>
      </p:sp>
      <p:sp>
        <p:nvSpPr>
          <p:cNvPr id="879" name="Google Shape;879;p103"/>
          <p:cNvSpPr/>
          <p:nvPr>
            <p:ph idx="3" type="pic"/>
          </p:nvPr>
        </p:nvSpPr>
        <p:spPr>
          <a:xfrm>
            <a:off x="6433797" y="507999"/>
            <a:ext cx="8555435" cy="12715081"/>
          </a:xfrm>
          <a:prstGeom prst="roundRect">
            <a:avLst>
              <a:gd fmla="val 3238" name="adj"/>
            </a:avLst>
          </a:prstGeom>
          <a:noFill/>
          <a:ln>
            <a:noFill/>
          </a:ln>
        </p:spPr>
      </p:sp>
      <p:sp>
        <p:nvSpPr>
          <p:cNvPr id="880" name="Google Shape;880;p103"/>
          <p:cNvSpPr txBox="1"/>
          <p:nvPr>
            <p:ph idx="1" type="body"/>
          </p:nvPr>
        </p:nvSpPr>
        <p:spPr>
          <a:xfrm>
            <a:off x="537007" y="2074843"/>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81" name="Google Shape;881;p103"/>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2" name="Google Shape;882;p103"/>
          <p:cNvSpPr/>
          <p:nvPr>
            <p:ph idx="4"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3" name="Google Shape;883;p103"/>
          <p:cNvSpPr/>
          <p:nvPr>
            <p:ph idx="5"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4" name="Google Shape;884;p103"/>
          <p:cNvSpPr txBox="1"/>
          <p:nvPr>
            <p:ph idx="6" type="body"/>
          </p:nvPr>
        </p:nvSpPr>
        <p:spPr>
          <a:xfrm>
            <a:off x="15291692" y="10656670"/>
            <a:ext cx="8555435"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 sections 3 – Grey">
  <p:cSld name="Title + body + 2 img sections 3 – Grey">
    <p:bg>
      <p:bgPr>
        <a:solidFill>
          <a:srgbClr val="CCCDD1"/>
        </a:solidFill>
      </p:bgPr>
    </p:bg>
    <p:spTree>
      <p:nvGrpSpPr>
        <p:cNvPr id="885" name="Shape 885"/>
        <p:cNvGrpSpPr/>
        <p:nvPr/>
      </p:nvGrpSpPr>
      <p:grpSpPr>
        <a:xfrm>
          <a:off x="0" y="0"/>
          <a:ext cx="0" cy="0"/>
          <a:chOff x="0" y="0"/>
          <a:chExt cx="0" cy="0"/>
        </a:xfrm>
      </p:grpSpPr>
      <p:sp>
        <p:nvSpPr>
          <p:cNvPr id="886" name="Google Shape;886;p104"/>
          <p:cNvSpPr/>
          <p:nvPr>
            <p:ph idx="2" type="pic"/>
          </p:nvPr>
        </p:nvSpPr>
        <p:spPr>
          <a:xfrm>
            <a:off x="6433797" y="507999"/>
            <a:ext cx="8555435" cy="12715081"/>
          </a:xfrm>
          <a:prstGeom prst="roundRect">
            <a:avLst>
              <a:gd fmla="val 3238" name="adj"/>
            </a:avLst>
          </a:prstGeom>
          <a:noFill/>
          <a:ln>
            <a:noFill/>
          </a:ln>
        </p:spPr>
      </p:sp>
      <p:sp>
        <p:nvSpPr>
          <p:cNvPr id="887" name="Google Shape;887;p104"/>
          <p:cNvSpPr/>
          <p:nvPr>
            <p:ph idx="3" type="pic"/>
          </p:nvPr>
        </p:nvSpPr>
        <p:spPr>
          <a:xfrm>
            <a:off x="15291692" y="507999"/>
            <a:ext cx="8555435" cy="12715081"/>
          </a:xfrm>
          <a:prstGeom prst="roundRect">
            <a:avLst>
              <a:gd fmla="val 3238" name="adj"/>
            </a:avLst>
          </a:prstGeom>
          <a:noFill/>
          <a:ln>
            <a:noFill/>
          </a:ln>
        </p:spPr>
      </p:sp>
      <p:sp>
        <p:nvSpPr>
          <p:cNvPr id="888" name="Google Shape;888;p104"/>
          <p:cNvSpPr txBox="1"/>
          <p:nvPr>
            <p:ph idx="1" type="body"/>
          </p:nvPr>
        </p:nvSpPr>
        <p:spPr>
          <a:xfrm>
            <a:off x="537007" y="2074843"/>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89" name="Google Shape;889;p104"/>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0" name="Google Shape;890;p104"/>
          <p:cNvSpPr/>
          <p:nvPr>
            <p:ph idx="4"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1" name="Google Shape;891;p104"/>
          <p:cNvSpPr/>
          <p:nvPr>
            <p:ph idx="5"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large img section – Grey">
  <p:cSld name="Title + body + large img section – Grey">
    <p:bg>
      <p:bgPr>
        <a:solidFill>
          <a:srgbClr val="CCCDD1"/>
        </a:solidFill>
      </p:bgPr>
    </p:bg>
    <p:spTree>
      <p:nvGrpSpPr>
        <p:cNvPr id="892" name="Shape 892"/>
        <p:cNvGrpSpPr/>
        <p:nvPr/>
      </p:nvGrpSpPr>
      <p:grpSpPr>
        <a:xfrm>
          <a:off x="0" y="0"/>
          <a:ext cx="0" cy="0"/>
          <a:chOff x="0" y="0"/>
          <a:chExt cx="0" cy="0"/>
        </a:xfrm>
      </p:grpSpPr>
      <p:sp>
        <p:nvSpPr>
          <p:cNvPr id="893" name="Google Shape;893;p105"/>
          <p:cNvSpPr txBox="1"/>
          <p:nvPr>
            <p:ph idx="1" type="body"/>
          </p:nvPr>
        </p:nvSpPr>
        <p:spPr>
          <a:xfrm>
            <a:off x="537007" y="2074843"/>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94" name="Google Shape;894;p105"/>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5" name="Google Shape;895;p105"/>
          <p:cNvSpPr/>
          <p:nvPr>
            <p:ph idx="2"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6" name="Google Shape;896;p105"/>
          <p:cNvSpPr/>
          <p:nvPr>
            <p:ph idx="3"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7" name="Google Shape;897;p105"/>
          <p:cNvSpPr/>
          <p:nvPr>
            <p:ph idx="4" type="pic"/>
          </p:nvPr>
        </p:nvSpPr>
        <p:spPr>
          <a:xfrm>
            <a:off x="6433797" y="507999"/>
            <a:ext cx="17413196" cy="12715081"/>
          </a:xfrm>
          <a:prstGeom prst="roundRect">
            <a:avLst>
              <a:gd fmla="val 2115" name="adj"/>
            </a:avLst>
          </a:prstGeom>
          <a:noFill/>
          <a:ln>
            <a:noFill/>
          </a:ln>
        </p:spPr>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 info – Grey">
  <p:cSld name="Title + body + img section + info – Grey">
    <p:bg>
      <p:bgPr>
        <a:solidFill>
          <a:srgbClr val="CCCDD1"/>
        </a:solidFill>
      </p:bgPr>
    </p:bg>
    <p:spTree>
      <p:nvGrpSpPr>
        <p:cNvPr id="898" name="Shape 898"/>
        <p:cNvGrpSpPr/>
        <p:nvPr/>
      </p:nvGrpSpPr>
      <p:grpSpPr>
        <a:xfrm>
          <a:off x="0" y="0"/>
          <a:ext cx="0" cy="0"/>
          <a:chOff x="0" y="0"/>
          <a:chExt cx="0" cy="0"/>
        </a:xfrm>
      </p:grpSpPr>
      <p:sp>
        <p:nvSpPr>
          <p:cNvPr id="899" name="Google Shape;899;p106"/>
          <p:cNvSpPr txBox="1"/>
          <p:nvPr>
            <p:ph idx="1" type="body"/>
          </p:nvPr>
        </p:nvSpPr>
        <p:spPr>
          <a:xfrm>
            <a:off x="537006" y="2074843"/>
            <a:ext cx="7624315"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00" name="Google Shape;900;p106"/>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1" name="Google Shape;901;p106"/>
          <p:cNvSpPr txBox="1"/>
          <p:nvPr>
            <p:ph idx="2" type="body"/>
          </p:nvPr>
        </p:nvSpPr>
        <p:spPr>
          <a:xfrm>
            <a:off x="8989904" y="10019819"/>
            <a:ext cx="5157216" cy="1967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1600"/>
              <a:buFont typeface="Arial"/>
              <a:buNone/>
              <a:defRPr sz="16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02" name="Google Shape;902;p106"/>
          <p:cNvSpPr/>
          <p:nvPr>
            <p:ph idx="3" type="pic"/>
          </p:nvPr>
        </p:nvSpPr>
        <p:spPr>
          <a:xfrm>
            <a:off x="8989579" y="507999"/>
            <a:ext cx="14857414" cy="9202341"/>
          </a:xfrm>
          <a:prstGeom prst="roundRect">
            <a:avLst>
              <a:gd fmla="val 2645" name="adj"/>
            </a:avLst>
          </a:prstGeom>
          <a:noFill/>
          <a:ln>
            <a:noFill/>
          </a:ln>
        </p:spPr>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 Grey">
  <p:cSld name="Title + body + img section – Grey">
    <p:bg>
      <p:bgPr>
        <a:solidFill>
          <a:srgbClr val="CCCDD1"/>
        </a:solidFill>
      </p:bgPr>
    </p:bg>
    <p:spTree>
      <p:nvGrpSpPr>
        <p:cNvPr id="903" name="Shape 903"/>
        <p:cNvGrpSpPr/>
        <p:nvPr/>
      </p:nvGrpSpPr>
      <p:grpSpPr>
        <a:xfrm>
          <a:off x="0" y="0"/>
          <a:ext cx="0" cy="0"/>
          <a:chOff x="0" y="0"/>
          <a:chExt cx="0" cy="0"/>
        </a:xfrm>
      </p:grpSpPr>
      <p:sp>
        <p:nvSpPr>
          <p:cNvPr id="904" name="Google Shape;904;p107"/>
          <p:cNvSpPr/>
          <p:nvPr>
            <p:ph idx="2" type="pic"/>
          </p:nvPr>
        </p:nvSpPr>
        <p:spPr>
          <a:xfrm>
            <a:off x="8989579" y="507999"/>
            <a:ext cx="14857414" cy="12715081"/>
          </a:xfrm>
          <a:prstGeom prst="roundRect">
            <a:avLst>
              <a:gd fmla="val 2162" name="adj"/>
            </a:avLst>
          </a:prstGeom>
          <a:noFill/>
          <a:ln>
            <a:noFill/>
          </a:ln>
        </p:spPr>
      </p:sp>
      <p:sp>
        <p:nvSpPr>
          <p:cNvPr id="905" name="Google Shape;905;p107"/>
          <p:cNvSpPr txBox="1"/>
          <p:nvPr>
            <p:ph idx="1" type="body"/>
          </p:nvPr>
        </p:nvSpPr>
        <p:spPr>
          <a:xfrm>
            <a:off x="537006" y="2074843"/>
            <a:ext cx="7624315"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06" name="Google Shape;906;p107"/>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s section – Grey">
  <p:cSld name="Title + body + 3 imgs section – Grey">
    <p:bg>
      <p:bgPr>
        <a:solidFill>
          <a:srgbClr val="CCCDD1"/>
        </a:solidFill>
      </p:bgPr>
    </p:bg>
    <p:spTree>
      <p:nvGrpSpPr>
        <p:cNvPr id="907" name="Shape 907"/>
        <p:cNvGrpSpPr/>
        <p:nvPr/>
      </p:nvGrpSpPr>
      <p:grpSpPr>
        <a:xfrm>
          <a:off x="0" y="0"/>
          <a:ext cx="0" cy="0"/>
          <a:chOff x="0" y="0"/>
          <a:chExt cx="0" cy="0"/>
        </a:xfrm>
      </p:grpSpPr>
      <p:sp>
        <p:nvSpPr>
          <p:cNvPr id="908" name="Google Shape;908;p108"/>
          <p:cNvSpPr txBox="1"/>
          <p:nvPr>
            <p:ph idx="1" type="body"/>
          </p:nvPr>
        </p:nvSpPr>
        <p:spPr>
          <a:xfrm>
            <a:off x="537006" y="2074843"/>
            <a:ext cx="7624315"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09" name="Google Shape;909;p108"/>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0" name="Google Shape;910;p108"/>
          <p:cNvSpPr/>
          <p:nvPr>
            <p:ph idx="2" type="pic"/>
          </p:nvPr>
        </p:nvSpPr>
        <p:spPr>
          <a:xfrm>
            <a:off x="8989579" y="507999"/>
            <a:ext cx="14857414" cy="6230541"/>
          </a:xfrm>
          <a:prstGeom prst="roundRect">
            <a:avLst>
              <a:gd fmla="val 4412" name="adj"/>
            </a:avLst>
          </a:prstGeom>
          <a:noFill/>
          <a:ln>
            <a:noFill/>
          </a:ln>
        </p:spPr>
      </p:sp>
      <p:sp>
        <p:nvSpPr>
          <p:cNvPr id="911" name="Google Shape;911;p108"/>
          <p:cNvSpPr/>
          <p:nvPr>
            <p:ph idx="3" type="pic"/>
          </p:nvPr>
        </p:nvSpPr>
        <p:spPr>
          <a:xfrm>
            <a:off x="8989579" y="6982940"/>
            <a:ext cx="7286280" cy="6230541"/>
          </a:xfrm>
          <a:prstGeom prst="roundRect">
            <a:avLst>
              <a:gd fmla="val 4412" name="adj"/>
            </a:avLst>
          </a:prstGeom>
          <a:noFill/>
          <a:ln>
            <a:noFill/>
          </a:ln>
        </p:spPr>
      </p:sp>
      <p:sp>
        <p:nvSpPr>
          <p:cNvPr id="912" name="Google Shape;912;p108"/>
          <p:cNvSpPr/>
          <p:nvPr>
            <p:ph idx="4" type="pic"/>
          </p:nvPr>
        </p:nvSpPr>
        <p:spPr>
          <a:xfrm>
            <a:off x="16562780" y="6982940"/>
            <a:ext cx="7286280" cy="6230541"/>
          </a:xfrm>
          <a:prstGeom prst="roundRect">
            <a:avLst>
              <a:gd fmla="val 4412" name="adj"/>
            </a:avLst>
          </a:prstGeom>
          <a:noFill/>
          <a:ln>
            <a:noFill/>
          </a:ln>
        </p:spPr>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4 imgs section – Grey">
  <p:cSld name="Title + body + 4 imgs section – Grey">
    <p:bg>
      <p:bgPr>
        <a:solidFill>
          <a:srgbClr val="CCCDD1"/>
        </a:solidFill>
      </p:bgPr>
    </p:bg>
    <p:spTree>
      <p:nvGrpSpPr>
        <p:cNvPr id="913" name="Shape 913"/>
        <p:cNvGrpSpPr/>
        <p:nvPr/>
      </p:nvGrpSpPr>
      <p:grpSpPr>
        <a:xfrm>
          <a:off x="0" y="0"/>
          <a:ext cx="0" cy="0"/>
          <a:chOff x="0" y="0"/>
          <a:chExt cx="0" cy="0"/>
        </a:xfrm>
      </p:grpSpPr>
      <p:sp>
        <p:nvSpPr>
          <p:cNvPr id="914" name="Google Shape;914;p109"/>
          <p:cNvSpPr txBox="1"/>
          <p:nvPr>
            <p:ph idx="1" type="body"/>
          </p:nvPr>
        </p:nvSpPr>
        <p:spPr>
          <a:xfrm>
            <a:off x="537006" y="2074843"/>
            <a:ext cx="7624315"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15" name="Google Shape;915;p109"/>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6" name="Google Shape;916;p109"/>
          <p:cNvSpPr/>
          <p:nvPr>
            <p:ph idx="2" type="pic"/>
          </p:nvPr>
        </p:nvSpPr>
        <p:spPr>
          <a:xfrm>
            <a:off x="8989579" y="508000"/>
            <a:ext cx="7286280" cy="6230541"/>
          </a:xfrm>
          <a:prstGeom prst="roundRect">
            <a:avLst>
              <a:gd fmla="val 4412" name="adj"/>
            </a:avLst>
          </a:prstGeom>
          <a:noFill/>
          <a:ln>
            <a:noFill/>
          </a:ln>
        </p:spPr>
      </p:sp>
      <p:sp>
        <p:nvSpPr>
          <p:cNvPr id="917" name="Google Shape;917;p109"/>
          <p:cNvSpPr/>
          <p:nvPr>
            <p:ph idx="3" type="pic"/>
          </p:nvPr>
        </p:nvSpPr>
        <p:spPr>
          <a:xfrm>
            <a:off x="16562780" y="508000"/>
            <a:ext cx="7286280" cy="6230541"/>
          </a:xfrm>
          <a:prstGeom prst="roundRect">
            <a:avLst>
              <a:gd fmla="val 4412" name="adj"/>
            </a:avLst>
          </a:prstGeom>
          <a:noFill/>
          <a:ln>
            <a:noFill/>
          </a:ln>
        </p:spPr>
      </p:sp>
      <p:sp>
        <p:nvSpPr>
          <p:cNvPr id="918" name="Google Shape;918;p109"/>
          <p:cNvSpPr/>
          <p:nvPr>
            <p:ph idx="4" type="pic"/>
          </p:nvPr>
        </p:nvSpPr>
        <p:spPr>
          <a:xfrm>
            <a:off x="8989579" y="6982940"/>
            <a:ext cx="7286280" cy="6230541"/>
          </a:xfrm>
          <a:prstGeom prst="roundRect">
            <a:avLst>
              <a:gd fmla="val 4412" name="adj"/>
            </a:avLst>
          </a:prstGeom>
          <a:noFill/>
          <a:ln>
            <a:noFill/>
          </a:ln>
        </p:spPr>
      </p:sp>
      <p:sp>
        <p:nvSpPr>
          <p:cNvPr id="919" name="Google Shape;919;p109"/>
          <p:cNvSpPr/>
          <p:nvPr>
            <p:ph idx="5" type="pic"/>
          </p:nvPr>
        </p:nvSpPr>
        <p:spPr>
          <a:xfrm>
            <a:off x="16562780" y="6982940"/>
            <a:ext cx="7286280" cy="6230541"/>
          </a:xfrm>
          <a:prstGeom prst="roundRect">
            <a:avLst>
              <a:gd fmla="val 4412" name="adj"/>
            </a:avLst>
          </a:prstGeom>
          <a:noFill/>
          <a:ln>
            <a:noFill/>
          </a:ln>
        </p:spPr>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s section 2 – Grey">
  <p:cSld name="Title + body + 3 imgs section 2 – Grey">
    <p:bg>
      <p:bgPr>
        <a:solidFill>
          <a:srgbClr val="CCCDD1"/>
        </a:solidFill>
      </p:bgPr>
    </p:bg>
    <p:spTree>
      <p:nvGrpSpPr>
        <p:cNvPr id="920" name="Shape 920"/>
        <p:cNvGrpSpPr/>
        <p:nvPr/>
      </p:nvGrpSpPr>
      <p:grpSpPr>
        <a:xfrm>
          <a:off x="0" y="0"/>
          <a:ext cx="0" cy="0"/>
          <a:chOff x="0" y="0"/>
          <a:chExt cx="0" cy="0"/>
        </a:xfrm>
      </p:grpSpPr>
      <p:sp>
        <p:nvSpPr>
          <p:cNvPr id="921" name="Google Shape;921;p110"/>
          <p:cNvSpPr txBox="1"/>
          <p:nvPr>
            <p:ph idx="1" type="body"/>
          </p:nvPr>
        </p:nvSpPr>
        <p:spPr>
          <a:xfrm>
            <a:off x="537006" y="2074843"/>
            <a:ext cx="7624315"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22" name="Google Shape;922;p110"/>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3" name="Google Shape;923;p110"/>
          <p:cNvSpPr/>
          <p:nvPr>
            <p:ph idx="2" type="pic"/>
          </p:nvPr>
        </p:nvSpPr>
        <p:spPr>
          <a:xfrm>
            <a:off x="8989579" y="508000"/>
            <a:ext cx="7286280" cy="6230541"/>
          </a:xfrm>
          <a:prstGeom prst="roundRect">
            <a:avLst>
              <a:gd fmla="val 4412" name="adj"/>
            </a:avLst>
          </a:prstGeom>
          <a:noFill/>
          <a:ln>
            <a:noFill/>
          </a:ln>
        </p:spPr>
      </p:sp>
      <p:sp>
        <p:nvSpPr>
          <p:cNvPr id="924" name="Google Shape;924;p110"/>
          <p:cNvSpPr/>
          <p:nvPr>
            <p:ph idx="3" type="pic"/>
          </p:nvPr>
        </p:nvSpPr>
        <p:spPr>
          <a:xfrm>
            <a:off x="16562780" y="508000"/>
            <a:ext cx="7286280" cy="12705481"/>
          </a:xfrm>
          <a:prstGeom prst="roundRect">
            <a:avLst>
              <a:gd fmla="val 3733" name="adj"/>
            </a:avLst>
          </a:prstGeom>
          <a:noFill/>
          <a:ln>
            <a:noFill/>
          </a:ln>
        </p:spPr>
      </p:sp>
      <p:sp>
        <p:nvSpPr>
          <p:cNvPr id="925" name="Google Shape;925;p110"/>
          <p:cNvSpPr/>
          <p:nvPr>
            <p:ph idx="4" type="pic"/>
          </p:nvPr>
        </p:nvSpPr>
        <p:spPr>
          <a:xfrm>
            <a:off x="8989579" y="6982940"/>
            <a:ext cx="7286280" cy="6230541"/>
          </a:xfrm>
          <a:prstGeom prst="roundRect">
            <a:avLst>
              <a:gd fmla="val 4412" name="adj"/>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5 imgs">
  <p:cSld name="Title + body + 5 imgs">
    <p:spTree>
      <p:nvGrpSpPr>
        <p:cNvPr id="63" name="Shape 63"/>
        <p:cNvGrpSpPr/>
        <p:nvPr/>
      </p:nvGrpSpPr>
      <p:grpSpPr>
        <a:xfrm>
          <a:off x="0" y="0"/>
          <a:ext cx="0" cy="0"/>
          <a:chOff x="0" y="0"/>
          <a:chExt cx="0" cy="0"/>
        </a:xfrm>
      </p:grpSpPr>
      <p:sp>
        <p:nvSpPr>
          <p:cNvPr id="64" name="Google Shape;64;p12"/>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12"/>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dk2"/>
              </a:buClr>
              <a:buSzPts val="3400"/>
              <a:buFont typeface="Arial"/>
              <a:buNone/>
              <a:defRPr sz="34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 name="Google Shape;67;p12"/>
          <p:cNvSpPr/>
          <p:nvPr>
            <p:ph idx="3" type="pic"/>
          </p:nvPr>
        </p:nvSpPr>
        <p:spPr>
          <a:xfrm>
            <a:off x="536971" y="3408979"/>
            <a:ext cx="7586169" cy="4773477"/>
          </a:xfrm>
          <a:prstGeom prst="roundRect">
            <a:avLst>
              <a:gd fmla="val 3610" name="adj"/>
            </a:avLst>
          </a:prstGeom>
          <a:noFill/>
          <a:ln>
            <a:noFill/>
          </a:ln>
        </p:spPr>
      </p:sp>
      <p:sp>
        <p:nvSpPr>
          <p:cNvPr id="68" name="Google Shape;68;p12"/>
          <p:cNvSpPr/>
          <p:nvPr>
            <p:ph idx="4" type="pic"/>
          </p:nvPr>
        </p:nvSpPr>
        <p:spPr>
          <a:xfrm>
            <a:off x="16272271" y="3408979"/>
            <a:ext cx="7586169" cy="4773477"/>
          </a:xfrm>
          <a:prstGeom prst="roundRect">
            <a:avLst>
              <a:gd fmla="val 3610" name="adj"/>
            </a:avLst>
          </a:prstGeom>
          <a:noFill/>
          <a:ln>
            <a:noFill/>
          </a:ln>
        </p:spPr>
      </p:sp>
      <p:sp>
        <p:nvSpPr>
          <p:cNvPr id="69" name="Google Shape;69;p12"/>
          <p:cNvSpPr/>
          <p:nvPr>
            <p:ph idx="5" type="pic"/>
          </p:nvPr>
        </p:nvSpPr>
        <p:spPr>
          <a:xfrm>
            <a:off x="536971" y="8438179"/>
            <a:ext cx="7586169" cy="4773477"/>
          </a:xfrm>
          <a:prstGeom prst="roundRect">
            <a:avLst>
              <a:gd fmla="val 3610" name="adj"/>
            </a:avLst>
          </a:prstGeom>
          <a:noFill/>
          <a:ln>
            <a:noFill/>
          </a:ln>
        </p:spPr>
      </p:sp>
      <p:sp>
        <p:nvSpPr>
          <p:cNvPr id="70" name="Google Shape;70;p12"/>
          <p:cNvSpPr/>
          <p:nvPr>
            <p:ph idx="6" type="pic"/>
          </p:nvPr>
        </p:nvSpPr>
        <p:spPr>
          <a:xfrm>
            <a:off x="16272271" y="8438179"/>
            <a:ext cx="7586169" cy="4773477"/>
          </a:xfrm>
          <a:prstGeom prst="roundRect">
            <a:avLst>
              <a:gd fmla="val 3610" name="adj"/>
            </a:avLst>
          </a:prstGeom>
          <a:noFill/>
          <a:ln>
            <a:noFill/>
          </a:ln>
        </p:spPr>
      </p:sp>
      <p:sp>
        <p:nvSpPr>
          <p:cNvPr id="71" name="Google Shape;71;p12"/>
          <p:cNvSpPr/>
          <p:nvPr>
            <p:ph idx="7" type="pic"/>
          </p:nvPr>
        </p:nvSpPr>
        <p:spPr>
          <a:xfrm>
            <a:off x="8404621" y="3408979"/>
            <a:ext cx="7586169" cy="9806385"/>
          </a:xfrm>
          <a:prstGeom prst="roundRect">
            <a:avLst>
              <a:gd fmla="val 2341" name="adj"/>
            </a:avLst>
          </a:prstGeom>
          <a:noFill/>
          <a:ln>
            <a:noFill/>
          </a:ln>
        </p:spPr>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large img section (L) – Grey">
  <p:cSld name="Title + body + large img section (L) – Grey">
    <p:bg>
      <p:bgPr>
        <a:solidFill>
          <a:srgbClr val="CCCDD1"/>
        </a:solidFill>
      </p:bgPr>
    </p:bg>
    <p:spTree>
      <p:nvGrpSpPr>
        <p:cNvPr id="926" name="Shape 926"/>
        <p:cNvGrpSpPr/>
        <p:nvPr/>
      </p:nvGrpSpPr>
      <p:grpSpPr>
        <a:xfrm>
          <a:off x="0" y="0"/>
          <a:ext cx="0" cy="0"/>
          <a:chOff x="0" y="0"/>
          <a:chExt cx="0" cy="0"/>
        </a:xfrm>
      </p:grpSpPr>
      <p:sp>
        <p:nvSpPr>
          <p:cNvPr id="927" name="Google Shape;927;p111"/>
          <p:cNvSpPr/>
          <p:nvPr>
            <p:ph idx="2" type="pic"/>
          </p:nvPr>
        </p:nvSpPr>
        <p:spPr>
          <a:xfrm>
            <a:off x="532472" y="508000"/>
            <a:ext cx="17410510" cy="12705481"/>
          </a:xfrm>
          <a:prstGeom prst="roundRect">
            <a:avLst>
              <a:gd fmla="val 2162" name="adj"/>
            </a:avLst>
          </a:prstGeom>
          <a:noFill/>
          <a:ln>
            <a:noFill/>
          </a:ln>
        </p:spPr>
      </p:sp>
      <p:sp>
        <p:nvSpPr>
          <p:cNvPr id="928" name="Google Shape;928;p111"/>
          <p:cNvSpPr txBox="1"/>
          <p:nvPr>
            <p:ph idx="1" type="body"/>
          </p:nvPr>
        </p:nvSpPr>
        <p:spPr>
          <a:xfrm>
            <a:off x="18528395" y="2074843"/>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29" name="Google Shape;929;p111"/>
          <p:cNvSpPr txBox="1"/>
          <p:nvPr>
            <p:ph type="title"/>
          </p:nvPr>
        </p:nvSpPr>
        <p:spPr>
          <a:xfrm>
            <a:off x="18531029"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0" name="Google Shape;930;p111"/>
          <p:cNvSpPr/>
          <p:nvPr>
            <p:ph idx="3" type="body"/>
          </p:nvPr>
        </p:nvSpPr>
        <p:spPr>
          <a:xfrm>
            <a:off x="18536296"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1" name="Google Shape;931;p111"/>
          <p:cNvSpPr/>
          <p:nvPr>
            <p:ph idx="4" type="body"/>
          </p:nvPr>
        </p:nvSpPr>
        <p:spPr>
          <a:xfrm>
            <a:off x="20117761"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L) – Grey">
  <p:cSld name="Title + body + img section (L) – Grey">
    <p:bg>
      <p:bgPr>
        <a:solidFill>
          <a:srgbClr val="CCCDD1"/>
        </a:solidFill>
      </p:bgPr>
    </p:bg>
    <p:spTree>
      <p:nvGrpSpPr>
        <p:cNvPr id="932" name="Shape 932"/>
        <p:cNvGrpSpPr/>
        <p:nvPr/>
      </p:nvGrpSpPr>
      <p:grpSpPr>
        <a:xfrm>
          <a:off x="0" y="0"/>
          <a:ext cx="0" cy="0"/>
          <a:chOff x="0" y="0"/>
          <a:chExt cx="0" cy="0"/>
        </a:xfrm>
      </p:grpSpPr>
      <p:sp>
        <p:nvSpPr>
          <p:cNvPr id="933" name="Google Shape;933;p112"/>
          <p:cNvSpPr/>
          <p:nvPr>
            <p:ph idx="2" type="pic"/>
          </p:nvPr>
        </p:nvSpPr>
        <p:spPr>
          <a:xfrm>
            <a:off x="532472" y="508000"/>
            <a:ext cx="14922763" cy="12705481"/>
          </a:xfrm>
          <a:prstGeom prst="roundRect">
            <a:avLst>
              <a:gd fmla="val 2162" name="adj"/>
            </a:avLst>
          </a:prstGeom>
          <a:noFill/>
          <a:ln>
            <a:noFill/>
          </a:ln>
        </p:spPr>
      </p:sp>
      <p:sp>
        <p:nvSpPr>
          <p:cNvPr id="934" name="Google Shape;934;p112"/>
          <p:cNvSpPr txBox="1"/>
          <p:nvPr>
            <p:ph idx="1" type="body"/>
          </p:nvPr>
        </p:nvSpPr>
        <p:spPr>
          <a:xfrm>
            <a:off x="15984300" y="2074844"/>
            <a:ext cx="7626096"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35" name="Google Shape;935;p112"/>
          <p:cNvSpPr txBox="1"/>
          <p:nvPr>
            <p:ph type="title"/>
          </p:nvPr>
        </p:nvSpPr>
        <p:spPr>
          <a:xfrm>
            <a:off x="15984300" y="507999"/>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2 (L) – Grey">
  <p:cSld name="Title + body + img section 2 (L) – Grey">
    <p:bg>
      <p:bgPr>
        <a:solidFill>
          <a:srgbClr val="CCCDD1"/>
        </a:solidFill>
      </p:bgPr>
    </p:bg>
    <p:spTree>
      <p:nvGrpSpPr>
        <p:cNvPr id="936" name="Shape 936"/>
        <p:cNvGrpSpPr/>
        <p:nvPr/>
      </p:nvGrpSpPr>
      <p:grpSpPr>
        <a:xfrm>
          <a:off x="0" y="0"/>
          <a:ext cx="0" cy="0"/>
          <a:chOff x="0" y="0"/>
          <a:chExt cx="0" cy="0"/>
        </a:xfrm>
      </p:grpSpPr>
      <p:sp>
        <p:nvSpPr>
          <p:cNvPr id="937" name="Google Shape;937;p113"/>
          <p:cNvSpPr/>
          <p:nvPr>
            <p:ph idx="2" type="pic"/>
          </p:nvPr>
        </p:nvSpPr>
        <p:spPr>
          <a:xfrm>
            <a:off x="532473" y="508000"/>
            <a:ext cx="13810290" cy="12705481"/>
          </a:xfrm>
          <a:prstGeom prst="roundRect">
            <a:avLst>
              <a:gd fmla="val 2162" name="adj"/>
            </a:avLst>
          </a:prstGeom>
          <a:noFill/>
          <a:ln>
            <a:noFill/>
          </a:ln>
        </p:spPr>
      </p:sp>
      <p:sp>
        <p:nvSpPr>
          <p:cNvPr id="938" name="Google Shape;938;p113"/>
          <p:cNvSpPr txBox="1"/>
          <p:nvPr>
            <p:ph idx="1" type="body"/>
          </p:nvPr>
        </p:nvSpPr>
        <p:spPr>
          <a:xfrm>
            <a:off x="14923028" y="2074844"/>
            <a:ext cx="7626096"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39" name="Google Shape;939;p113"/>
          <p:cNvSpPr txBox="1"/>
          <p:nvPr>
            <p:ph type="title"/>
          </p:nvPr>
        </p:nvSpPr>
        <p:spPr>
          <a:xfrm>
            <a:off x="14923028" y="507999"/>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3 (L) – Grey">
  <p:cSld name="Title + body + img section 3 (L) – Grey">
    <p:bg>
      <p:bgPr>
        <a:solidFill>
          <a:srgbClr val="CCCDD1"/>
        </a:solidFill>
      </p:bgPr>
    </p:bg>
    <p:spTree>
      <p:nvGrpSpPr>
        <p:cNvPr id="940" name="Shape 940"/>
        <p:cNvGrpSpPr/>
        <p:nvPr/>
      </p:nvGrpSpPr>
      <p:grpSpPr>
        <a:xfrm>
          <a:off x="0" y="0"/>
          <a:ext cx="0" cy="0"/>
          <a:chOff x="0" y="0"/>
          <a:chExt cx="0" cy="0"/>
        </a:xfrm>
      </p:grpSpPr>
      <p:sp>
        <p:nvSpPr>
          <p:cNvPr id="941" name="Google Shape;941;p114"/>
          <p:cNvSpPr/>
          <p:nvPr>
            <p:ph idx="2" type="pic"/>
          </p:nvPr>
        </p:nvSpPr>
        <p:spPr>
          <a:xfrm>
            <a:off x="532473" y="508000"/>
            <a:ext cx="12829666" cy="12705481"/>
          </a:xfrm>
          <a:prstGeom prst="roundRect">
            <a:avLst>
              <a:gd fmla="val 2162" name="adj"/>
            </a:avLst>
          </a:prstGeom>
          <a:noFill/>
          <a:ln>
            <a:noFill/>
          </a:ln>
        </p:spPr>
      </p:sp>
      <p:sp>
        <p:nvSpPr>
          <p:cNvPr id="942" name="Google Shape;942;p114"/>
          <p:cNvSpPr txBox="1"/>
          <p:nvPr>
            <p:ph idx="1" type="body"/>
          </p:nvPr>
        </p:nvSpPr>
        <p:spPr>
          <a:xfrm>
            <a:off x="13818035" y="2074844"/>
            <a:ext cx="7626096"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43" name="Google Shape;943;p114"/>
          <p:cNvSpPr txBox="1"/>
          <p:nvPr>
            <p:ph type="title"/>
          </p:nvPr>
        </p:nvSpPr>
        <p:spPr>
          <a:xfrm>
            <a:off x="13818035" y="507999"/>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tegories – Grey">
  <p:cSld name="Categories – Grey">
    <p:bg>
      <p:bgPr>
        <a:solidFill>
          <a:srgbClr val="CCCDD1"/>
        </a:solidFill>
      </p:bgPr>
    </p:bg>
    <p:spTree>
      <p:nvGrpSpPr>
        <p:cNvPr id="944" name="Shape 944"/>
        <p:cNvGrpSpPr/>
        <p:nvPr/>
      </p:nvGrpSpPr>
      <p:grpSpPr>
        <a:xfrm>
          <a:off x="0" y="0"/>
          <a:ext cx="0" cy="0"/>
          <a:chOff x="0" y="0"/>
          <a:chExt cx="0" cy="0"/>
        </a:xfrm>
      </p:grpSpPr>
      <p:sp>
        <p:nvSpPr>
          <p:cNvPr id="945" name="Google Shape;945;p115"/>
          <p:cNvSpPr/>
          <p:nvPr/>
        </p:nvSpPr>
        <p:spPr>
          <a:xfrm>
            <a:off x="16385192" y="9160380"/>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946" name="Google Shape;946;p115"/>
          <p:cNvSpPr/>
          <p:nvPr/>
        </p:nvSpPr>
        <p:spPr>
          <a:xfrm>
            <a:off x="8623805" y="9160380"/>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947" name="Google Shape;947;p115"/>
          <p:cNvSpPr/>
          <p:nvPr/>
        </p:nvSpPr>
        <p:spPr>
          <a:xfrm>
            <a:off x="16385192" y="4834189"/>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948" name="Google Shape;948;p115"/>
          <p:cNvSpPr/>
          <p:nvPr/>
        </p:nvSpPr>
        <p:spPr>
          <a:xfrm>
            <a:off x="16385192" y="507999"/>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949" name="Google Shape;949;p115"/>
          <p:cNvSpPr/>
          <p:nvPr/>
        </p:nvSpPr>
        <p:spPr>
          <a:xfrm>
            <a:off x="8623805" y="4834189"/>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950" name="Google Shape;950;p115"/>
          <p:cNvSpPr/>
          <p:nvPr/>
        </p:nvSpPr>
        <p:spPr>
          <a:xfrm>
            <a:off x="8623805" y="507999"/>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951" name="Google Shape;951;p115"/>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2" name="Google Shape;952;p115"/>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3" name="Google Shape;953;p115"/>
          <p:cNvSpPr txBox="1"/>
          <p:nvPr>
            <p:ph idx="2" type="body"/>
          </p:nvPr>
        </p:nvSpPr>
        <p:spPr>
          <a:xfrm>
            <a:off x="537007" y="8719977"/>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54" name="Google Shape;954;p115"/>
          <p:cNvSpPr/>
          <p:nvPr>
            <p:ph idx="3"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5" name="Google Shape;955;p115"/>
          <p:cNvSpPr/>
          <p:nvPr>
            <p:ph idx="4"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6" name="Google Shape;956;p115"/>
          <p:cNvSpPr txBox="1"/>
          <p:nvPr>
            <p:ph idx="5" type="body"/>
          </p:nvPr>
        </p:nvSpPr>
        <p:spPr>
          <a:xfrm>
            <a:off x="8928647" y="3104508"/>
            <a:ext cx="6848856" cy="110642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57" name="Google Shape;957;p115"/>
          <p:cNvSpPr txBox="1"/>
          <p:nvPr>
            <p:ph idx="6" type="body"/>
          </p:nvPr>
        </p:nvSpPr>
        <p:spPr>
          <a:xfrm>
            <a:off x="16692037" y="3104508"/>
            <a:ext cx="6848856" cy="110642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58" name="Google Shape;958;p115"/>
          <p:cNvSpPr txBox="1"/>
          <p:nvPr>
            <p:ph idx="7" type="body"/>
          </p:nvPr>
        </p:nvSpPr>
        <p:spPr>
          <a:xfrm>
            <a:off x="8928647" y="1143282"/>
            <a:ext cx="5196234"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59" name="Google Shape;959;p115"/>
          <p:cNvSpPr txBox="1"/>
          <p:nvPr>
            <p:ph idx="8" type="body"/>
          </p:nvPr>
        </p:nvSpPr>
        <p:spPr>
          <a:xfrm>
            <a:off x="8928647" y="726722"/>
            <a:ext cx="5196234" cy="404663"/>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60" name="Google Shape;960;p115"/>
          <p:cNvSpPr txBox="1"/>
          <p:nvPr>
            <p:ph idx="9" type="body"/>
          </p:nvPr>
        </p:nvSpPr>
        <p:spPr>
          <a:xfrm>
            <a:off x="16690094" y="1143282"/>
            <a:ext cx="5196234"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61" name="Google Shape;961;p115"/>
          <p:cNvSpPr txBox="1"/>
          <p:nvPr>
            <p:ph idx="13" type="body"/>
          </p:nvPr>
        </p:nvSpPr>
        <p:spPr>
          <a:xfrm>
            <a:off x="16690094" y="726722"/>
            <a:ext cx="5196234" cy="404663"/>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62" name="Google Shape;962;p115"/>
          <p:cNvSpPr txBox="1"/>
          <p:nvPr>
            <p:ph idx="14" type="body"/>
          </p:nvPr>
        </p:nvSpPr>
        <p:spPr>
          <a:xfrm>
            <a:off x="8928647" y="7431709"/>
            <a:ext cx="6848856" cy="110642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63" name="Google Shape;963;p115"/>
          <p:cNvSpPr txBox="1"/>
          <p:nvPr>
            <p:ph idx="15" type="body"/>
          </p:nvPr>
        </p:nvSpPr>
        <p:spPr>
          <a:xfrm>
            <a:off x="16692037" y="7431709"/>
            <a:ext cx="6848856" cy="110642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64" name="Google Shape;964;p115"/>
          <p:cNvSpPr txBox="1"/>
          <p:nvPr>
            <p:ph idx="16" type="body"/>
          </p:nvPr>
        </p:nvSpPr>
        <p:spPr>
          <a:xfrm>
            <a:off x="8928647" y="5470483"/>
            <a:ext cx="5196234"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65" name="Google Shape;965;p115"/>
          <p:cNvSpPr txBox="1"/>
          <p:nvPr>
            <p:ph idx="17" type="body"/>
          </p:nvPr>
        </p:nvSpPr>
        <p:spPr>
          <a:xfrm>
            <a:off x="8928647" y="5053923"/>
            <a:ext cx="5196234" cy="404663"/>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66" name="Google Shape;966;p115"/>
          <p:cNvSpPr txBox="1"/>
          <p:nvPr>
            <p:ph idx="18" type="body"/>
          </p:nvPr>
        </p:nvSpPr>
        <p:spPr>
          <a:xfrm>
            <a:off x="16690094" y="5470483"/>
            <a:ext cx="5196234"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67" name="Google Shape;967;p115"/>
          <p:cNvSpPr txBox="1"/>
          <p:nvPr>
            <p:ph idx="19" type="body"/>
          </p:nvPr>
        </p:nvSpPr>
        <p:spPr>
          <a:xfrm>
            <a:off x="16690094" y="5053923"/>
            <a:ext cx="5196234" cy="404663"/>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68" name="Google Shape;968;p115"/>
          <p:cNvSpPr txBox="1"/>
          <p:nvPr>
            <p:ph idx="20" type="body"/>
          </p:nvPr>
        </p:nvSpPr>
        <p:spPr>
          <a:xfrm>
            <a:off x="8928647" y="11758910"/>
            <a:ext cx="6848856" cy="110642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69" name="Google Shape;969;p115"/>
          <p:cNvSpPr txBox="1"/>
          <p:nvPr>
            <p:ph idx="21" type="body"/>
          </p:nvPr>
        </p:nvSpPr>
        <p:spPr>
          <a:xfrm>
            <a:off x="16692037" y="11758910"/>
            <a:ext cx="6848856" cy="110642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70" name="Google Shape;970;p115"/>
          <p:cNvSpPr txBox="1"/>
          <p:nvPr>
            <p:ph idx="22" type="body"/>
          </p:nvPr>
        </p:nvSpPr>
        <p:spPr>
          <a:xfrm>
            <a:off x="8928647" y="9797684"/>
            <a:ext cx="5196234"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71" name="Google Shape;971;p115"/>
          <p:cNvSpPr txBox="1"/>
          <p:nvPr>
            <p:ph idx="23" type="body"/>
          </p:nvPr>
        </p:nvSpPr>
        <p:spPr>
          <a:xfrm>
            <a:off x="8928647" y="9381124"/>
            <a:ext cx="5196234" cy="404663"/>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72" name="Google Shape;972;p115"/>
          <p:cNvSpPr txBox="1"/>
          <p:nvPr>
            <p:ph idx="24" type="body"/>
          </p:nvPr>
        </p:nvSpPr>
        <p:spPr>
          <a:xfrm>
            <a:off x="16690094" y="9797684"/>
            <a:ext cx="5196234"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73" name="Google Shape;973;p115"/>
          <p:cNvSpPr txBox="1"/>
          <p:nvPr>
            <p:ph idx="25" type="body"/>
          </p:nvPr>
        </p:nvSpPr>
        <p:spPr>
          <a:xfrm>
            <a:off x="16690094" y="9381124"/>
            <a:ext cx="5196234" cy="404663"/>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6 text boxes – Grey">
  <p:cSld name="Title + body + 6 text boxes – Grey">
    <p:bg>
      <p:bgPr>
        <a:solidFill>
          <a:srgbClr val="CCCDD1"/>
        </a:solidFill>
      </p:bgPr>
    </p:bg>
    <p:spTree>
      <p:nvGrpSpPr>
        <p:cNvPr id="974" name="Shape 974"/>
        <p:cNvGrpSpPr/>
        <p:nvPr/>
      </p:nvGrpSpPr>
      <p:grpSpPr>
        <a:xfrm>
          <a:off x="0" y="0"/>
          <a:ext cx="0" cy="0"/>
          <a:chOff x="0" y="0"/>
          <a:chExt cx="0" cy="0"/>
        </a:xfrm>
      </p:grpSpPr>
      <p:sp>
        <p:nvSpPr>
          <p:cNvPr id="975" name="Google Shape;975;p116"/>
          <p:cNvSpPr/>
          <p:nvPr/>
        </p:nvSpPr>
        <p:spPr>
          <a:xfrm>
            <a:off x="16385192" y="507999"/>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976" name="Google Shape;976;p116"/>
          <p:cNvSpPr/>
          <p:nvPr/>
        </p:nvSpPr>
        <p:spPr>
          <a:xfrm>
            <a:off x="8623805" y="507999"/>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977" name="Google Shape;977;p116"/>
          <p:cNvSpPr/>
          <p:nvPr/>
        </p:nvSpPr>
        <p:spPr>
          <a:xfrm>
            <a:off x="16385192" y="4834189"/>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978" name="Google Shape;978;p116"/>
          <p:cNvSpPr/>
          <p:nvPr/>
        </p:nvSpPr>
        <p:spPr>
          <a:xfrm>
            <a:off x="8623805" y="4834189"/>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979" name="Google Shape;979;p116"/>
          <p:cNvSpPr/>
          <p:nvPr/>
        </p:nvSpPr>
        <p:spPr>
          <a:xfrm>
            <a:off x="16385192" y="9160380"/>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980" name="Google Shape;980;p116"/>
          <p:cNvSpPr/>
          <p:nvPr/>
        </p:nvSpPr>
        <p:spPr>
          <a:xfrm>
            <a:off x="8623805" y="9160380"/>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981" name="Google Shape;981;p116"/>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2" name="Google Shape;982;p116"/>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3" name="Google Shape;983;p116"/>
          <p:cNvSpPr txBox="1"/>
          <p:nvPr>
            <p:ph idx="2" type="body"/>
          </p:nvPr>
        </p:nvSpPr>
        <p:spPr>
          <a:xfrm>
            <a:off x="537007" y="8719977"/>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84" name="Google Shape;984;p116"/>
          <p:cNvSpPr/>
          <p:nvPr>
            <p:ph idx="3"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5" name="Google Shape;985;p116"/>
          <p:cNvSpPr/>
          <p:nvPr>
            <p:ph idx="4"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6" name="Google Shape;986;p116"/>
          <p:cNvSpPr txBox="1"/>
          <p:nvPr>
            <p:ph idx="5" type="body"/>
          </p:nvPr>
        </p:nvSpPr>
        <p:spPr>
          <a:xfrm>
            <a:off x="8928647" y="860193"/>
            <a:ext cx="6848856" cy="2251322"/>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87" name="Google Shape;987;p116"/>
          <p:cNvSpPr txBox="1"/>
          <p:nvPr>
            <p:ph idx="6" type="body"/>
          </p:nvPr>
        </p:nvSpPr>
        <p:spPr>
          <a:xfrm>
            <a:off x="16693381" y="860193"/>
            <a:ext cx="6848856" cy="2251322"/>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88" name="Google Shape;988;p116"/>
          <p:cNvSpPr txBox="1"/>
          <p:nvPr>
            <p:ph idx="7" type="body"/>
          </p:nvPr>
        </p:nvSpPr>
        <p:spPr>
          <a:xfrm>
            <a:off x="8928647" y="5186383"/>
            <a:ext cx="6848856" cy="2251322"/>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89" name="Google Shape;989;p116"/>
          <p:cNvSpPr txBox="1"/>
          <p:nvPr>
            <p:ph idx="8" type="body"/>
          </p:nvPr>
        </p:nvSpPr>
        <p:spPr>
          <a:xfrm>
            <a:off x="16693381" y="5186383"/>
            <a:ext cx="6848856" cy="2251322"/>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90" name="Google Shape;990;p116"/>
          <p:cNvSpPr txBox="1"/>
          <p:nvPr>
            <p:ph idx="9" type="body"/>
          </p:nvPr>
        </p:nvSpPr>
        <p:spPr>
          <a:xfrm>
            <a:off x="8928647" y="9513884"/>
            <a:ext cx="6848856" cy="2251322"/>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91" name="Google Shape;991;p116"/>
          <p:cNvSpPr txBox="1"/>
          <p:nvPr>
            <p:ph idx="13" type="body"/>
          </p:nvPr>
        </p:nvSpPr>
        <p:spPr>
          <a:xfrm>
            <a:off x="16693381" y="9513884"/>
            <a:ext cx="6848856" cy="2251322"/>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quote – Grey">
  <p:cSld name="Title + body + quote – Grey">
    <p:bg>
      <p:bgPr>
        <a:solidFill>
          <a:srgbClr val="CCCDD1"/>
        </a:solidFill>
      </p:bgPr>
    </p:bg>
    <p:spTree>
      <p:nvGrpSpPr>
        <p:cNvPr id="992" name="Shape 992"/>
        <p:cNvGrpSpPr/>
        <p:nvPr/>
      </p:nvGrpSpPr>
      <p:grpSpPr>
        <a:xfrm>
          <a:off x="0" y="0"/>
          <a:ext cx="0" cy="0"/>
          <a:chOff x="0" y="0"/>
          <a:chExt cx="0" cy="0"/>
        </a:xfrm>
      </p:grpSpPr>
      <p:sp>
        <p:nvSpPr>
          <p:cNvPr id="993" name="Google Shape;993;p117"/>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4" name="Google Shape;994;p117"/>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5" name="Google Shape;995;p117"/>
          <p:cNvSpPr txBox="1"/>
          <p:nvPr>
            <p:ph idx="2" type="body"/>
          </p:nvPr>
        </p:nvSpPr>
        <p:spPr>
          <a:xfrm>
            <a:off x="537007" y="8719977"/>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96" name="Google Shape;996;p117"/>
          <p:cNvSpPr/>
          <p:nvPr>
            <p:ph idx="3"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7" name="Google Shape;997;p117"/>
          <p:cNvSpPr/>
          <p:nvPr>
            <p:ph idx="4"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8" name="Google Shape;998;p117"/>
          <p:cNvSpPr txBox="1"/>
          <p:nvPr>
            <p:ph idx="5" type="body"/>
          </p:nvPr>
        </p:nvSpPr>
        <p:spPr>
          <a:xfrm>
            <a:off x="8674226" y="423252"/>
            <a:ext cx="14497714" cy="8402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6000"/>
              <a:buFont typeface="Arial"/>
              <a:buNone/>
              <a:defRPr sz="6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rows – Grey">
  <p:cSld name="Title + rows – Grey">
    <p:bg>
      <p:bgPr>
        <a:solidFill>
          <a:srgbClr val="CCCDD1"/>
        </a:solidFill>
      </p:bgPr>
    </p:bg>
    <p:spTree>
      <p:nvGrpSpPr>
        <p:cNvPr id="999" name="Shape 999"/>
        <p:cNvGrpSpPr/>
        <p:nvPr/>
      </p:nvGrpSpPr>
      <p:grpSpPr>
        <a:xfrm>
          <a:off x="0" y="0"/>
          <a:ext cx="0" cy="0"/>
          <a:chOff x="0" y="0"/>
          <a:chExt cx="0" cy="0"/>
        </a:xfrm>
      </p:grpSpPr>
      <p:sp>
        <p:nvSpPr>
          <p:cNvPr id="1000" name="Google Shape;1000;p118"/>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1" name="Google Shape;1001;p118"/>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2" name="Google Shape;1002;p118"/>
          <p:cNvSpPr txBox="1"/>
          <p:nvPr>
            <p:ph idx="2" type="body"/>
          </p:nvPr>
        </p:nvSpPr>
        <p:spPr>
          <a:xfrm>
            <a:off x="537007" y="3466992"/>
            <a:ext cx="1375613"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03" name="Google Shape;1003;p118"/>
          <p:cNvSpPr txBox="1"/>
          <p:nvPr>
            <p:ph idx="3" type="body"/>
          </p:nvPr>
        </p:nvSpPr>
        <p:spPr>
          <a:xfrm>
            <a:off x="8674225" y="3466992"/>
            <a:ext cx="14497713" cy="1685846"/>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04" name="Google Shape;1004;p118"/>
          <p:cNvSpPr txBox="1"/>
          <p:nvPr>
            <p:ph idx="4" type="body"/>
          </p:nvPr>
        </p:nvSpPr>
        <p:spPr>
          <a:xfrm>
            <a:off x="537007" y="6085354"/>
            <a:ext cx="1375613"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05" name="Google Shape;1005;p118"/>
          <p:cNvSpPr txBox="1"/>
          <p:nvPr>
            <p:ph idx="5" type="body"/>
          </p:nvPr>
        </p:nvSpPr>
        <p:spPr>
          <a:xfrm>
            <a:off x="537007" y="8763733"/>
            <a:ext cx="1375613"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06" name="Google Shape;1006;p118"/>
          <p:cNvSpPr txBox="1"/>
          <p:nvPr>
            <p:ph idx="6" type="body"/>
          </p:nvPr>
        </p:nvSpPr>
        <p:spPr>
          <a:xfrm>
            <a:off x="8674225" y="6133322"/>
            <a:ext cx="14497713" cy="1685846"/>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07" name="Google Shape;1007;p118"/>
          <p:cNvSpPr txBox="1"/>
          <p:nvPr>
            <p:ph idx="7" type="body"/>
          </p:nvPr>
        </p:nvSpPr>
        <p:spPr>
          <a:xfrm>
            <a:off x="8674225" y="8811701"/>
            <a:ext cx="14497713" cy="1685846"/>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rows (3 columns) – Grey">
  <p:cSld name="Title + rows (3 columns) – Grey">
    <p:bg>
      <p:bgPr>
        <a:solidFill>
          <a:srgbClr val="CCCDD1"/>
        </a:solidFill>
      </p:bgPr>
    </p:bg>
    <p:spTree>
      <p:nvGrpSpPr>
        <p:cNvPr id="1008" name="Shape 1008"/>
        <p:cNvGrpSpPr/>
        <p:nvPr/>
      </p:nvGrpSpPr>
      <p:grpSpPr>
        <a:xfrm>
          <a:off x="0" y="0"/>
          <a:ext cx="0" cy="0"/>
          <a:chOff x="0" y="0"/>
          <a:chExt cx="0" cy="0"/>
        </a:xfrm>
      </p:grpSpPr>
      <p:sp>
        <p:nvSpPr>
          <p:cNvPr id="1009" name="Google Shape;1009;p119"/>
          <p:cNvSpPr txBox="1"/>
          <p:nvPr>
            <p:ph idx="1" type="body"/>
          </p:nvPr>
        </p:nvSpPr>
        <p:spPr>
          <a:xfrm>
            <a:off x="17488430" y="3466992"/>
            <a:ext cx="5681821" cy="118064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200"/>
              <a:buFont typeface="Arial"/>
              <a:buNone/>
              <a:defRPr sz="22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10" name="Google Shape;1010;p119"/>
          <p:cNvSpPr txBox="1"/>
          <p:nvPr>
            <p:ph idx="2" type="body"/>
          </p:nvPr>
        </p:nvSpPr>
        <p:spPr>
          <a:xfrm>
            <a:off x="17488430" y="6133322"/>
            <a:ext cx="5681821" cy="118064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200"/>
              <a:buFont typeface="Arial"/>
              <a:buNone/>
              <a:defRPr sz="22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11" name="Google Shape;1011;p119"/>
          <p:cNvSpPr txBox="1"/>
          <p:nvPr>
            <p:ph idx="3" type="body"/>
          </p:nvPr>
        </p:nvSpPr>
        <p:spPr>
          <a:xfrm>
            <a:off x="17488430" y="8811701"/>
            <a:ext cx="5681821" cy="118064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200"/>
              <a:buFont typeface="Arial"/>
              <a:buNone/>
              <a:defRPr sz="22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12" name="Google Shape;1012;p119"/>
          <p:cNvSpPr txBox="1"/>
          <p:nvPr>
            <p:ph idx="4" type="body"/>
          </p:nvPr>
        </p:nvSpPr>
        <p:spPr>
          <a:xfrm>
            <a:off x="8674225" y="3466992"/>
            <a:ext cx="5681821" cy="147752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800"/>
              <a:buFont typeface="Arial"/>
              <a:buNone/>
              <a:defRPr sz="28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13" name="Google Shape;1013;p119"/>
          <p:cNvSpPr txBox="1"/>
          <p:nvPr>
            <p:ph idx="5" type="body"/>
          </p:nvPr>
        </p:nvSpPr>
        <p:spPr>
          <a:xfrm>
            <a:off x="8674225" y="6133322"/>
            <a:ext cx="5681821" cy="147752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800"/>
              <a:buFont typeface="Arial"/>
              <a:buNone/>
              <a:defRPr sz="28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14" name="Google Shape;1014;p119"/>
          <p:cNvSpPr txBox="1"/>
          <p:nvPr>
            <p:ph idx="6" type="body"/>
          </p:nvPr>
        </p:nvSpPr>
        <p:spPr>
          <a:xfrm>
            <a:off x="8674225" y="8811701"/>
            <a:ext cx="5681821" cy="147752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800"/>
              <a:buFont typeface="Arial"/>
              <a:buNone/>
              <a:defRPr sz="28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15" name="Google Shape;1015;p119"/>
          <p:cNvSpPr txBox="1"/>
          <p:nvPr>
            <p:ph idx="7"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6" name="Google Shape;1016;p119"/>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7" name="Google Shape;1017;p119"/>
          <p:cNvSpPr txBox="1"/>
          <p:nvPr>
            <p:ph idx="8" type="body"/>
          </p:nvPr>
        </p:nvSpPr>
        <p:spPr>
          <a:xfrm>
            <a:off x="537007" y="3466992"/>
            <a:ext cx="1375613"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18" name="Google Shape;1018;p119"/>
          <p:cNvSpPr txBox="1"/>
          <p:nvPr>
            <p:ph idx="9" type="body"/>
          </p:nvPr>
        </p:nvSpPr>
        <p:spPr>
          <a:xfrm>
            <a:off x="537007" y="6085354"/>
            <a:ext cx="1375613"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19" name="Google Shape;1019;p119"/>
          <p:cNvSpPr txBox="1"/>
          <p:nvPr>
            <p:ph idx="13" type="body"/>
          </p:nvPr>
        </p:nvSpPr>
        <p:spPr>
          <a:xfrm>
            <a:off x="537007" y="8763733"/>
            <a:ext cx="1375613"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6 text boxes – Grey">
  <p:cSld name="Title + 6 text boxes – Grey">
    <p:bg>
      <p:bgPr>
        <a:solidFill>
          <a:srgbClr val="CCCDD1"/>
        </a:solidFill>
      </p:bgPr>
    </p:bg>
    <p:spTree>
      <p:nvGrpSpPr>
        <p:cNvPr id="1020" name="Shape 1020"/>
        <p:cNvGrpSpPr/>
        <p:nvPr/>
      </p:nvGrpSpPr>
      <p:grpSpPr>
        <a:xfrm>
          <a:off x="0" y="0"/>
          <a:ext cx="0" cy="0"/>
          <a:chOff x="0" y="0"/>
          <a:chExt cx="0" cy="0"/>
        </a:xfrm>
      </p:grpSpPr>
      <p:sp>
        <p:nvSpPr>
          <p:cNvPr id="1021" name="Google Shape;1021;p120"/>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2" name="Google Shape;1022;p120"/>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3" name="Google Shape;1023;p120"/>
          <p:cNvSpPr txBox="1"/>
          <p:nvPr>
            <p:ph idx="2" type="body"/>
          </p:nvPr>
        </p:nvSpPr>
        <p:spPr>
          <a:xfrm>
            <a:off x="537007" y="3466992"/>
            <a:ext cx="7031736" cy="305853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24" name="Google Shape;1024;p120"/>
          <p:cNvSpPr txBox="1"/>
          <p:nvPr>
            <p:ph idx="3" type="body"/>
          </p:nvPr>
        </p:nvSpPr>
        <p:spPr>
          <a:xfrm>
            <a:off x="8672449" y="3466992"/>
            <a:ext cx="7031736" cy="305853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25" name="Google Shape;1025;p120"/>
          <p:cNvSpPr txBox="1"/>
          <p:nvPr>
            <p:ph idx="4" type="body"/>
          </p:nvPr>
        </p:nvSpPr>
        <p:spPr>
          <a:xfrm>
            <a:off x="16820845" y="3466992"/>
            <a:ext cx="7031736" cy="305853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26" name="Google Shape;1026;p120"/>
          <p:cNvSpPr txBox="1"/>
          <p:nvPr>
            <p:ph idx="5" type="body"/>
          </p:nvPr>
        </p:nvSpPr>
        <p:spPr>
          <a:xfrm>
            <a:off x="537007" y="7852451"/>
            <a:ext cx="7031736" cy="305853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27" name="Google Shape;1027;p120"/>
          <p:cNvSpPr txBox="1"/>
          <p:nvPr>
            <p:ph idx="6" type="body"/>
          </p:nvPr>
        </p:nvSpPr>
        <p:spPr>
          <a:xfrm>
            <a:off x="8672449" y="7852451"/>
            <a:ext cx="7031736" cy="305853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28" name="Google Shape;1028;p120"/>
          <p:cNvSpPr txBox="1"/>
          <p:nvPr>
            <p:ph idx="7" type="body"/>
          </p:nvPr>
        </p:nvSpPr>
        <p:spPr>
          <a:xfrm>
            <a:off x="16820845" y="7852451"/>
            <a:ext cx="7031736" cy="305853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6 imgs">
  <p:cSld name="Title + body + 6 imgs">
    <p:spTree>
      <p:nvGrpSpPr>
        <p:cNvPr id="72" name="Shape 72"/>
        <p:cNvGrpSpPr/>
        <p:nvPr/>
      </p:nvGrpSpPr>
      <p:grpSpPr>
        <a:xfrm>
          <a:off x="0" y="0"/>
          <a:ext cx="0" cy="0"/>
          <a:chOff x="0" y="0"/>
          <a:chExt cx="0" cy="0"/>
        </a:xfrm>
      </p:grpSpPr>
      <p:sp>
        <p:nvSpPr>
          <p:cNvPr id="73" name="Google Shape;73;p13"/>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13"/>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3"/>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3400"/>
              <a:buFont typeface="Arial"/>
              <a:buNone/>
              <a:defRPr sz="34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6" name="Google Shape;76;p13"/>
          <p:cNvSpPr/>
          <p:nvPr>
            <p:ph idx="3" type="pic"/>
          </p:nvPr>
        </p:nvSpPr>
        <p:spPr>
          <a:xfrm>
            <a:off x="536971" y="3408979"/>
            <a:ext cx="7586169" cy="4773477"/>
          </a:xfrm>
          <a:prstGeom prst="roundRect">
            <a:avLst>
              <a:gd fmla="val 3610" name="adj"/>
            </a:avLst>
          </a:prstGeom>
          <a:noFill/>
          <a:ln>
            <a:noFill/>
          </a:ln>
        </p:spPr>
      </p:sp>
      <p:sp>
        <p:nvSpPr>
          <p:cNvPr id="77" name="Google Shape;77;p13"/>
          <p:cNvSpPr/>
          <p:nvPr>
            <p:ph idx="4" type="pic"/>
          </p:nvPr>
        </p:nvSpPr>
        <p:spPr>
          <a:xfrm>
            <a:off x="16272271" y="3408979"/>
            <a:ext cx="7586169" cy="4773477"/>
          </a:xfrm>
          <a:prstGeom prst="roundRect">
            <a:avLst>
              <a:gd fmla="val 3610" name="adj"/>
            </a:avLst>
          </a:prstGeom>
          <a:noFill/>
          <a:ln>
            <a:noFill/>
          </a:ln>
        </p:spPr>
      </p:sp>
      <p:sp>
        <p:nvSpPr>
          <p:cNvPr id="78" name="Google Shape;78;p13"/>
          <p:cNvSpPr/>
          <p:nvPr>
            <p:ph idx="5" type="pic"/>
          </p:nvPr>
        </p:nvSpPr>
        <p:spPr>
          <a:xfrm>
            <a:off x="536971" y="8438179"/>
            <a:ext cx="7586169" cy="4773477"/>
          </a:xfrm>
          <a:prstGeom prst="roundRect">
            <a:avLst>
              <a:gd fmla="val 3610" name="adj"/>
            </a:avLst>
          </a:prstGeom>
          <a:noFill/>
          <a:ln>
            <a:noFill/>
          </a:ln>
        </p:spPr>
      </p:sp>
      <p:sp>
        <p:nvSpPr>
          <p:cNvPr id="79" name="Google Shape;79;p13"/>
          <p:cNvSpPr/>
          <p:nvPr>
            <p:ph idx="6" type="pic"/>
          </p:nvPr>
        </p:nvSpPr>
        <p:spPr>
          <a:xfrm>
            <a:off x="16272271" y="8438179"/>
            <a:ext cx="7586169" cy="4773477"/>
          </a:xfrm>
          <a:prstGeom prst="roundRect">
            <a:avLst>
              <a:gd fmla="val 3610" name="adj"/>
            </a:avLst>
          </a:prstGeom>
          <a:noFill/>
          <a:ln>
            <a:noFill/>
          </a:ln>
        </p:spPr>
      </p:sp>
      <p:sp>
        <p:nvSpPr>
          <p:cNvPr id="80" name="Google Shape;80;p13"/>
          <p:cNvSpPr/>
          <p:nvPr>
            <p:ph idx="7" type="pic"/>
          </p:nvPr>
        </p:nvSpPr>
        <p:spPr>
          <a:xfrm>
            <a:off x="8404621" y="3408979"/>
            <a:ext cx="7586169" cy="4773477"/>
          </a:xfrm>
          <a:prstGeom prst="roundRect">
            <a:avLst>
              <a:gd fmla="val 3610" name="adj"/>
            </a:avLst>
          </a:prstGeom>
          <a:noFill/>
          <a:ln>
            <a:noFill/>
          </a:ln>
        </p:spPr>
      </p:sp>
      <p:sp>
        <p:nvSpPr>
          <p:cNvPr id="81" name="Google Shape;81;p13"/>
          <p:cNvSpPr/>
          <p:nvPr>
            <p:ph idx="8" type="pic"/>
          </p:nvPr>
        </p:nvSpPr>
        <p:spPr>
          <a:xfrm>
            <a:off x="8404621" y="8438179"/>
            <a:ext cx="7586169" cy="4773477"/>
          </a:xfrm>
          <a:prstGeom prst="roundRect">
            <a:avLst>
              <a:gd fmla="val 3610" name="adj"/>
            </a:avLst>
          </a:prstGeom>
          <a:noFill/>
          <a:ln>
            <a:noFill/>
          </a:ln>
        </p:spPr>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4 columns – Grey">
  <p:cSld name="Title + 4 columns – Grey">
    <p:bg>
      <p:bgPr>
        <a:solidFill>
          <a:srgbClr val="CCCDD1"/>
        </a:solidFill>
      </p:bgPr>
    </p:bg>
    <p:spTree>
      <p:nvGrpSpPr>
        <p:cNvPr id="1029" name="Shape 1029"/>
        <p:cNvGrpSpPr/>
        <p:nvPr/>
      </p:nvGrpSpPr>
      <p:grpSpPr>
        <a:xfrm>
          <a:off x="0" y="0"/>
          <a:ext cx="0" cy="0"/>
          <a:chOff x="0" y="0"/>
          <a:chExt cx="0" cy="0"/>
        </a:xfrm>
      </p:grpSpPr>
      <p:sp>
        <p:nvSpPr>
          <p:cNvPr id="1030" name="Google Shape;1030;p121"/>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1" name="Google Shape;1031;p121"/>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2" name="Google Shape;1032;p121"/>
          <p:cNvSpPr txBox="1"/>
          <p:nvPr>
            <p:ph idx="2" type="body"/>
          </p:nvPr>
        </p:nvSpPr>
        <p:spPr>
          <a:xfrm>
            <a:off x="537007" y="5086799"/>
            <a:ext cx="5339107" cy="387106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33" name="Google Shape;1033;p121"/>
          <p:cNvSpPr txBox="1"/>
          <p:nvPr>
            <p:ph idx="3" type="body"/>
          </p:nvPr>
        </p:nvSpPr>
        <p:spPr>
          <a:xfrm>
            <a:off x="6525437" y="5086799"/>
            <a:ext cx="5339107" cy="387106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34" name="Google Shape;1034;p121"/>
          <p:cNvSpPr txBox="1"/>
          <p:nvPr>
            <p:ph idx="4" type="body"/>
          </p:nvPr>
        </p:nvSpPr>
        <p:spPr>
          <a:xfrm>
            <a:off x="12513867" y="5086799"/>
            <a:ext cx="5339107" cy="387106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35" name="Google Shape;1035;p121"/>
          <p:cNvSpPr txBox="1"/>
          <p:nvPr>
            <p:ph idx="5" type="body"/>
          </p:nvPr>
        </p:nvSpPr>
        <p:spPr>
          <a:xfrm>
            <a:off x="18502297" y="5086799"/>
            <a:ext cx="5339107" cy="387106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5 columns – Grey">
  <p:cSld name="Title + 5 columns – Grey">
    <p:bg>
      <p:bgPr>
        <a:solidFill>
          <a:srgbClr val="CCCDD1"/>
        </a:solidFill>
      </p:bgPr>
    </p:bg>
    <p:spTree>
      <p:nvGrpSpPr>
        <p:cNvPr id="1036" name="Shape 1036"/>
        <p:cNvGrpSpPr/>
        <p:nvPr/>
      </p:nvGrpSpPr>
      <p:grpSpPr>
        <a:xfrm>
          <a:off x="0" y="0"/>
          <a:ext cx="0" cy="0"/>
          <a:chOff x="0" y="0"/>
          <a:chExt cx="0" cy="0"/>
        </a:xfrm>
      </p:grpSpPr>
      <p:sp>
        <p:nvSpPr>
          <p:cNvPr id="1037" name="Google Shape;1037;p122"/>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8" name="Google Shape;1038;p122"/>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9" name="Google Shape;1039;p122"/>
          <p:cNvSpPr txBox="1"/>
          <p:nvPr>
            <p:ph idx="2" type="body"/>
          </p:nvPr>
        </p:nvSpPr>
        <p:spPr>
          <a:xfrm>
            <a:off x="537007" y="5086799"/>
            <a:ext cx="4280791" cy="468359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40" name="Google Shape;1040;p122"/>
          <p:cNvSpPr txBox="1"/>
          <p:nvPr>
            <p:ph idx="3" type="body"/>
          </p:nvPr>
        </p:nvSpPr>
        <p:spPr>
          <a:xfrm>
            <a:off x="5294306" y="5086799"/>
            <a:ext cx="4280791" cy="468359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41" name="Google Shape;1041;p122"/>
          <p:cNvSpPr txBox="1"/>
          <p:nvPr>
            <p:ph idx="4" type="body"/>
          </p:nvPr>
        </p:nvSpPr>
        <p:spPr>
          <a:xfrm>
            <a:off x="10051605" y="5086799"/>
            <a:ext cx="4280791" cy="468359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42" name="Google Shape;1042;p122"/>
          <p:cNvSpPr txBox="1"/>
          <p:nvPr>
            <p:ph idx="5" type="body"/>
          </p:nvPr>
        </p:nvSpPr>
        <p:spPr>
          <a:xfrm>
            <a:off x="14808904" y="5086799"/>
            <a:ext cx="4280791" cy="468359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43" name="Google Shape;1043;p122"/>
          <p:cNvSpPr txBox="1"/>
          <p:nvPr>
            <p:ph idx="6" type="body"/>
          </p:nvPr>
        </p:nvSpPr>
        <p:spPr>
          <a:xfrm>
            <a:off x="19566203" y="5086799"/>
            <a:ext cx="4280791" cy="468359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highlight – Grey">
  <p:cSld name="Quote highlight – Grey">
    <p:bg>
      <p:bgPr>
        <a:solidFill>
          <a:srgbClr val="CCCDD1"/>
        </a:solidFill>
      </p:bgPr>
    </p:bg>
    <p:spTree>
      <p:nvGrpSpPr>
        <p:cNvPr id="1044" name="Shape 1044"/>
        <p:cNvGrpSpPr/>
        <p:nvPr/>
      </p:nvGrpSpPr>
      <p:grpSpPr>
        <a:xfrm>
          <a:off x="0" y="0"/>
          <a:ext cx="0" cy="0"/>
          <a:chOff x="0" y="0"/>
          <a:chExt cx="0" cy="0"/>
        </a:xfrm>
      </p:grpSpPr>
      <p:sp>
        <p:nvSpPr>
          <p:cNvPr id="1045" name="Google Shape;1045;p123"/>
          <p:cNvSpPr txBox="1"/>
          <p:nvPr>
            <p:ph idx="1" type="body"/>
          </p:nvPr>
        </p:nvSpPr>
        <p:spPr>
          <a:xfrm>
            <a:off x="537007" y="423252"/>
            <a:ext cx="14497714" cy="932563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0"/>
              </a:spcBef>
              <a:spcAft>
                <a:spcPts val="0"/>
              </a:spcAft>
              <a:buClr>
                <a:schemeClr val="lt2"/>
              </a:buClr>
              <a:buSzPts val="6000"/>
              <a:buFont typeface="Arial"/>
              <a:buNone/>
              <a:defRPr sz="6000">
                <a:solidFill>
                  <a:schemeClr val="lt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highlight + img – Grey">
  <p:cSld name="Quote highlight + img – Grey">
    <p:bg>
      <p:bgPr>
        <a:solidFill>
          <a:srgbClr val="CCCDD1"/>
        </a:solidFill>
      </p:bgPr>
    </p:bg>
    <p:spTree>
      <p:nvGrpSpPr>
        <p:cNvPr id="1046" name="Shape 1046"/>
        <p:cNvGrpSpPr/>
        <p:nvPr/>
      </p:nvGrpSpPr>
      <p:grpSpPr>
        <a:xfrm>
          <a:off x="0" y="0"/>
          <a:ext cx="0" cy="0"/>
          <a:chOff x="0" y="0"/>
          <a:chExt cx="0" cy="0"/>
        </a:xfrm>
      </p:grpSpPr>
      <p:sp>
        <p:nvSpPr>
          <p:cNvPr id="1047" name="Google Shape;1047;p124"/>
          <p:cNvSpPr/>
          <p:nvPr>
            <p:ph idx="2" type="pic"/>
          </p:nvPr>
        </p:nvSpPr>
        <p:spPr>
          <a:xfrm>
            <a:off x="532473" y="508000"/>
            <a:ext cx="6918723" cy="12705481"/>
          </a:xfrm>
          <a:prstGeom prst="roundRect">
            <a:avLst>
              <a:gd fmla="val 2162" name="adj"/>
            </a:avLst>
          </a:prstGeom>
          <a:noFill/>
          <a:ln>
            <a:noFill/>
          </a:ln>
        </p:spPr>
      </p:sp>
      <p:sp>
        <p:nvSpPr>
          <p:cNvPr id="1048" name="Google Shape;1048;p124"/>
          <p:cNvSpPr txBox="1"/>
          <p:nvPr>
            <p:ph idx="1" type="body"/>
          </p:nvPr>
        </p:nvSpPr>
        <p:spPr>
          <a:xfrm>
            <a:off x="7966499" y="423252"/>
            <a:ext cx="15824367" cy="7571303"/>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2"/>
              </a:buClr>
              <a:buSzPts val="6000"/>
              <a:buFont typeface="Arial"/>
              <a:buNone/>
              <a:defRPr sz="6000">
                <a:solidFill>
                  <a:schemeClr val="lt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49" name="Google Shape;1049;p124"/>
          <p:cNvSpPr txBox="1"/>
          <p:nvPr>
            <p:ph idx="3" type="body"/>
          </p:nvPr>
        </p:nvSpPr>
        <p:spPr>
          <a:xfrm>
            <a:off x="7967897" y="12189446"/>
            <a:ext cx="4279392" cy="107899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2"/>
              </a:buClr>
              <a:buSzPts val="2000"/>
              <a:buFont typeface="Arial"/>
              <a:buNone/>
              <a:defRPr b="0"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Grey">
  <p:cSld name="Quote – Grey">
    <p:bg>
      <p:bgPr>
        <a:solidFill>
          <a:srgbClr val="CCCDD1"/>
        </a:solidFill>
      </p:bgPr>
    </p:bg>
    <p:spTree>
      <p:nvGrpSpPr>
        <p:cNvPr id="1050" name="Shape 1050"/>
        <p:cNvGrpSpPr/>
        <p:nvPr/>
      </p:nvGrpSpPr>
      <p:grpSpPr>
        <a:xfrm>
          <a:off x="0" y="0"/>
          <a:ext cx="0" cy="0"/>
          <a:chOff x="0" y="0"/>
          <a:chExt cx="0" cy="0"/>
        </a:xfrm>
      </p:grpSpPr>
      <p:sp>
        <p:nvSpPr>
          <p:cNvPr id="1051" name="Google Shape;1051;p125"/>
          <p:cNvSpPr txBox="1"/>
          <p:nvPr>
            <p:ph idx="1" type="body"/>
          </p:nvPr>
        </p:nvSpPr>
        <p:spPr>
          <a:xfrm>
            <a:off x="537007" y="423252"/>
            <a:ext cx="23253859" cy="563231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0000"/>
              <a:buFont typeface="Arial"/>
              <a:buNone/>
              <a:defRPr sz="10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52" name="Google Shape;1052;p125"/>
          <p:cNvSpPr txBox="1"/>
          <p:nvPr>
            <p:ph idx="2" type="body"/>
          </p:nvPr>
        </p:nvSpPr>
        <p:spPr>
          <a:xfrm>
            <a:off x="537007" y="12189446"/>
            <a:ext cx="4279392" cy="107899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g – Grey">
  <p:cSld name="Quote + img – Grey">
    <p:bg>
      <p:bgPr>
        <a:solidFill>
          <a:srgbClr val="CCCDD1"/>
        </a:solidFill>
      </p:bgPr>
    </p:bg>
    <p:spTree>
      <p:nvGrpSpPr>
        <p:cNvPr id="1053" name="Shape 1053"/>
        <p:cNvGrpSpPr/>
        <p:nvPr/>
      </p:nvGrpSpPr>
      <p:grpSpPr>
        <a:xfrm>
          <a:off x="0" y="0"/>
          <a:ext cx="0" cy="0"/>
          <a:chOff x="0" y="0"/>
          <a:chExt cx="0" cy="0"/>
        </a:xfrm>
      </p:grpSpPr>
      <p:sp>
        <p:nvSpPr>
          <p:cNvPr id="1054" name="Google Shape;1054;p126"/>
          <p:cNvSpPr/>
          <p:nvPr>
            <p:ph idx="2" type="pic"/>
          </p:nvPr>
        </p:nvSpPr>
        <p:spPr>
          <a:xfrm>
            <a:off x="11141895" y="508000"/>
            <a:ext cx="12705098" cy="12705481"/>
          </a:xfrm>
          <a:prstGeom prst="roundRect">
            <a:avLst>
              <a:gd fmla="val 2162" name="adj"/>
            </a:avLst>
          </a:prstGeom>
          <a:noFill/>
          <a:ln>
            <a:noFill/>
          </a:ln>
        </p:spPr>
      </p:sp>
      <p:sp>
        <p:nvSpPr>
          <p:cNvPr id="1055" name="Google Shape;1055;p126"/>
          <p:cNvSpPr txBox="1"/>
          <p:nvPr>
            <p:ph idx="1" type="body"/>
          </p:nvPr>
        </p:nvSpPr>
        <p:spPr>
          <a:xfrm>
            <a:off x="537008" y="423252"/>
            <a:ext cx="9537828" cy="563231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0000"/>
              <a:buFont typeface="Arial"/>
              <a:buNone/>
              <a:defRPr sz="10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56" name="Google Shape;1056;p126"/>
          <p:cNvSpPr txBox="1"/>
          <p:nvPr>
            <p:ph idx="3" type="body"/>
          </p:nvPr>
        </p:nvSpPr>
        <p:spPr>
          <a:xfrm>
            <a:off x="537007" y="12189446"/>
            <a:ext cx="4279392" cy="107899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g – Grey">
  <p:cSld name="Img – Grey">
    <p:bg>
      <p:bgPr>
        <a:solidFill>
          <a:srgbClr val="CCCDD1"/>
        </a:solidFill>
      </p:bgPr>
    </p:bg>
    <p:spTree>
      <p:nvGrpSpPr>
        <p:cNvPr id="1057" name="Shape 1057"/>
        <p:cNvGrpSpPr/>
        <p:nvPr/>
      </p:nvGrpSpPr>
      <p:grpSpPr>
        <a:xfrm>
          <a:off x="0" y="0"/>
          <a:ext cx="0" cy="0"/>
          <a:chOff x="0" y="0"/>
          <a:chExt cx="0" cy="0"/>
        </a:xfrm>
      </p:grpSpPr>
      <p:sp>
        <p:nvSpPr>
          <p:cNvPr id="1058" name="Google Shape;1058;p127"/>
          <p:cNvSpPr/>
          <p:nvPr>
            <p:ph idx="2" type="pic"/>
          </p:nvPr>
        </p:nvSpPr>
        <p:spPr>
          <a:xfrm>
            <a:off x="536935" y="508000"/>
            <a:ext cx="23310058" cy="12705481"/>
          </a:xfrm>
          <a:prstGeom prst="roundRect">
            <a:avLst>
              <a:gd fmla="val 2162" name="adj"/>
            </a:avLst>
          </a:prstGeom>
          <a:noFill/>
          <a:ln>
            <a:noFill/>
          </a:ln>
        </p:spPr>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 Grey">
  <p:cSld name="Thank you – Grey">
    <p:bg>
      <p:bgPr>
        <a:solidFill>
          <a:srgbClr val="CCCDD1"/>
        </a:solidFill>
      </p:bgPr>
    </p:bg>
    <p:spTree>
      <p:nvGrpSpPr>
        <p:cNvPr id="1059" name="Shape 1059"/>
        <p:cNvGrpSpPr/>
        <p:nvPr/>
      </p:nvGrpSpPr>
      <p:grpSpPr>
        <a:xfrm>
          <a:off x="0" y="0"/>
          <a:ext cx="0" cy="0"/>
          <a:chOff x="0" y="0"/>
          <a:chExt cx="0" cy="0"/>
        </a:xfrm>
      </p:grpSpPr>
      <p:sp>
        <p:nvSpPr>
          <p:cNvPr id="1060" name="Google Shape;1060;p128"/>
          <p:cNvSpPr txBox="1"/>
          <p:nvPr>
            <p:ph idx="1" type="body"/>
          </p:nvPr>
        </p:nvSpPr>
        <p:spPr>
          <a:xfrm>
            <a:off x="537008" y="423252"/>
            <a:ext cx="6778192" cy="1477328"/>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0000"/>
              <a:buFont typeface="Arial"/>
              <a:buNone/>
              <a:defRPr sz="10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61" name="Google Shape;1061;p128"/>
          <p:cNvSpPr txBox="1"/>
          <p:nvPr>
            <p:ph idx="2" type="body"/>
          </p:nvPr>
        </p:nvSpPr>
        <p:spPr>
          <a:xfrm>
            <a:off x="537008" y="10974902"/>
            <a:ext cx="5196233" cy="427746"/>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2" name="Google Shape;1062;p128"/>
          <p:cNvSpPr txBox="1"/>
          <p:nvPr>
            <p:ph idx="3" type="body"/>
          </p:nvPr>
        </p:nvSpPr>
        <p:spPr>
          <a:xfrm>
            <a:off x="537008" y="11342344"/>
            <a:ext cx="14497713" cy="1882567"/>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6000"/>
              <a:buFont typeface="Arial"/>
              <a:buNone/>
              <a:defRPr b="0" sz="6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title – Dark">
  <p:cSld name="Intro title – Dark">
    <p:bg>
      <p:bgPr>
        <a:solidFill>
          <a:srgbClr val="000000"/>
        </a:solidFill>
      </p:bgPr>
    </p:bg>
    <p:spTree>
      <p:nvGrpSpPr>
        <p:cNvPr id="1063" name="Shape 1063"/>
        <p:cNvGrpSpPr/>
        <p:nvPr/>
      </p:nvGrpSpPr>
      <p:grpSpPr>
        <a:xfrm>
          <a:off x="0" y="0"/>
          <a:ext cx="0" cy="0"/>
          <a:chOff x="0" y="0"/>
          <a:chExt cx="0" cy="0"/>
        </a:xfrm>
      </p:grpSpPr>
      <p:sp>
        <p:nvSpPr>
          <p:cNvPr id="1064" name="Google Shape;1064;p129"/>
          <p:cNvSpPr txBox="1"/>
          <p:nvPr>
            <p:ph type="title"/>
          </p:nvPr>
        </p:nvSpPr>
        <p:spPr>
          <a:xfrm>
            <a:off x="537007" y="423251"/>
            <a:ext cx="15627096" cy="2990088"/>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10000"/>
              <a:buFont typeface="Arial"/>
              <a:buNone/>
              <a:defRPr sz="10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5" name="Google Shape;1065;p129"/>
          <p:cNvSpPr txBox="1"/>
          <p:nvPr>
            <p:ph idx="1" type="body"/>
          </p:nvPr>
        </p:nvSpPr>
        <p:spPr>
          <a:xfrm>
            <a:off x="537007" y="12189446"/>
            <a:ext cx="4279392" cy="107899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Dark">
  <p:cSld name="Agenda – Dark">
    <p:bg>
      <p:bgPr>
        <a:solidFill>
          <a:srgbClr val="000000"/>
        </a:solidFill>
      </p:bgPr>
    </p:bg>
    <p:spTree>
      <p:nvGrpSpPr>
        <p:cNvPr id="1066" name="Shape 1066"/>
        <p:cNvGrpSpPr/>
        <p:nvPr/>
      </p:nvGrpSpPr>
      <p:grpSpPr>
        <a:xfrm>
          <a:off x="0" y="0"/>
          <a:ext cx="0" cy="0"/>
          <a:chOff x="0" y="0"/>
          <a:chExt cx="0" cy="0"/>
        </a:xfrm>
      </p:grpSpPr>
      <p:sp>
        <p:nvSpPr>
          <p:cNvPr id="1067" name="Google Shape;1067;p130"/>
          <p:cNvSpPr txBox="1"/>
          <p:nvPr>
            <p:ph type="title"/>
          </p:nvPr>
        </p:nvSpPr>
        <p:spPr>
          <a:xfrm>
            <a:off x="537006" y="423251"/>
            <a:ext cx="15627095" cy="701730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10000"/>
              <a:buFont typeface="Helvetica Neue"/>
              <a:buNone/>
              <a:defRPr b="0" sz="10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6 imgs (no.)">
  <p:cSld name="Title + body + 6 imgs (no.)">
    <p:spTree>
      <p:nvGrpSpPr>
        <p:cNvPr id="82" name="Shape 82"/>
        <p:cNvGrpSpPr/>
        <p:nvPr/>
      </p:nvGrpSpPr>
      <p:grpSpPr>
        <a:xfrm>
          <a:off x="0" y="0"/>
          <a:ext cx="0" cy="0"/>
          <a:chOff x="0" y="0"/>
          <a:chExt cx="0" cy="0"/>
        </a:xfrm>
      </p:grpSpPr>
      <p:sp>
        <p:nvSpPr>
          <p:cNvPr id="83" name="Google Shape;83;p14"/>
          <p:cNvSpPr/>
          <p:nvPr>
            <p:ph idx="2" type="pic"/>
          </p:nvPr>
        </p:nvSpPr>
        <p:spPr>
          <a:xfrm>
            <a:off x="536971" y="3408979"/>
            <a:ext cx="7586169" cy="4773477"/>
          </a:xfrm>
          <a:prstGeom prst="roundRect">
            <a:avLst>
              <a:gd fmla="val 3610" name="adj"/>
            </a:avLst>
          </a:prstGeom>
          <a:noFill/>
          <a:ln>
            <a:noFill/>
          </a:ln>
        </p:spPr>
      </p:sp>
      <p:sp>
        <p:nvSpPr>
          <p:cNvPr id="84" name="Google Shape;84;p14"/>
          <p:cNvSpPr/>
          <p:nvPr>
            <p:ph idx="3" type="pic"/>
          </p:nvPr>
        </p:nvSpPr>
        <p:spPr>
          <a:xfrm>
            <a:off x="16272271" y="3408979"/>
            <a:ext cx="7586169" cy="4773477"/>
          </a:xfrm>
          <a:prstGeom prst="roundRect">
            <a:avLst>
              <a:gd fmla="val 3610" name="adj"/>
            </a:avLst>
          </a:prstGeom>
          <a:noFill/>
          <a:ln>
            <a:noFill/>
          </a:ln>
        </p:spPr>
      </p:sp>
      <p:sp>
        <p:nvSpPr>
          <p:cNvPr id="85" name="Google Shape;85;p14"/>
          <p:cNvSpPr/>
          <p:nvPr>
            <p:ph idx="4" type="pic"/>
          </p:nvPr>
        </p:nvSpPr>
        <p:spPr>
          <a:xfrm>
            <a:off x="536971" y="8438179"/>
            <a:ext cx="7586169" cy="4773477"/>
          </a:xfrm>
          <a:prstGeom prst="roundRect">
            <a:avLst>
              <a:gd fmla="val 3610" name="adj"/>
            </a:avLst>
          </a:prstGeom>
          <a:noFill/>
          <a:ln>
            <a:noFill/>
          </a:ln>
        </p:spPr>
      </p:sp>
      <p:sp>
        <p:nvSpPr>
          <p:cNvPr id="86" name="Google Shape;86;p14"/>
          <p:cNvSpPr/>
          <p:nvPr>
            <p:ph idx="5" type="pic"/>
          </p:nvPr>
        </p:nvSpPr>
        <p:spPr>
          <a:xfrm>
            <a:off x="16272271" y="8438179"/>
            <a:ext cx="7586169" cy="4773477"/>
          </a:xfrm>
          <a:prstGeom prst="roundRect">
            <a:avLst>
              <a:gd fmla="val 3610" name="adj"/>
            </a:avLst>
          </a:prstGeom>
          <a:noFill/>
          <a:ln>
            <a:noFill/>
          </a:ln>
        </p:spPr>
      </p:sp>
      <p:sp>
        <p:nvSpPr>
          <p:cNvPr id="87" name="Google Shape;87;p14"/>
          <p:cNvSpPr/>
          <p:nvPr>
            <p:ph idx="6" type="pic"/>
          </p:nvPr>
        </p:nvSpPr>
        <p:spPr>
          <a:xfrm>
            <a:off x="8404621" y="3408979"/>
            <a:ext cx="7586169" cy="4773477"/>
          </a:xfrm>
          <a:prstGeom prst="roundRect">
            <a:avLst>
              <a:gd fmla="val 3610" name="adj"/>
            </a:avLst>
          </a:prstGeom>
          <a:noFill/>
          <a:ln>
            <a:noFill/>
          </a:ln>
        </p:spPr>
      </p:sp>
      <p:sp>
        <p:nvSpPr>
          <p:cNvPr id="88" name="Google Shape;88;p14"/>
          <p:cNvSpPr/>
          <p:nvPr>
            <p:ph idx="7" type="pic"/>
          </p:nvPr>
        </p:nvSpPr>
        <p:spPr>
          <a:xfrm>
            <a:off x="8404621" y="8438179"/>
            <a:ext cx="7586169" cy="4773477"/>
          </a:xfrm>
          <a:prstGeom prst="roundRect">
            <a:avLst>
              <a:gd fmla="val 3610" name="adj"/>
            </a:avLst>
          </a:prstGeom>
          <a:noFill/>
          <a:ln>
            <a:noFill/>
          </a:ln>
        </p:spPr>
      </p:sp>
      <p:sp>
        <p:nvSpPr>
          <p:cNvPr id="89" name="Google Shape;89;p14"/>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14"/>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14"/>
          <p:cNvSpPr txBox="1"/>
          <p:nvPr>
            <p:ph idx="8" type="body"/>
          </p:nvPr>
        </p:nvSpPr>
        <p:spPr>
          <a:xfrm>
            <a:off x="9712403" y="564055"/>
            <a:ext cx="6826670" cy="215798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2" name="Google Shape;92;p14"/>
          <p:cNvSpPr txBox="1"/>
          <p:nvPr>
            <p:ph idx="9" type="body"/>
          </p:nvPr>
        </p:nvSpPr>
        <p:spPr>
          <a:xfrm>
            <a:off x="17020324" y="564055"/>
            <a:ext cx="6826670" cy="215798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3" name="Google Shape;93;p14"/>
          <p:cNvSpPr txBox="1"/>
          <p:nvPr>
            <p:ph idx="13" type="body"/>
          </p:nvPr>
        </p:nvSpPr>
        <p:spPr>
          <a:xfrm>
            <a:off x="706397" y="3531610"/>
            <a:ext cx="4523824" cy="36061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1"/>
              </a:buClr>
              <a:buSzPts val="1600"/>
              <a:buNone/>
              <a:defRPr b="0"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14"/>
          <p:cNvSpPr/>
          <p:nvPr>
            <p:ph idx="14" type="body"/>
          </p:nvPr>
        </p:nvSpPr>
        <p:spPr>
          <a:xfrm>
            <a:off x="7634511" y="3565612"/>
            <a:ext cx="292608" cy="292608"/>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14"/>
          <p:cNvSpPr txBox="1"/>
          <p:nvPr>
            <p:ph idx="15" type="body"/>
          </p:nvPr>
        </p:nvSpPr>
        <p:spPr>
          <a:xfrm>
            <a:off x="8568391" y="3531610"/>
            <a:ext cx="4523824" cy="36061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1"/>
              </a:buClr>
              <a:buSzPts val="1600"/>
              <a:buNone/>
              <a:defRPr b="0"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14"/>
          <p:cNvSpPr txBox="1"/>
          <p:nvPr>
            <p:ph idx="16" type="body"/>
          </p:nvPr>
        </p:nvSpPr>
        <p:spPr>
          <a:xfrm>
            <a:off x="16430384" y="3531610"/>
            <a:ext cx="4523824" cy="36061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1"/>
              </a:buClr>
              <a:buSzPts val="1600"/>
              <a:buNone/>
              <a:defRPr b="0"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14"/>
          <p:cNvSpPr/>
          <p:nvPr>
            <p:ph idx="17" type="body"/>
          </p:nvPr>
        </p:nvSpPr>
        <p:spPr>
          <a:xfrm>
            <a:off x="15496504" y="3565612"/>
            <a:ext cx="292608" cy="292608"/>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14"/>
          <p:cNvSpPr/>
          <p:nvPr>
            <p:ph idx="18" type="body"/>
          </p:nvPr>
        </p:nvSpPr>
        <p:spPr>
          <a:xfrm>
            <a:off x="23358497" y="3565612"/>
            <a:ext cx="292608" cy="292608"/>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14"/>
          <p:cNvSpPr txBox="1"/>
          <p:nvPr>
            <p:ph idx="19" type="body"/>
          </p:nvPr>
        </p:nvSpPr>
        <p:spPr>
          <a:xfrm>
            <a:off x="706397" y="8535220"/>
            <a:ext cx="4523824" cy="36061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1"/>
              </a:buClr>
              <a:buSzPts val="1600"/>
              <a:buNone/>
              <a:defRPr b="0"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14"/>
          <p:cNvSpPr/>
          <p:nvPr>
            <p:ph idx="20" type="body"/>
          </p:nvPr>
        </p:nvSpPr>
        <p:spPr>
          <a:xfrm>
            <a:off x="7634511" y="8569222"/>
            <a:ext cx="292608" cy="292608"/>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14"/>
          <p:cNvSpPr txBox="1"/>
          <p:nvPr>
            <p:ph idx="21" type="body"/>
          </p:nvPr>
        </p:nvSpPr>
        <p:spPr>
          <a:xfrm>
            <a:off x="8568391" y="8535220"/>
            <a:ext cx="4523824" cy="36061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1"/>
              </a:buClr>
              <a:buSzPts val="1600"/>
              <a:buNone/>
              <a:defRPr b="0"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14"/>
          <p:cNvSpPr txBox="1"/>
          <p:nvPr>
            <p:ph idx="22" type="body"/>
          </p:nvPr>
        </p:nvSpPr>
        <p:spPr>
          <a:xfrm>
            <a:off x="16430384" y="8535220"/>
            <a:ext cx="4523824" cy="36061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1"/>
              </a:buClr>
              <a:buSzPts val="1600"/>
              <a:buNone/>
              <a:defRPr b="0"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14"/>
          <p:cNvSpPr/>
          <p:nvPr>
            <p:ph idx="23" type="body"/>
          </p:nvPr>
        </p:nvSpPr>
        <p:spPr>
          <a:xfrm>
            <a:off x="15496504" y="8569222"/>
            <a:ext cx="292608" cy="292608"/>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14"/>
          <p:cNvSpPr/>
          <p:nvPr>
            <p:ph idx="24" type="body"/>
          </p:nvPr>
        </p:nvSpPr>
        <p:spPr>
          <a:xfrm>
            <a:off x="23358497" y="8569222"/>
            <a:ext cx="292608" cy="292608"/>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Dark">
  <p:cSld name="Section header – Dark">
    <p:bg>
      <p:bgPr>
        <a:solidFill>
          <a:srgbClr val="000000"/>
        </a:solidFill>
      </p:bgPr>
    </p:bg>
    <p:spTree>
      <p:nvGrpSpPr>
        <p:cNvPr id="1068" name="Shape 1068"/>
        <p:cNvGrpSpPr/>
        <p:nvPr/>
      </p:nvGrpSpPr>
      <p:grpSpPr>
        <a:xfrm>
          <a:off x="0" y="0"/>
          <a:ext cx="0" cy="0"/>
          <a:chOff x="0" y="0"/>
          <a:chExt cx="0" cy="0"/>
        </a:xfrm>
      </p:grpSpPr>
      <p:sp>
        <p:nvSpPr>
          <p:cNvPr id="1069" name="Google Shape;1069;p131"/>
          <p:cNvSpPr txBox="1"/>
          <p:nvPr>
            <p:ph type="title"/>
          </p:nvPr>
        </p:nvSpPr>
        <p:spPr>
          <a:xfrm>
            <a:off x="537006" y="423251"/>
            <a:ext cx="15627095" cy="1477328"/>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10000"/>
              <a:buFont typeface="Helvetica Neue"/>
              <a:buNone/>
              <a:defRPr b="0" sz="10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 Dark">
  <p:cSld name="Table of contents – Dark">
    <p:bg>
      <p:bgPr>
        <a:solidFill>
          <a:srgbClr val="000000"/>
        </a:solidFill>
      </p:bgPr>
    </p:bg>
    <p:spTree>
      <p:nvGrpSpPr>
        <p:cNvPr id="1070" name="Shape 1070"/>
        <p:cNvGrpSpPr/>
        <p:nvPr/>
      </p:nvGrpSpPr>
      <p:grpSpPr>
        <a:xfrm>
          <a:off x="0" y="0"/>
          <a:ext cx="0" cy="0"/>
          <a:chOff x="0" y="0"/>
          <a:chExt cx="0" cy="0"/>
        </a:xfrm>
      </p:grpSpPr>
      <p:sp>
        <p:nvSpPr>
          <p:cNvPr id="1071" name="Google Shape;1071;p132"/>
          <p:cNvSpPr/>
          <p:nvPr/>
        </p:nvSpPr>
        <p:spPr>
          <a:xfrm>
            <a:off x="8982233" y="508000"/>
            <a:ext cx="14864846" cy="12700000"/>
          </a:xfrm>
          <a:prstGeom prst="roundRect">
            <a:avLst>
              <a:gd fmla="val 1524" name="adj"/>
            </a:avLst>
          </a:prstGeom>
          <a:solidFill>
            <a:srgbClr val="FFFFFF">
              <a:alpha val="14901"/>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072" name="Google Shape;1072;p132"/>
          <p:cNvSpPr txBox="1"/>
          <p:nvPr>
            <p:ph idx="1" type="body"/>
          </p:nvPr>
        </p:nvSpPr>
        <p:spPr>
          <a:xfrm>
            <a:off x="9817359" y="1028612"/>
            <a:ext cx="4460024" cy="667489"/>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1"/>
              </a:buClr>
              <a:buSzPts val="3400"/>
              <a:buFont typeface="Arial"/>
              <a:buNone/>
              <a:defRPr b="0" i="0" sz="3400" u="none" cap="none" strike="noStrike">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3" name="Google Shape;1073;p132"/>
          <p:cNvSpPr txBox="1"/>
          <p:nvPr>
            <p:ph idx="2" type="body"/>
          </p:nvPr>
        </p:nvSpPr>
        <p:spPr>
          <a:xfrm>
            <a:off x="18689510" y="1028612"/>
            <a:ext cx="4460024" cy="5899691"/>
          </a:xfrm>
          <a:prstGeom prst="rect">
            <a:avLst/>
          </a:prstGeom>
          <a:noFill/>
          <a:ln>
            <a:noFill/>
          </a:ln>
        </p:spPr>
        <p:txBody>
          <a:bodyPr anchorCtr="0" anchor="ctr" bIns="71425" lIns="71425" spcFirstLastPara="1" rIns="71425" wrap="square" tIns="71425">
            <a:spAutoFit/>
          </a:bodyPr>
          <a:lstStyle>
            <a:lvl1pPr indent="-228600" lvl="0" marL="457200" algn="r">
              <a:lnSpc>
                <a:spcPct val="100000"/>
              </a:lnSpc>
              <a:spcBef>
                <a:spcPts val="0"/>
              </a:spcBef>
              <a:spcAft>
                <a:spcPts val="0"/>
              </a:spcAft>
              <a:buClr>
                <a:schemeClr val="lt1"/>
              </a:buClr>
              <a:buSzPts val="3400"/>
              <a:buNone/>
              <a:defRPr b="0" sz="3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4" name="Google Shape;1074;p132"/>
          <p:cNvSpPr txBox="1"/>
          <p:nvPr>
            <p:ph idx="3" type="body"/>
          </p:nvPr>
        </p:nvSpPr>
        <p:spPr>
          <a:xfrm>
            <a:off x="537007" y="11132312"/>
            <a:ext cx="7626010" cy="209211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Font typeface="Arial"/>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5" name="Google Shape;1075;p132"/>
          <p:cNvSpPr txBox="1"/>
          <p:nvPr>
            <p:ph type="title"/>
          </p:nvPr>
        </p:nvSpPr>
        <p:spPr>
          <a:xfrm>
            <a:off x="537006" y="508000"/>
            <a:ext cx="4460025"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Helvetica Neue"/>
              <a:buNone/>
              <a:defRPr b="0"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2 – Dark">
  <p:cSld name="Table of contents 2 – Dark">
    <p:bg>
      <p:bgPr>
        <a:solidFill>
          <a:srgbClr val="000000"/>
        </a:solidFill>
      </p:bgPr>
    </p:bg>
    <p:spTree>
      <p:nvGrpSpPr>
        <p:cNvPr id="1076" name="Shape 1076"/>
        <p:cNvGrpSpPr/>
        <p:nvPr/>
      </p:nvGrpSpPr>
      <p:grpSpPr>
        <a:xfrm>
          <a:off x="0" y="0"/>
          <a:ext cx="0" cy="0"/>
          <a:chOff x="0" y="0"/>
          <a:chExt cx="0" cy="0"/>
        </a:xfrm>
      </p:grpSpPr>
      <p:sp>
        <p:nvSpPr>
          <p:cNvPr id="1077" name="Google Shape;1077;p133"/>
          <p:cNvSpPr txBox="1"/>
          <p:nvPr>
            <p:ph idx="1" type="body"/>
          </p:nvPr>
        </p:nvSpPr>
        <p:spPr>
          <a:xfrm>
            <a:off x="8674226" y="507999"/>
            <a:ext cx="4460024" cy="667489"/>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2"/>
              </a:buClr>
              <a:buSzPts val="3400"/>
              <a:buFont typeface="Arial"/>
              <a:buNone/>
              <a:defRPr b="0" i="0" sz="3400" u="none" cap="none" strike="noStrike">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8" name="Google Shape;1078;p133"/>
          <p:cNvSpPr txBox="1"/>
          <p:nvPr>
            <p:ph idx="2" type="body"/>
          </p:nvPr>
        </p:nvSpPr>
        <p:spPr>
          <a:xfrm>
            <a:off x="16260861" y="507999"/>
            <a:ext cx="4460024" cy="667489"/>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2"/>
              </a:buClr>
              <a:buSzPts val="3400"/>
              <a:buFont typeface="Arial"/>
              <a:buNone/>
              <a:defRPr b="0" i="0" sz="3400" u="none" cap="none" strike="noStrike">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9" name="Google Shape;1079;p133"/>
          <p:cNvSpPr txBox="1"/>
          <p:nvPr>
            <p:ph idx="3" type="body"/>
          </p:nvPr>
        </p:nvSpPr>
        <p:spPr>
          <a:xfrm>
            <a:off x="8674226" y="4991012"/>
            <a:ext cx="4460024" cy="667489"/>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2"/>
              </a:buClr>
              <a:buSzPts val="3400"/>
              <a:buFont typeface="Arial"/>
              <a:buNone/>
              <a:defRPr b="0" i="0" sz="3400" u="none" cap="none" strike="noStrike">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0" name="Google Shape;1080;p133"/>
          <p:cNvSpPr txBox="1"/>
          <p:nvPr>
            <p:ph idx="4" type="body"/>
          </p:nvPr>
        </p:nvSpPr>
        <p:spPr>
          <a:xfrm>
            <a:off x="16260861" y="4991012"/>
            <a:ext cx="4460024" cy="667489"/>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2"/>
              </a:buClr>
              <a:buSzPts val="3400"/>
              <a:buFont typeface="Arial"/>
              <a:buNone/>
              <a:defRPr b="0" i="0" sz="3400" u="none" cap="none" strike="noStrike">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1" name="Google Shape;1081;p133"/>
          <p:cNvSpPr txBox="1"/>
          <p:nvPr>
            <p:ph idx="5" type="body"/>
          </p:nvPr>
        </p:nvSpPr>
        <p:spPr>
          <a:xfrm>
            <a:off x="8674226" y="9474025"/>
            <a:ext cx="4460024" cy="667489"/>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2"/>
              </a:buClr>
              <a:buSzPts val="3400"/>
              <a:buFont typeface="Arial"/>
              <a:buNone/>
              <a:defRPr b="0" i="0" sz="3400" u="none" cap="none" strike="noStrike">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2" name="Google Shape;1082;p133"/>
          <p:cNvSpPr txBox="1"/>
          <p:nvPr>
            <p:ph idx="6" type="body"/>
          </p:nvPr>
        </p:nvSpPr>
        <p:spPr>
          <a:xfrm>
            <a:off x="16260861" y="9474025"/>
            <a:ext cx="4460024" cy="667489"/>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2"/>
              </a:buClr>
              <a:buSzPts val="3400"/>
              <a:buFont typeface="Arial"/>
              <a:buNone/>
              <a:defRPr b="0" i="0" sz="3400" u="none" cap="none" strike="noStrike">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3" name="Google Shape;1083;p133"/>
          <p:cNvSpPr txBox="1"/>
          <p:nvPr>
            <p:ph type="title"/>
          </p:nvPr>
        </p:nvSpPr>
        <p:spPr>
          <a:xfrm>
            <a:off x="537006" y="508000"/>
            <a:ext cx="4460025"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Helvetica Neue"/>
              <a:buNone/>
              <a:defRPr b="0"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Dark">
  <p:cSld name="Title + body – Dark">
    <p:bg>
      <p:bgPr>
        <a:solidFill>
          <a:srgbClr val="000000"/>
        </a:solidFill>
      </p:bgPr>
    </p:bg>
    <p:spTree>
      <p:nvGrpSpPr>
        <p:cNvPr id="1084" name="Shape 1084"/>
        <p:cNvGrpSpPr/>
        <p:nvPr/>
      </p:nvGrpSpPr>
      <p:grpSpPr>
        <a:xfrm>
          <a:off x="0" y="0"/>
          <a:ext cx="0" cy="0"/>
          <a:chOff x="0" y="0"/>
          <a:chExt cx="0" cy="0"/>
        </a:xfrm>
      </p:grpSpPr>
      <p:sp>
        <p:nvSpPr>
          <p:cNvPr id="1085" name="Google Shape;1085;p134"/>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6" name="Google Shape;1086;p134"/>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7" name="Google Shape;1087;p134"/>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1 img – Dark">
  <p:cSld name="Title + body + 1 img – Dark">
    <p:bg>
      <p:bgPr>
        <a:solidFill>
          <a:srgbClr val="000000"/>
        </a:solidFill>
      </p:bgPr>
    </p:bg>
    <p:spTree>
      <p:nvGrpSpPr>
        <p:cNvPr id="1088" name="Shape 1088"/>
        <p:cNvGrpSpPr/>
        <p:nvPr/>
      </p:nvGrpSpPr>
      <p:grpSpPr>
        <a:xfrm>
          <a:off x="0" y="0"/>
          <a:ext cx="0" cy="0"/>
          <a:chOff x="0" y="0"/>
          <a:chExt cx="0" cy="0"/>
        </a:xfrm>
      </p:grpSpPr>
      <p:sp>
        <p:nvSpPr>
          <p:cNvPr id="1089" name="Google Shape;1089;p135"/>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0" name="Google Shape;1090;p135"/>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1" name="Google Shape;1091;p135"/>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92" name="Google Shape;1092;p135"/>
          <p:cNvSpPr/>
          <p:nvPr>
            <p:ph idx="3" type="pic"/>
          </p:nvPr>
        </p:nvSpPr>
        <p:spPr>
          <a:xfrm>
            <a:off x="536970" y="3408979"/>
            <a:ext cx="23305443" cy="9806385"/>
          </a:xfrm>
          <a:prstGeom prst="roundRect">
            <a:avLst>
              <a:gd fmla="val 1542" name="adj"/>
            </a:avLst>
          </a:prstGeom>
          <a:noFill/>
          <a:ln>
            <a:noFill/>
          </a:ln>
        </p:spPr>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s – Dark">
  <p:cSld name="Title + body + 2 imgs – Dark">
    <p:bg>
      <p:bgPr>
        <a:solidFill>
          <a:srgbClr val="000000"/>
        </a:solidFill>
      </p:bgPr>
    </p:bg>
    <p:spTree>
      <p:nvGrpSpPr>
        <p:cNvPr id="1093" name="Shape 1093"/>
        <p:cNvGrpSpPr/>
        <p:nvPr/>
      </p:nvGrpSpPr>
      <p:grpSpPr>
        <a:xfrm>
          <a:off x="0" y="0"/>
          <a:ext cx="0" cy="0"/>
          <a:chOff x="0" y="0"/>
          <a:chExt cx="0" cy="0"/>
        </a:xfrm>
      </p:grpSpPr>
      <p:sp>
        <p:nvSpPr>
          <p:cNvPr id="1094" name="Google Shape;1094;p136"/>
          <p:cNvSpPr/>
          <p:nvPr>
            <p:ph idx="2" type="pic"/>
          </p:nvPr>
        </p:nvSpPr>
        <p:spPr>
          <a:xfrm>
            <a:off x="536971" y="3408979"/>
            <a:ext cx="11516520" cy="9806385"/>
          </a:xfrm>
          <a:prstGeom prst="roundRect">
            <a:avLst>
              <a:gd fmla="val 1542" name="adj"/>
            </a:avLst>
          </a:prstGeom>
          <a:noFill/>
          <a:ln>
            <a:noFill/>
          </a:ln>
        </p:spPr>
      </p:sp>
      <p:sp>
        <p:nvSpPr>
          <p:cNvPr id="1095" name="Google Shape;1095;p136"/>
          <p:cNvSpPr/>
          <p:nvPr>
            <p:ph idx="3" type="pic"/>
          </p:nvPr>
        </p:nvSpPr>
        <p:spPr>
          <a:xfrm>
            <a:off x="12330475" y="3408978"/>
            <a:ext cx="11516520" cy="9806385"/>
          </a:xfrm>
          <a:prstGeom prst="roundRect">
            <a:avLst>
              <a:gd fmla="val 1542" name="adj"/>
            </a:avLst>
          </a:prstGeom>
          <a:noFill/>
          <a:ln>
            <a:noFill/>
          </a:ln>
        </p:spPr>
      </p:sp>
      <p:sp>
        <p:nvSpPr>
          <p:cNvPr id="1096" name="Google Shape;1096;p136"/>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7" name="Google Shape;1097;p136"/>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8" name="Google Shape;1098;p136"/>
          <p:cNvSpPr txBox="1"/>
          <p:nvPr>
            <p:ph idx="4"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s – Dark">
  <p:cSld name="Title + body + 3 imgs – Dark">
    <p:bg>
      <p:bgPr>
        <a:solidFill>
          <a:srgbClr val="000000"/>
        </a:solidFill>
      </p:bgPr>
    </p:bg>
    <p:spTree>
      <p:nvGrpSpPr>
        <p:cNvPr id="1099" name="Shape 1099"/>
        <p:cNvGrpSpPr/>
        <p:nvPr/>
      </p:nvGrpSpPr>
      <p:grpSpPr>
        <a:xfrm>
          <a:off x="0" y="0"/>
          <a:ext cx="0" cy="0"/>
          <a:chOff x="0" y="0"/>
          <a:chExt cx="0" cy="0"/>
        </a:xfrm>
      </p:grpSpPr>
      <p:sp>
        <p:nvSpPr>
          <p:cNvPr id="1100" name="Google Shape;1100;p137"/>
          <p:cNvSpPr/>
          <p:nvPr>
            <p:ph idx="2" type="pic"/>
          </p:nvPr>
        </p:nvSpPr>
        <p:spPr>
          <a:xfrm>
            <a:off x="536971" y="3408979"/>
            <a:ext cx="7586169" cy="9806385"/>
          </a:xfrm>
          <a:prstGeom prst="roundRect">
            <a:avLst>
              <a:gd fmla="val 2341" name="adj"/>
            </a:avLst>
          </a:prstGeom>
          <a:noFill/>
          <a:ln>
            <a:noFill/>
          </a:ln>
        </p:spPr>
      </p:sp>
      <p:sp>
        <p:nvSpPr>
          <p:cNvPr id="1101" name="Google Shape;1101;p137"/>
          <p:cNvSpPr/>
          <p:nvPr>
            <p:ph idx="3" type="pic"/>
          </p:nvPr>
        </p:nvSpPr>
        <p:spPr>
          <a:xfrm>
            <a:off x="8404621" y="3408979"/>
            <a:ext cx="7586169" cy="9806385"/>
          </a:xfrm>
          <a:prstGeom prst="roundRect">
            <a:avLst>
              <a:gd fmla="val 2341" name="adj"/>
            </a:avLst>
          </a:prstGeom>
          <a:noFill/>
          <a:ln>
            <a:noFill/>
          </a:ln>
        </p:spPr>
      </p:sp>
      <p:sp>
        <p:nvSpPr>
          <p:cNvPr id="1102" name="Google Shape;1102;p137"/>
          <p:cNvSpPr/>
          <p:nvPr>
            <p:ph idx="4" type="pic"/>
          </p:nvPr>
        </p:nvSpPr>
        <p:spPr>
          <a:xfrm>
            <a:off x="16272271" y="3408979"/>
            <a:ext cx="7586169" cy="9806385"/>
          </a:xfrm>
          <a:prstGeom prst="roundRect">
            <a:avLst>
              <a:gd fmla="val 2341" name="adj"/>
            </a:avLst>
          </a:prstGeom>
          <a:noFill/>
          <a:ln>
            <a:noFill/>
          </a:ln>
        </p:spPr>
      </p:sp>
      <p:sp>
        <p:nvSpPr>
          <p:cNvPr id="1103" name="Google Shape;1103;p137"/>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4" name="Google Shape;1104;p137"/>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5" name="Google Shape;1105;p137"/>
          <p:cNvSpPr txBox="1"/>
          <p:nvPr>
            <p:ph idx="5"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4 imgs – Dark">
  <p:cSld name="Title + body + 4 imgs – Dark">
    <p:bg>
      <p:bgPr>
        <a:solidFill>
          <a:srgbClr val="000000"/>
        </a:solidFill>
      </p:bgPr>
    </p:bg>
    <p:spTree>
      <p:nvGrpSpPr>
        <p:cNvPr id="1106" name="Shape 1106"/>
        <p:cNvGrpSpPr/>
        <p:nvPr/>
      </p:nvGrpSpPr>
      <p:grpSpPr>
        <a:xfrm>
          <a:off x="0" y="0"/>
          <a:ext cx="0" cy="0"/>
          <a:chOff x="0" y="0"/>
          <a:chExt cx="0" cy="0"/>
        </a:xfrm>
      </p:grpSpPr>
      <p:sp>
        <p:nvSpPr>
          <p:cNvPr id="1107" name="Google Shape;1107;p138"/>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8" name="Google Shape;1108;p138"/>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9" name="Google Shape;1109;p138"/>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10" name="Google Shape;1110;p138"/>
          <p:cNvSpPr/>
          <p:nvPr>
            <p:ph idx="3" type="pic"/>
          </p:nvPr>
        </p:nvSpPr>
        <p:spPr>
          <a:xfrm>
            <a:off x="536971" y="3408979"/>
            <a:ext cx="7586169" cy="4773477"/>
          </a:xfrm>
          <a:prstGeom prst="roundRect">
            <a:avLst>
              <a:gd fmla="val 3610" name="adj"/>
            </a:avLst>
          </a:prstGeom>
          <a:noFill/>
          <a:ln>
            <a:noFill/>
          </a:ln>
        </p:spPr>
      </p:sp>
      <p:sp>
        <p:nvSpPr>
          <p:cNvPr id="1111" name="Google Shape;1111;p138"/>
          <p:cNvSpPr/>
          <p:nvPr>
            <p:ph idx="4" type="pic"/>
          </p:nvPr>
        </p:nvSpPr>
        <p:spPr>
          <a:xfrm>
            <a:off x="16272271" y="3408979"/>
            <a:ext cx="7586169" cy="4773477"/>
          </a:xfrm>
          <a:prstGeom prst="roundRect">
            <a:avLst>
              <a:gd fmla="val 3610" name="adj"/>
            </a:avLst>
          </a:prstGeom>
          <a:noFill/>
          <a:ln>
            <a:noFill/>
          </a:ln>
        </p:spPr>
      </p:sp>
      <p:sp>
        <p:nvSpPr>
          <p:cNvPr id="1112" name="Google Shape;1112;p138"/>
          <p:cNvSpPr/>
          <p:nvPr>
            <p:ph idx="5" type="pic"/>
          </p:nvPr>
        </p:nvSpPr>
        <p:spPr>
          <a:xfrm>
            <a:off x="536971" y="8438179"/>
            <a:ext cx="7586169" cy="4773477"/>
          </a:xfrm>
          <a:prstGeom prst="roundRect">
            <a:avLst>
              <a:gd fmla="val 3610" name="adj"/>
            </a:avLst>
          </a:prstGeom>
          <a:noFill/>
          <a:ln>
            <a:noFill/>
          </a:ln>
        </p:spPr>
      </p:sp>
      <p:sp>
        <p:nvSpPr>
          <p:cNvPr id="1113" name="Google Shape;1113;p138"/>
          <p:cNvSpPr/>
          <p:nvPr>
            <p:ph idx="6" type="pic"/>
          </p:nvPr>
        </p:nvSpPr>
        <p:spPr>
          <a:xfrm>
            <a:off x="16272271" y="8438179"/>
            <a:ext cx="7586169" cy="4773477"/>
          </a:xfrm>
          <a:prstGeom prst="roundRect">
            <a:avLst>
              <a:gd fmla="val 3610" name="adj"/>
            </a:avLst>
          </a:prstGeom>
          <a:noFill/>
          <a:ln>
            <a:noFill/>
          </a:ln>
        </p:spPr>
      </p:sp>
      <p:sp>
        <p:nvSpPr>
          <p:cNvPr id="1114" name="Google Shape;1114;p138"/>
          <p:cNvSpPr/>
          <p:nvPr>
            <p:ph idx="7" type="pic"/>
          </p:nvPr>
        </p:nvSpPr>
        <p:spPr>
          <a:xfrm>
            <a:off x="8404621" y="3408979"/>
            <a:ext cx="7586169" cy="9806385"/>
          </a:xfrm>
          <a:prstGeom prst="roundRect">
            <a:avLst>
              <a:gd fmla="val 2341" name="adj"/>
            </a:avLst>
          </a:prstGeom>
          <a:noFill/>
          <a:ln>
            <a:noFill/>
          </a:ln>
        </p:spPr>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5 imgs – Dark">
  <p:cSld name="Title + body + 5 imgs – Dark">
    <p:bg>
      <p:bgPr>
        <a:solidFill>
          <a:srgbClr val="000000"/>
        </a:solidFill>
      </p:bgPr>
    </p:bg>
    <p:spTree>
      <p:nvGrpSpPr>
        <p:cNvPr id="1115" name="Shape 1115"/>
        <p:cNvGrpSpPr/>
        <p:nvPr/>
      </p:nvGrpSpPr>
      <p:grpSpPr>
        <a:xfrm>
          <a:off x="0" y="0"/>
          <a:ext cx="0" cy="0"/>
          <a:chOff x="0" y="0"/>
          <a:chExt cx="0" cy="0"/>
        </a:xfrm>
      </p:grpSpPr>
      <p:sp>
        <p:nvSpPr>
          <p:cNvPr id="1116" name="Google Shape;1116;p139"/>
          <p:cNvSpPr/>
          <p:nvPr>
            <p:ph idx="2" type="pic"/>
          </p:nvPr>
        </p:nvSpPr>
        <p:spPr>
          <a:xfrm>
            <a:off x="8404621" y="3408979"/>
            <a:ext cx="7586169" cy="9806385"/>
          </a:xfrm>
          <a:prstGeom prst="roundRect">
            <a:avLst>
              <a:gd fmla="val 2341" name="adj"/>
            </a:avLst>
          </a:prstGeom>
          <a:noFill/>
          <a:ln>
            <a:noFill/>
          </a:ln>
        </p:spPr>
      </p:sp>
      <p:sp>
        <p:nvSpPr>
          <p:cNvPr id="1117" name="Google Shape;1117;p139"/>
          <p:cNvSpPr/>
          <p:nvPr>
            <p:ph idx="3" type="pic"/>
          </p:nvPr>
        </p:nvSpPr>
        <p:spPr>
          <a:xfrm>
            <a:off x="536971" y="3408979"/>
            <a:ext cx="7586169" cy="4773477"/>
          </a:xfrm>
          <a:prstGeom prst="roundRect">
            <a:avLst>
              <a:gd fmla="val 3610" name="adj"/>
            </a:avLst>
          </a:prstGeom>
          <a:noFill/>
          <a:ln>
            <a:noFill/>
          </a:ln>
        </p:spPr>
      </p:sp>
      <p:sp>
        <p:nvSpPr>
          <p:cNvPr id="1118" name="Google Shape;1118;p139"/>
          <p:cNvSpPr/>
          <p:nvPr>
            <p:ph idx="4" type="pic"/>
          </p:nvPr>
        </p:nvSpPr>
        <p:spPr>
          <a:xfrm>
            <a:off x="16272271" y="3408979"/>
            <a:ext cx="7586169" cy="4773477"/>
          </a:xfrm>
          <a:prstGeom prst="roundRect">
            <a:avLst>
              <a:gd fmla="val 3610" name="adj"/>
            </a:avLst>
          </a:prstGeom>
          <a:noFill/>
          <a:ln>
            <a:noFill/>
          </a:ln>
        </p:spPr>
      </p:sp>
      <p:sp>
        <p:nvSpPr>
          <p:cNvPr id="1119" name="Google Shape;1119;p139"/>
          <p:cNvSpPr/>
          <p:nvPr>
            <p:ph idx="5" type="pic"/>
          </p:nvPr>
        </p:nvSpPr>
        <p:spPr>
          <a:xfrm>
            <a:off x="536971" y="8438179"/>
            <a:ext cx="7586169" cy="4773477"/>
          </a:xfrm>
          <a:prstGeom prst="roundRect">
            <a:avLst>
              <a:gd fmla="val 3610" name="adj"/>
            </a:avLst>
          </a:prstGeom>
          <a:noFill/>
          <a:ln>
            <a:noFill/>
          </a:ln>
        </p:spPr>
      </p:sp>
      <p:sp>
        <p:nvSpPr>
          <p:cNvPr id="1120" name="Google Shape;1120;p139"/>
          <p:cNvSpPr/>
          <p:nvPr>
            <p:ph idx="6" type="pic"/>
          </p:nvPr>
        </p:nvSpPr>
        <p:spPr>
          <a:xfrm>
            <a:off x="16272271" y="8438179"/>
            <a:ext cx="7586169" cy="4773477"/>
          </a:xfrm>
          <a:prstGeom prst="roundRect">
            <a:avLst>
              <a:gd fmla="val 3610" name="adj"/>
            </a:avLst>
          </a:prstGeom>
          <a:noFill/>
          <a:ln>
            <a:noFill/>
          </a:ln>
        </p:spPr>
      </p:sp>
      <p:sp>
        <p:nvSpPr>
          <p:cNvPr id="1121" name="Google Shape;1121;p139"/>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2" name="Google Shape;1122;p139"/>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3" name="Google Shape;1123;p139"/>
          <p:cNvSpPr txBox="1"/>
          <p:nvPr>
            <p:ph idx="7"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6 imgs – Dark">
  <p:cSld name="Title + body + 6 imgs – Dark">
    <p:bg>
      <p:bgPr>
        <a:solidFill>
          <a:srgbClr val="000000"/>
        </a:solidFill>
      </p:bgPr>
    </p:bg>
    <p:spTree>
      <p:nvGrpSpPr>
        <p:cNvPr id="1124" name="Shape 1124"/>
        <p:cNvGrpSpPr/>
        <p:nvPr/>
      </p:nvGrpSpPr>
      <p:grpSpPr>
        <a:xfrm>
          <a:off x="0" y="0"/>
          <a:ext cx="0" cy="0"/>
          <a:chOff x="0" y="0"/>
          <a:chExt cx="0" cy="0"/>
        </a:xfrm>
      </p:grpSpPr>
      <p:sp>
        <p:nvSpPr>
          <p:cNvPr id="1125" name="Google Shape;1125;p140"/>
          <p:cNvSpPr/>
          <p:nvPr>
            <p:ph idx="2" type="pic"/>
          </p:nvPr>
        </p:nvSpPr>
        <p:spPr>
          <a:xfrm>
            <a:off x="536971" y="3408979"/>
            <a:ext cx="7586169" cy="4773477"/>
          </a:xfrm>
          <a:prstGeom prst="roundRect">
            <a:avLst>
              <a:gd fmla="val 3610" name="adj"/>
            </a:avLst>
          </a:prstGeom>
          <a:noFill/>
          <a:ln>
            <a:noFill/>
          </a:ln>
        </p:spPr>
      </p:sp>
      <p:sp>
        <p:nvSpPr>
          <p:cNvPr id="1126" name="Google Shape;1126;p140"/>
          <p:cNvSpPr/>
          <p:nvPr>
            <p:ph idx="3" type="pic"/>
          </p:nvPr>
        </p:nvSpPr>
        <p:spPr>
          <a:xfrm>
            <a:off x="16272271" y="3408979"/>
            <a:ext cx="7586169" cy="4773477"/>
          </a:xfrm>
          <a:prstGeom prst="roundRect">
            <a:avLst>
              <a:gd fmla="val 3610" name="adj"/>
            </a:avLst>
          </a:prstGeom>
          <a:noFill/>
          <a:ln>
            <a:noFill/>
          </a:ln>
        </p:spPr>
      </p:sp>
      <p:sp>
        <p:nvSpPr>
          <p:cNvPr id="1127" name="Google Shape;1127;p140"/>
          <p:cNvSpPr/>
          <p:nvPr>
            <p:ph idx="4" type="pic"/>
          </p:nvPr>
        </p:nvSpPr>
        <p:spPr>
          <a:xfrm>
            <a:off x="536971" y="8438179"/>
            <a:ext cx="7586169" cy="4773477"/>
          </a:xfrm>
          <a:prstGeom prst="roundRect">
            <a:avLst>
              <a:gd fmla="val 3610" name="adj"/>
            </a:avLst>
          </a:prstGeom>
          <a:noFill/>
          <a:ln>
            <a:noFill/>
          </a:ln>
        </p:spPr>
      </p:sp>
      <p:sp>
        <p:nvSpPr>
          <p:cNvPr id="1128" name="Google Shape;1128;p140"/>
          <p:cNvSpPr/>
          <p:nvPr>
            <p:ph idx="5" type="pic"/>
          </p:nvPr>
        </p:nvSpPr>
        <p:spPr>
          <a:xfrm>
            <a:off x="16272271" y="8438179"/>
            <a:ext cx="7586169" cy="4773477"/>
          </a:xfrm>
          <a:prstGeom prst="roundRect">
            <a:avLst>
              <a:gd fmla="val 3610" name="adj"/>
            </a:avLst>
          </a:prstGeom>
          <a:noFill/>
          <a:ln>
            <a:noFill/>
          </a:ln>
        </p:spPr>
      </p:sp>
      <p:sp>
        <p:nvSpPr>
          <p:cNvPr id="1129" name="Google Shape;1129;p140"/>
          <p:cNvSpPr/>
          <p:nvPr>
            <p:ph idx="6" type="pic"/>
          </p:nvPr>
        </p:nvSpPr>
        <p:spPr>
          <a:xfrm>
            <a:off x="8404621" y="3408979"/>
            <a:ext cx="7586169" cy="4773477"/>
          </a:xfrm>
          <a:prstGeom prst="roundRect">
            <a:avLst>
              <a:gd fmla="val 3610" name="adj"/>
            </a:avLst>
          </a:prstGeom>
          <a:noFill/>
          <a:ln>
            <a:noFill/>
          </a:ln>
        </p:spPr>
      </p:sp>
      <p:sp>
        <p:nvSpPr>
          <p:cNvPr id="1130" name="Google Shape;1130;p140"/>
          <p:cNvSpPr/>
          <p:nvPr>
            <p:ph idx="7" type="pic"/>
          </p:nvPr>
        </p:nvSpPr>
        <p:spPr>
          <a:xfrm>
            <a:off x="8404621" y="8438179"/>
            <a:ext cx="7586169" cy="4773477"/>
          </a:xfrm>
          <a:prstGeom prst="roundRect">
            <a:avLst>
              <a:gd fmla="val 3610" name="adj"/>
            </a:avLst>
          </a:prstGeom>
          <a:noFill/>
          <a:ln>
            <a:noFill/>
          </a:ln>
        </p:spPr>
      </p:sp>
      <p:sp>
        <p:nvSpPr>
          <p:cNvPr id="1131" name="Google Shape;1131;p140"/>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2" name="Google Shape;1132;p140"/>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3" name="Google Shape;1133;p140"/>
          <p:cNvSpPr txBox="1"/>
          <p:nvPr>
            <p:ph idx="8"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5 imgs (4+1)">
  <p:cSld name="Title + body + 5 imgs (4+1)">
    <p:spTree>
      <p:nvGrpSpPr>
        <p:cNvPr id="105" name="Shape 105"/>
        <p:cNvGrpSpPr/>
        <p:nvPr/>
      </p:nvGrpSpPr>
      <p:grpSpPr>
        <a:xfrm>
          <a:off x="0" y="0"/>
          <a:ext cx="0" cy="0"/>
          <a:chOff x="0" y="0"/>
          <a:chExt cx="0" cy="0"/>
        </a:xfrm>
      </p:grpSpPr>
      <p:sp>
        <p:nvSpPr>
          <p:cNvPr id="106" name="Google Shape;106;p15"/>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15"/>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15"/>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3400"/>
              <a:buFont typeface="Arial"/>
              <a:buNone/>
              <a:defRPr sz="34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9" name="Google Shape;109;p15"/>
          <p:cNvSpPr/>
          <p:nvPr>
            <p:ph idx="3" type="pic"/>
          </p:nvPr>
        </p:nvSpPr>
        <p:spPr>
          <a:xfrm>
            <a:off x="536971" y="3408979"/>
            <a:ext cx="5605923" cy="4773477"/>
          </a:xfrm>
          <a:prstGeom prst="roundRect">
            <a:avLst>
              <a:gd fmla="val 3610" name="adj"/>
            </a:avLst>
          </a:prstGeom>
          <a:noFill/>
          <a:ln>
            <a:noFill/>
          </a:ln>
        </p:spPr>
      </p:sp>
      <p:sp>
        <p:nvSpPr>
          <p:cNvPr id="110" name="Google Shape;110;p15"/>
          <p:cNvSpPr/>
          <p:nvPr>
            <p:ph idx="4" type="pic"/>
          </p:nvPr>
        </p:nvSpPr>
        <p:spPr>
          <a:xfrm>
            <a:off x="12330475" y="3408978"/>
            <a:ext cx="11516520" cy="9806385"/>
          </a:xfrm>
          <a:prstGeom prst="roundRect">
            <a:avLst>
              <a:gd fmla="val 1757" name="adj"/>
            </a:avLst>
          </a:prstGeom>
          <a:noFill/>
          <a:ln>
            <a:noFill/>
          </a:ln>
        </p:spPr>
      </p:sp>
      <p:sp>
        <p:nvSpPr>
          <p:cNvPr id="111" name="Google Shape;111;p15"/>
          <p:cNvSpPr/>
          <p:nvPr>
            <p:ph idx="5" type="pic"/>
          </p:nvPr>
        </p:nvSpPr>
        <p:spPr>
          <a:xfrm>
            <a:off x="6447603" y="3408979"/>
            <a:ext cx="5605923" cy="4773477"/>
          </a:xfrm>
          <a:prstGeom prst="roundRect">
            <a:avLst>
              <a:gd fmla="val 3610" name="adj"/>
            </a:avLst>
          </a:prstGeom>
          <a:noFill/>
          <a:ln>
            <a:noFill/>
          </a:ln>
        </p:spPr>
      </p:sp>
      <p:sp>
        <p:nvSpPr>
          <p:cNvPr id="112" name="Google Shape;112;p15"/>
          <p:cNvSpPr/>
          <p:nvPr>
            <p:ph idx="6" type="pic"/>
          </p:nvPr>
        </p:nvSpPr>
        <p:spPr>
          <a:xfrm>
            <a:off x="536971" y="8441886"/>
            <a:ext cx="5605923" cy="4773477"/>
          </a:xfrm>
          <a:prstGeom prst="roundRect">
            <a:avLst>
              <a:gd fmla="val 3610" name="adj"/>
            </a:avLst>
          </a:prstGeom>
          <a:noFill/>
          <a:ln>
            <a:noFill/>
          </a:ln>
        </p:spPr>
      </p:sp>
      <p:sp>
        <p:nvSpPr>
          <p:cNvPr id="113" name="Google Shape;113;p15"/>
          <p:cNvSpPr/>
          <p:nvPr>
            <p:ph idx="7" type="pic"/>
          </p:nvPr>
        </p:nvSpPr>
        <p:spPr>
          <a:xfrm>
            <a:off x="6447603" y="8441886"/>
            <a:ext cx="5605923" cy="4773477"/>
          </a:xfrm>
          <a:prstGeom prst="roundRect">
            <a:avLst>
              <a:gd fmla="val 3610" name="adj"/>
            </a:avLst>
          </a:prstGeom>
          <a:noFill/>
          <a:ln>
            <a:noFill/>
          </a:ln>
        </p:spPr>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6 imgs (no.) – Dark">
  <p:cSld name="Title + body + 6 imgs (no.) – Dark">
    <p:bg>
      <p:bgPr>
        <a:solidFill>
          <a:srgbClr val="000000"/>
        </a:solidFill>
      </p:bgPr>
    </p:bg>
    <p:spTree>
      <p:nvGrpSpPr>
        <p:cNvPr id="1134" name="Shape 1134"/>
        <p:cNvGrpSpPr/>
        <p:nvPr/>
      </p:nvGrpSpPr>
      <p:grpSpPr>
        <a:xfrm>
          <a:off x="0" y="0"/>
          <a:ext cx="0" cy="0"/>
          <a:chOff x="0" y="0"/>
          <a:chExt cx="0" cy="0"/>
        </a:xfrm>
      </p:grpSpPr>
      <p:sp>
        <p:nvSpPr>
          <p:cNvPr id="1135" name="Google Shape;1135;p141"/>
          <p:cNvSpPr/>
          <p:nvPr>
            <p:ph idx="2" type="pic"/>
          </p:nvPr>
        </p:nvSpPr>
        <p:spPr>
          <a:xfrm>
            <a:off x="536971" y="3408979"/>
            <a:ext cx="7586169" cy="4773477"/>
          </a:xfrm>
          <a:prstGeom prst="roundRect">
            <a:avLst>
              <a:gd fmla="val 3610" name="adj"/>
            </a:avLst>
          </a:prstGeom>
          <a:noFill/>
          <a:ln>
            <a:noFill/>
          </a:ln>
        </p:spPr>
      </p:sp>
      <p:sp>
        <p:nvSpPr>
          <p:cNvPr id="1136" name="Google Shape;1136;p141"/>
          <p:cNvSpPr/>
          <p:nvPr>
            <p:ph idx="3" type="pic"/>
          </p:nvPr>
        </p:nvSpPr>
        <p:spPr>
          <a:xfrm>
            <a:off x="16272271" y="3408979"/>
            <a:ext cx="7586169" cy="4773477"/>
          </a:xfrm>
          <a:prstGeom prst="roundRect">
            <a:avLst>
              <a:gd fmla="val 3610" name="adj"/>
            </a:avLst>
          </a:prstGeom>
          <a:noFill/>
          <a:ln>
            <a:noFill/>
          </a:ln>
        </p:spPr>
      </p:sp>
      <p:sp>
        <p:nvSpPr>
          <p:cNvPr id="1137" name="Google Shape;1137;p141"/>
          <p:cNvSpPr/>
          <p:nvPr>
            <p:ph idx="4" type="pic"/>
          </p:nvPr>
        </p:nvSpPr>
        <p:spPr>
          <a:xfrm>
            <a:off x="536971" y="8438179"/>
            <a:ext cx="7586169" cy="4773477"/>
          </a:xfrm>
          <a:prstGeom prst="roundRect">
            <a:avLst>
              <a:gd fmla="val 3610" name="adj"/>
            </a:avLst>
          </a:prstGeom>
          <a:noFill/>
          <a:ln>
            <a:noFill/>
          </a:ln>
        </p:spPr>
      </p:sp>
      <p:sp>
        <p:nvSpPr>
          <p:cNvPr id="1138" name="Google Shape;1138;p141"/>
          <p:cNvSpPr/>
          <p:nvPr>
            <p:ph idx="5" type="pic"/>
          </p:nvPr>
        </p:nvSpPr>
        <p:spPr>
          <a:xfrm>
            <a:off x="16272271" y="8438179"/>
            <a:ext cx="7586169" cy="4773477"/>
          </a:xfrm>
          <a:prstGeom prst="roundRect">
            <a:avLst>
              <a:gd fmla="val 3610" name="adj"/>
            </a:avLst>
          </a:prstGeom>
          <a:noFill/>
          <a:ln>
            <a:noFill/>
          </a:ln>
        </p:spPr>
      </p:sp>
      <p:sp>
        <p:nvSpPr>
          <p:cNvPr id="1139" name="Google Shape;1139;p141"/>
          <p:cNvSpPr/>
          <p:nvPr>
            <p:ph idx="6" type="pic"/>
          </p:nvPr>
        </p:nvSpPr>
        <p:spPr>
          <a:xfrm>
            <a:off x="8404621" y="3408979"/>
            <a:ext cx="7586169" cy="4773477"/>
          </a:xfrm>
          <a:prstGeom prst="roundRect">
            <a:avLst>
              <a:gd fmla="val 3610" name="adj"/>
            </a:avLst>
          </a:prstGeom>
          <a:noFill/>
          <a:ln>
            <a:noFill/>
          </a:ln>
        </p:spPr>
      </p:sp>
      <p:sp>
        <p:nvSpPr>
          <p:cNvPr id="1140" name="Google Shape;1140;p141"/>
          <p:cNvSpPr/>
          <p:nvPr>
            <p:ph idx="7" type="pic"/>
          </p:nvPr>
        </p:nvSpPr>
        <p:spPr>
          <a:xfrm>
            <a:off x="8404621" y="8438179"/>
            <a:ext cx="7586169" cy="4773477"/>
          </a:xfrm>
          <a:prstGeom prst="roundRect">
            <a:avLst>
              <a:gd fmla="val 3610" name="adj"/>
            </a:avLst>
          </a:prstGeom>
          <a:noFill/>
          <a:ln>
            <a:noFill/>
          </a:ln>
        </p:spPr>
      </p:sp>
      <p:sp>
        <p:nvSpPr>
          <p:cNvPr id="1141" name="Google Shape;1141;p141"/>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2" name="Google Shape;1142;p141"/>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3" name="Google Shape;1143;p141"/>
          <p:cNvSpPr txBox="1"/>
          <p:nvPr>
            <p:ph idx="8" type="body"/>
          </p:nvPr>
        </p:nvSpPr>
        <p:spPr>
          <a:xfrm>
            <a:off x="9712403" y="564055"/>
            <a:ext cx="6826670" cy="215798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44" name="Google Shape;1144;p141"/>
          <p:cNvSpPr txBox="1"/>
          <p:nvPr>
            <p:ph idx="9" type="body"/>
          </p:nvPr>
        </p:nvSpPr>
        <p:spPr>
          <a:xfrm>
            <a:off x="17020324" y="564055"/>
            <a:ext cx="6826670" cy="215798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45" name="Google Shape;1145;p141"/>
          <p:cNvSpPr txBox="1"/>
          <p:nvPr>
            <p:ph idx="13" type="body"/>
          </p:nvPr>
        </p:nvSpPr>
        <p:spPr>
          <a:xfrm>
            <a:off x="706397" y="3531610"/>
            <a:ext cx="4523824" cy="36061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6" name="Google Shape;1146;p141"/>
          <p:cNvSpPr/>
          <p:nvPr>
            <p:ph idx="14" type="body"/>
          </p:nvPr>
        </p:nvSpPr>
        <p:spPr>
          <a:xfrm>
            <a:off x="7634511" y="3565612"/>
            <a:ext cx="292608" cy="292608"/>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7" name="Google Shape;1147;p141"/>
          <p:cNvSpPr txBox="1"/>
          <p:nvPr>
            <p:ph idx="15" type="body"/>
          </p:nvPr>
        </p:nvSpPr>
        <p:spPr>
          <a:xfrm>
            <a:off x="8568391" y="3531610"/>
            <a:ext cx="4523824" cy="36061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8" name="Google Shape;1148;p141"/>
          <p:cNvSpPr txBox="1"/>
          <p:nvPr>
            <p:ph idx="16" type="body"/>
          </p:nvPr>
        </p:nvSpPr>
        <p:spPr>
          <a:xfrm>
            <a:off x="16430384" y="3531610"/>
            <a:ext cx="4523824" cy="36061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9" name="Google Shape;1149;p141"/>
          <p:cNvSpPr/>
          <p:nvPr>
            <p:ph idx="17" type="body"/>
          </p:nvPr>
        </p:nvSpPr>
        <p:spPr>
          <a:xfrm>
            <a:off x="15496504" y="3565612"/>
            <a:ext cx="292608" cy="292608"/>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0" name="Google Shape;1150;p141"/>
          <p:cNvSpPr/>
          <p:nvPr>
            <p:ph idx="18" type="body"/>
          </p:nvPr>
        </p:nvSpPr>
        <p:spPr>
          <a:xfrm>
            <a:off x="23358497" y="3565612"/>
            <a:ext cx="292608" cy="292608"/>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1" name="Google Shape;1151;p141"/>
          <p:cNvSpPr txBox="1"/>
          <p:nvPr>
            <p:ph idx="19" type="body"/>
          </p:nvPr>
        </p:nvSpPr>
        <p:spPr>
          <a:xfrm>
            <a:off x="706397" y="8535220"/>
            <a:ext cx="4523824" cy="36061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2" name="Google Shape;1152;p141"/>
          <p:cNvSpPr/>
          <p:nvPr>
            <p:ph idx="20" type="body"/>
          </p:nvPr>
        </p:nvSpPr>
        <p:spPr>
          <a:xfrm>
            <a:off x="7634511" y="8569222"/>
            <a:ext cx="292608" cy="292608"/>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3" name="Google Shape;1153;p141"/>
          <p:cNvSpPr txBox="1"/>
          <p:nvPr>
            <p:ph idx="21" type="body"/>
          </p:nvPr>
        </p:nvSpPr>
        <p:spPr>
          <a:xfrm>
            <a:off x="8568391" y="8535220"/>
            <a:ext cx="4523824" cy="36061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4" name="Google Shape;1154;p141"/>
          <p:cNvSpPr txBox="1"/>
          <p:nvPr>
            <p:ph idx="22" type="body"/>
          </p:nvPr>
        </p:nvSpPr>
        <p:spPr>
          <a:xfrm>
            <a:off x="16430384" y="8535220"/>
            <a:ext cx="4523824" cy="36061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5" name="Google Shape;1155;p141"/>
          <p:cNvSpPr/>
          <p:nvPr>
            <p:ph idx="23" type="body"/>
          </p:nvPr>
        </p:nvSpPr>
        <p:spPr>
          <a:xfrm>
            <a:off x="15496504" y="8569222"/>
            <a:ext cx="292608" cy="292608"/>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6" name="Google Shape;1156;p141"/>
          <p:cNvSpPr/>
          <p:nvPr>
            <p:ph idx="24" type="body"/>
          </p:nvPr>
        </p:nvSpPr>
        <p:spPr>
          <a:xfrm>
            <a:off x="23358497" y="8569222"/>
            <a:ext cx="292608" cy="292608"/>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5 imgs (4+1) – Dark">
  <p:cSld name="Title + body + 5 imgs (4+1) – Dark">
    <p:bg>
      <p:bgPr>
        <a:solidFill>
          <a:srgbClr val="000000"/>
        </a:solidFill>
      </p:bgPr>
    </p:bg>
    <p:spTree>
      <p:nvGrpSpPr>
        <p:cNvPr id="1157" name="Shape 1157"/>
        <p:cNvGrpSpPr/>
        <p:nvPr/>
      </p:nvGrpSpPr>
      <p:grpSpPr>
        <a:xfrm>
          <a:off x="0" y="0"/>
          <a:ext cx="0" cy="0"/>
          <a:chOff x="0" y="0"/>
          <a:chExt cx="0" cy="0"/>
        </a:xfrm>
      </p:grpSpPr>
      <p:sp>
        <p:nvSpPr>
          <p:cNvPr id="1158" name="Google Shape;1158;p142"/>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9" name="Google Shape;1159;p142"/>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0" name="Google Shape;1160;p142"/>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61" name="Google Shape;1161;p142"/>
          <p:cNvSpPr/>
          <p:nvPr>
            <p:ph idx="3" type="pic"/>
          </p:nvPr>
        </p:nvSpPr>
        <p:spPr>
          <a:xfrm>
            <a:off x="536971" y="3408979"/>
            <a:ext cx="5605923" cy="4773477"/>
          </a:xfrm>
          <a:prstGeom prst="roundRect">
            <a:avLst>
              <a:gd fmla="val 3610" name="adj"/>
            </a:avLst>
          </a:prstGeom>
          <a:noFill/>
          <a:ln>
            <a:noFill/>
          </a:ln>
        </p:spPr>
      </p:sp>
      <p:sp>
        <p:nvSpPr>
          <p:cNvPr id="1162" name="Google Shape;1162;p142"/>
          <p:cNvSpPr/>
          <p:nvPr>
            <p:ph idx="4" type="pic"/>
          </p:nvPr>
        </p:nvSpPr>
        <p:spPr>
          <a:xfrm>
            <a:off x="12330475" y="3408978"/>
            <a:ext cx="11516520" cy="9806385"/>
          </a:xfrm>
          <a:prstGeom prst="roundRect">
            <a:avLst>
              <a:gd fmla="val 1757" name="adj"/>
            </a:avLst>
          </a:prstGeom>
          <a:noFill/>
          <a:ln>
            <a:noFill/>
          </a:ln>
        </p:spPr>
      </p:sp>
      <p:sp>
        <p:nvSpPr>
          <p:cNvPr id="1163" name="Google Shape;1163;p142"/>
          <p:cNvSpPr/>
          <p:nvPr>
            <p:ph idx="5" type="pic"/>
          </p:nvPr>
        </p:nvSpPr>
        <p:spPr>
          <a:xfrm>
            <a:off x="6447603" y="3408979"/>
            <a:ext cx="5605923" cy="4773477"/>
          </a:xfrm>
          <a:prstGeom prst="roundRect">
            <a:avLst>
              <a:gd fmla="val 3610" name="adj"/>
            </a:avLst>
          </a:prstGeom>
          <a:noFill/>
          <a:ln>
            <a:noFill/>
          </a:ln>
        </p:spPr>
      </p:sp>
      <p:sp>
        <p:nvSpPr>
          <p:cNvPr id="1164" name="Google Shape;1164;p142"/>
          <p:cNvSpPr/>
          <p:nvPr>
            <p:ph idx="6" type="pic"/>
          </p:nvPr>
        </p:nvSpPr>
        <p:spPr>
          <a:xfrm>
            <a:off x="536971" y="8441886"/>
            <a:ext cx="5605923" cy="4773477"/>
          </a:xfrm>
          <a:prstGeom prst="roundRect">
            <a:avLst>
              <a:gd fmla="val 3610" name="adj"/>
            </a:avLst>
          </a:prstGeom>
          <a:noFill/>
          <a:ln>
            <a:noFill/>
          </a:ln>
        </p:spPr>
      </p:sp>
      <p:sp>
        <p:nvSpPr>
          <p:cNvPr id="1165" name="Google Shape;1165;p142"/>
          <p:cNvSpPr/>
          <p:nvPr>
            <p:ph idx="7" type="pic"/>
          </p:nvPr>
        </p:nvSpPr>
        <p:spPr>
          <a:xfrm>
            <a:off x="6447603" y="8441886"/>
            <a:ext cx="5605923" cy="4773477"/>
          </a:xfrm>
          <a:prstGeom prst="roundRect">
            <a:avLst>
              <a:gd fmla="val 3610" name="adj"/>
            </a:avLst>
          </a:prstGeom>
          <a:noFill/>
          <a:ln>
            <a:noFill/>
          </a:ln>
        </p:spPr>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8 imgs – Dark">
  <p:cSld name="Title + body + 8 imgs – Dark">
    <p:bg>
      <p:bgPr>
        <a:solidFill>
          <a:srgbClr val="000000"/>
        </a:solidFill>
      </p:bgPr>
    </p:bg>
    <p:spTree>
      <p:nvGrpSpPr>
        <p:cNvPr id="1166" name="Shape 1166"/>
        <p:cNvGrpSpPr/>
        <p:nvPr/>
      </p:nvGrpSpPr>
      <p:grpSpPr>
        <a:xfrm>
          <a:off x="0" y="0"/>
          <a:ext cx="0" cy="0"/>
          <a:chOff x="0" y="0"/>
          <a:chExt cx="0" cy="0"/>
        </a:xfrm>
      </p:grpSpPr>
      <p:sp>
        <p:nvSpPr>
          <p:cNvPr id="1167" name="Google Shape;1167;p143"/>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8" name="Google Shape;1168;p143"/>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9" name="Google Shape;1169;p143"/>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70" name="Google Shape;1170;p143"/>
          <p:cNvSpPr/>
          <p:nvPr>
            <p:ph idx="3" type="pic"/>
          </p:nvPr>
        </p:nvSpPr>
        <p:spPr>
          <a:xfrm>
            <a:off x="536971" y="3408979"/>
            <a:ext cx="5605923" cy="4773477"/>
          </a:xfrm>
          <a:prstGeom prst="roundRect">
            <a:avLst>
              <a:gd fmla="val 3610" name="adj"/>
            </a:avLst>
          </a:prstGeom>
          <a:noFill/>
          <a:ln>
            <a:noFill/>
          </a:ln>
        </p:spPr>
      </p:sp>
      <p:sp>
        <p:nvSpPr>
          <p:cNvPr id="1171" name="Google Shape;1171;p143"/>
          <p:cNvSpPr/>
          <p:nvPr>
            <p:ph idx="4" type="pic"/>
          </p:nvPr>
        </p:nvSpPr>
        <p:spPr>
          <a:xfrm>
            <a:off x="536971" y="8441886"/>
            <a:ext cx="5605923" cy="4773477"/>
          </a:xfrm>
          <a:prstGeom prst="roundRect">
            <a:avLst>
              <a:gd fmla="val 3610" name="adj"/>
            </a:avLst>
          </a:prstGeom>
          <a:noFill/>
          <a:ln>
            <a:noFill/>
          </a:ln>
        </p:spPr>
      </p:sp>
      <p:sp>
        <p:nvSpPr>
          <p:cNvPr id="1172" name="Google Shape;1172;p143"/>
          <p:cNvSpPr/>
          <p:nvPr>
            <p:ph idx="5" type="pic"/>
          </p:nvPr>
        </p:nvSpPr>
        <p:spPr>
          <a:xfrm>
            <a:off x="6447603" y="3408979"/>
            <a:ext cx="5605923" cy="4773477"/>
          </a:xfrm>
          <a:prstGeom prst="roundRect">
            <a:avLst>
              <a:gd fmla="val 3610" name="adj"/>
            </a:avLst>
          </a:prstGeom>
          <a:noFill/>
          <a:ln>
            <a:noFill/>
          </a:ln>
        </p:spPr>
      </p:sp>
      <p:sp>
        <p:nvSpPr>
          <p:cNvPr id="1173" name="Google Shape;1173;p143"/>
          <p:cNvSpPr/>
          <p:nvPr>
            <p:ph idx="6" type="pic"/>
          </p:nvPr>
        </p:nvSpPr>
        <p:spPr>
          <a:xfrm>
            <a:off x="6447603" y="8441886"/>
            <a:ext cx="5605923" cy="4773477"/>
          </a:xfrm>
          <a:prstGeom prst="roundRect">
            <a:avLst>
              <a:gd fmla="val 3610" name="adj"/>
            </a:avLst>
          </a:prstGeom>
          <a:noFill/>
          <a:ln>
            <a:noFill/>
          </a:ln>
        </p:spPr>
      </p:sp>
      <p:sp>
        <p:nvSpPr>
          <p:cNvPr id="1174" name="Google Shape;1174;p143"/>
          <p:cNvSpPr/>
          <p:nvPr>
            <p:ph idx="7" type="pic"/>
          </p:nvPr>
        </p:nvSpPr>
        <p:spPr>
          <a:xfrm>
            <a:off x="12330475" y="3408979"/>
            <a:ext cx="5605923" cy="4773477"/>
          </a:xfrm>
          <a:prstGeom prst="roundRect">
            <a:avLst>
              <a:gd fmla="val 3610" name="adj"/>
            </a:avLst>
          </a:prstGeom>
          <a:noFill/>
          <a:ln>
            <a:noFill/>
          </a:ln>
        </p:spPr>
      </p:sp>
      <p:sp>
        <p:nvSpPr>
          <p:cNvPr id="1175" name="Google Shape;1175;p143"/>
          <p:cNvSpPr/>
          <p:nvPr>
            <p:ph idx="8" type="pic"/>
          </p:nvPr>
        </p:nvSpPr>
        <p:spPr>
          <a:xfrm>
            <a:off x="12330475" y="8441886"/>
            <a:ext cx="5605923" cy="4773477"/>
          </a:xfrm>
          <a:prstGeom prst="roundRect">
            <a:avLst>
              <a:gd fmla="val 3610" name="adj"/>
            </a:avLst>
          </a:prstGeom>
          <a:noFill/>
          <a:ln>
            <a:noFill/>
          </a:ln>
        </p:spPr>
      </p:sp>
      <p:sp>
        <p:nvSpPr>
          <p:cNvPr id="1176" name="Google Shape;1176;p143"/>
          <p:cNvSpPr/>
          <p:nvPr>
            <p:ph idx="9" type="pic"/>
          </p:nvPr>
        </p:nvSpPr>
        <p:spPr>
          <a:xfrm>
            <a:off x="18241107" y="3408979"/>
            <a:ext cx="5605923" cy="4773477"/>
          </a:xfrm>
          <a:prstGeom prst="roundRect">
            <a:avLst>
              <a:gd fmla="val 3610" name="adj"/>
            </a:avLst>
          </a:prstGeom>
          <a:noFill/>
          <a:ln>
            <a:noFill/>
          </a:ln>
        </p:spPr>
      </p:sp>
      <p:sp>
        <p:nvSpPr>
          <p:cNvPr id="1177" name="Google Shape;1177;p143"/>
          <p:cNvSpPr/>
          <p:nvPr>
            <p:ph idx="13" type="pic"/>
          </p:nvPr>
        </p:nvSpPr>
        <p:spPr>
          <a:xfrm>
            <a:off x="18241107" y="8441886"/>
            <a:ext cx="5605923" cy="4773477"/>
          </a:xfrm>
          <a:prstGeom prst="roundRect">
            <a:avLst>
              <a:gd fmla="val 3610" name="adj"/>
            </a:avLst>
          </a:prstGeom>
          <a:noFill/>
          <a:ln>
            <a:noFill/>
          </a:ln>
        </p:spPr>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 body – Dark">
  <p:cSld name="3 imgs + body – Dark">
    <p:bg>
      <p:bgPr>
        <a:solidFill>
          <a:srgbClr val="000000"/>
        </a:solidFill>
      </p:bgPr>
    </p:bg>
    <p:spTree>
      <p:nvGrpSpPr>
        <p:cNvPr id="1178" name="Shape 1178"/>
        <p:cNvGrpSpPr/>
        <p:nvPr/>
      </p:nvGrpSpPr>
      <p:grpSpPr>
        <a:xfrm>
          <a:off x="0" y="0"/>
          <a:ext cx="0" cy="0"/>
          <a:chOff x="0" y="0"/>
          <a:chExt cx="0" cy="0"/>
        </a:xfrm>
      </p:grpSpPr>
      <p:sp>
        <p:nvSpPr>
          <p:cNvPr id="1179" name="Google Shape;1179;p144"/>
          <p:cNvSpPr txBox="1"/>
          <p:nvPr>
            <p:ph idx="1" type="body"/>
          </p:nvPr>
        </p:nvSpPr>
        <p:spPr>
          <a:xfrm>
            <a:off x="536873" y="10656670"/>
            <a:ext cx="7586264"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80" name="Google Shape;1180;p144"/>
          <p:cNvSpPr txBox="1"/>
          <p:nvPr>
            <p:ph idx="2" type="body"/>
          </p:nvPr>
        </p:nvSpPr>
        <p:spPr>
          <a:xfrm>
            <a:off x="8429264" y="10656670"/>
            <a:ext cx="7586264"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81" name="Google Shape;1181;p144"/>
          <p:cNvSpPr txBox="1"/>
          <p:nvPr>
            <p:ph idx="3" type="body"/>
          </p:nvPr>
        </p:nvSpPr>
        <p:spPr>
          <a:xfrm>
            <a:off x="16296914" y="10656670"/>
            <a:ext cx="7586264"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82" name="Google Shape;1182;p144"/>
          <p:cNvSpPr/>
          <p:nvPr>
            <p:ph idx="4" type="pic"/>
          </p:nvPr>
        </p:nvSpPr>
        <p:spPr>
          <a:xfrm>
            <a:off x="536971" y="500555"/>
            <a:ext cx="7586169" cy="9806385"/>
          </a:xfrm>
          <a:prstGeom prst="roundRect">
            <a:avLst>
              <a:gd fmla="val 2668" name="adj"/>
            </a:avLst>
          </a:prstGeom>
          <a:noFill/>
          <a:ln>
            <a:noFill/>
          </a:ln>
        </p:spPr>
      </p:sp>
      <p:sp>
        <p:nvSpPr>
          <p:cNvPr id="1183" name="Google Shape;1183;p144"/>
          <p:cNvSpPr/>
          <p:nvPr>
            <p:ph idx="5" type="pic"/>
          </p:nvPr>
        </p:nvSpPr>
        <p:spPr>
          <a:xfrm>
            <a:off x="8416990" y="500555"/>
            <a:ext cx="7586169" cy="9806385"/>
          </a:xfrm>
          <a:prstGeom prst="roundRect">
            <a:avLst>
              <a:gd fmla="val 2668" name="adj"/>
            </a:avLst>
          </a:prstGeom>
          <a:noFill/>
          <a:ln>
            <a:noFill/>
          </a:ln>
        </p:spPr>
      </p:sp>
      <p:sp>
        <p:nvSpPr>
          <p:cNvPr id="1184" name="Google Shape;1184;p144"/>
          <p:cNvSpPr/>
          <p:nvPr>
            <p:ph idx="6" type="pic"/>
          </p:nvPr>
        </p:nvSpPr>
        <p:spPr>
          <a:xfrm>
            <a:off x="16297009" y="500555"/>
            <a:ext cx="7586169" cy="9806385"/>
          </a:xfrm>
          <a:prstGeom prst="roundRect">
            <a:avLst>
              <a:gd fmla="val 2668" name="adj"/>
            </a:avLst>
          </a:prstGeom>
          <a:noFill/>
          <a:ln>
            <a:noFill/>
          </a:ln>
        </p:spPr>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 titles – Dark">
  <p:cSld name="3 imgs + titles – Dark">
    <p:bg>
      <p:bgPr>
        <a:solidFill>
          <a:srgbClr val="000000"/>
        </a:solidFill>
      </p:bgPr>
    </p:bg>
    <p:spTree>
      <p:nvGrpSpPr>
        <p:cNvPr id="1185" name="Shape 1185"/>
        <p:cNvGrpSpPr/>
        <p:nvPr/>
      </p:nvGrpSpPr>
      <p:grpSpPr>
        <a:xfrm>
          <a:off x="0" y="0"/>
          <a:ext cx="0" cy="0"/>
          <a:chOff x="0" y="0"/>
          <a:chExt cx="0" cy="0"/>
        </a:xfrm>
      </p:grpSpPr>
      <p:sp>
        <p:nvSpPr>
          <p:cNvPr id="1186" name="Google Shape;1186;p145"/>
          <p:cNvSpPr txBox="1"/>
          <p:nvPr>
            <p:ph idx="1" type="body"/>
          </p:nvPr>
        </p:nvSpPr>
        <p:spPr>
          <a:xfrm>
            <a:off x="536873" y="10656670"/>
            <a:ext cx="7586264"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87" name="Google Shape;1187;p145"/>
          <p:cNvSpPr txBox="1"/>
          <p:nvPr>
            <p:ph idx="2" type="body"/>
          </p:nvPr>
        </p:nvSpPr>
        <p:spPr>
          <a:xfrm>
            <a:off x="8429264" y="10656670"/>
            <a:ext cx="7586264"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88" name="Google Shape;1188;p145"/>
          <p:cNvSpPr txBox="1"/>
          <p:nvPr>
            <p:ph idx="3" type="body"/>
          </p:nvPr>
        </p:nvSpPr>
        <p:spPr>
          <a:xfrm>
            <a:off x="16296914" y="10656670"/>
            <a:ext cx="7586264"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89" name="Google Shape;1189;p145"/>
          <p:cNvSpPr/>
          <p:nvPr>
            <p:ph idx="4" type="pic"/>
          </p:nvPr>
        </p:nvSpPr>
        <p:spPr>
          <a:xfrm>
            <a:off x="536971" y="500555"/>
            <a:ext cx="7586169" cy="9806385"/>
          </a:xfrm>
          <a:prstGeom prst="roundRect">
            <a:avLst>
              <a:gd fmla="val 2668" name="adj"/>
            </a:avLst>
          </a:prstGeom>
          <a:noFill/>
          <a:ln>
            <a:noFill/>
          </a:ln>
        </p:spPr>
      </p:sp>
      <p:sp>
        <p:nvSpPr>
          <p:cNvPr id="1190" name="Google Shape;1190;p145"/>
          <p:cNvSpPr/>
          <p:nvPr>
            <p:ph idx="5" type="pic"/>
          </p:nvPr>
        </p:nvSpPr>
        <p:spPr>
          <a:xfrm>
            <a:off x="8416990" y="500555"/>
            <a:ext cx="7586169" cy="9806385"/>
          </a:xfrm>
          <a:prstGeom prst="roundRect">
            <a:avLst>
              <a:gd fmla="val 2668" name="adj"/>
            </a:avLst>
          </a:prstGeom>
          <a:noFill/>
          <a:ln>
            <a:noFill/>
          </a:ln>
        </p:spPr>
      </p:sp>
      <p:sp>
        <p:nvSpPr>
          <p:cNvPr id="1191" name="Google Shape;1191;p145"/>
          <p:cNvSpPr/>
          <p:nvPr>
            <p:ph idx="6" type="pic"/>
          </p:nvPr>
        </p:nvSpPr>
        <p:spPr>
          <a:xfrm>
            <a:off x="16297009" y="500555"/>
            <a:ext cx="7586169" cy="9806385"/>
          </a:xfrm>
          <a:prstGeom prst="roundRect">
            <a:avLst>
              <a:gd fmla="val 2668" name="adj"/>
            </a:avLst>
          </a:prstGeom>
          <a:noFill/>
          <a:ln>
            <a:noFill/>
          </a:ln>
        </p:spPr>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gs + body – Dark">
  <p:cSld name="4 imgs + body – Dark">
    <p:bg>
      <p:bgPr>
        <a:solidFill>
          <a:srgbClr val="000000"/>
        </a:solidFill>
      </p:bgPr>
    </p:bg>
    <p:spTree>
      <p:nvGrpSpPr>
        <p:cNvPr id="1192" name="Shape 1192"/>
        <p:cNvGrpSpPr/>
        <p:nvPr/>
      </p:nvGrpSpPr>
      <p:grpSpPr>
        <a:xfrm>
          <a:off x="0" y="0"/>
          <a:ext cx="0" cy="0"/>
          <a:chOff x="0" y="0"/>
          <a:chExt cx="0" cy="0"/>
        </a:xfrm>
      </p:grpSpPr>
      <p:sp>
        <p:nvSpPr>
          <p:cNvPr id="1193" name="Google Shape;1193;p146"/>
          <p:cNvSpPr txBox="1"/>
          <p:nvPr>
            <p:ph idx="1" type="body"/>
          </p:nvPr>
        </p:nvSpPr>
        <p:spPr>
          <a:xfrm>
            <a:off x="536873" y="10656670"/>
            <a:ext cx="5644528"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94" name="Google Shape;1194;p146"/>
          <p:cNvSpPr txBox="1"/>
          <p:nvPr>
            <p:ph idx="2" type="body"/>
          </p:nvPr>
        </p:nvSpPr>
        <p:spPr>
          <a:xfrm>
            <a:off x="6433707" y="10656670"/>
            <a:ext cx="5644528"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95" name="Google Shape;1195;p146"/>
          <p:cNvSpPr txBox="1"/>
          <p:nvPr>
            <p:ph idx="3" type="body"/>
          </p:nvPr>
        </p:nvSpPr>
        <p:spPr>
          <a:xfrm>
            <a:off x="12330541" y="10656670"/>
            <a:ext cx="5644528"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96" name="Google Shape;1196;p146"/>
          <p:cNvSpPr txBox="1"/>
          <p:nvPr>
            <p:ph idx="4" type="body"/>
          </p:nvPr>
        </p:nvSpPr>
        <p:spPr>
          <a:xfrm>
            <a:off x="18227376" y="10656670"/>
            <a:ext cx="5644528"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97" name="Google Shape;1197;p146"/>
          <p:cNvSpPr/>
          <p:nvPr>
            <p:ph idx="5" type="pic"/>
          </p:nvPr>
        </p:nvSpPr>
        <p:spPr>
          <a:xfrm>
            <a:off x="536972" y="500555"/>
            <a:ext cx="5619654" cy="9806385"/>
          </a:xfrm>
          <a:prstGeom prst="roundRect">
            <a:avLst>
              <a:gd fmla="val 3132" name="adj"/>
            </a:avLst>
          </a:prstGeom>
          <a:noFill/>
          <a:ln>
            <a:noFill/>
          </a:ln>
        </p:spPr>
      </p:sp>
      <p:sp>
        <p:nvSpPr>
          <p:cNvPr id="1198" name="Google Shape;1198;p146"/>
          <p:cNvSpPr/>
          <p:nvPr>
            <p:ph idx="6" type="pic"/>
          </p:nvPr>
        </p:nvSpPr>
        <p:spPr>
          <a:xfrm>
            <a:off x="6442065" y="500555"/>
            <a:ext cx="5619654" cy="9806385"/>
          </a:xfrm>
          <a:prstGeom prst="roundRect">
            <a:avLst>
              <a:gd fmla="val 3132" name="adj"/>
            </a:avLst>
          </a:prstGeom>
          <a:noFill/>
          <a:ln>
            <a:noFill/>
          </a:ln>
        </p:spPr>
      </p:sp>
      <p:sp>
        <p:nvSpPr>
          <p:cNvPr id="1199" name="Google Shape;1199;p146"/>
          <p:cNvSpPr/>
          <p:nvPr>
            <p:ph idx="7" type="pic"/>
          </p:nvPr>
        </p:nvSpPr>
        <p:spPr>
          <a:xfrm>
            <a:off x="12347158" y="500555"/>
            <a:ext cx="5619654" cy="9806385"/>
          </a:xfrm>
          <a:prstGeom prst="roundRect">
            <a:avLst>
              <a:gd fmla="val 3132" name="adj"/>
            </a:avLst>
          </a:prstGeom>
          <a:noFill/>
          <a:ln>
            <a:noFill/>
          </a:ln>
        </p:spPr>
      </p:sp>
      <p:sp>
        <p:nvSpPr>
          <p:cNvPr id="1200" name="Google Shape;1200;p146"/>
          <p:cNvSpPr/>
          <p:nvPr>
            <p:ph idx="8" type="pic"/>
          </p:nvPr>
        </p:nvSpPr>
        <p:spPr>
          <a:xfrm>
            <a:off x="18252250" y="500555"/>
            <a:ext cx="5619654" cy="9806385"/>
          </a:xfrm>
          <a:prstGeom prst="roundRect">
            <a:avLst>
              <a:gd fmla="val 3132" name="adj"/>
            </a:avLst>
          </a:prstGeom>
          <a:noFill/>
          <a:ln>
            <a:noFill/>
          </a:ln>
        </p:spPr>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gs + titles – Dark">
  <p:cSld name="4 imgs + titles – Dark">
    <p:bg>
      <p:bgPr>
        <a:solidFill>
          <a:srgbClr val="000000"/>
        </a:solidFill>
      </p:bgPr>
    </p:bg>
    <p:spTree>
      <p:nvGrpSpPr>
        <p:cNvPr id="1201" name="Shape 1201"/>
        <p:cNvGrpSpPr/>
        <p:nvPr/>
      </p:nvGrpSpPr>
      <p:grpSpPr>
        <a:xfrm>
          <a:off x="0" y="0"/>
          <a:ext cx="0" cy="0"/>
          <a:chOff x="0" y="0"/>
          <a:chExt cx="0" cy="0"/>
        </a:xfrm>
      </p:grpSpPr>
      <p:sp>
        <p:nvSpPr>
          <p:cNvPr id="1202" name="Google Shape;1202;p147"/>
          <p:cNvSpPr txBox="1"/>
          <p:nvPr>
            <p:ph idx="1" type="body"/>
          </p:nvPr>
        </p:nvSpPr>
        <p:spPr>
          <a:xfrm>
            <a:off x="536873" y="10656670"/>
            <a:ext cx="5644528"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03" name="Google Shape;1203;p147"/>
          <p:cNvSpPr txBox="1"/>
          <p:nvPr>
            <p:ph idx="2" type="body"/>
          </p:nvPr>
        </p:nvSpPr>
        <p:spPr>
          <a:xfrm>
            <a:off x="6433707" y="10656670"/>
            <a:ext cx="5644528"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04" name="Google Shape;1204;p147"/>
          <p:cNvSpPr txBox="1"/>
          <p:nvPr>
            <p:ph idx="3" type="body"/>
          </p:nvPr>
        </p:nvSpPr>
        <p:spPr>
          <a:xfrm>
            <a:off x="12330541" y="10656670"/>
            <a:ext cx="5644528"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05" name="Google Shape;1205;p147"/>
          <p:cNvSpPr txBox="1"/>
          <p:nvPr>
            <p:ph idx="4" type="body"/>
          </p:nvPr>
        </p:nvSpPr>
        <p:spPr>
          <a:xfrm>
            <a:off x="18227376" y="10656670"/>
            <a:ext cx="5644528"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06" name="Google Shape;1206;p147"/>
          <p:cNvSpPr/>
          <p:nvPr>
            <p:ph idx="5" type="pic"/>
          </p:nvPr>
        </p:nvSpPr>
        <p:spPr>
          <a:xfrm>
            <a:off x="536972" y="500555"/>
            <a:ext cx="5619654" cy="9806385"/>
          </a:xfrm>
          <a:prstGeom prst="roundRect">
            <a:avLst>
              <a:gd fmla="val 3132" name="adj"/>
            </a:avLst>
          </a:prstGeom>
          <a:noFill/>
          <a:ln>
            <a:noFill/>
          </a:ln>
        </p:spPr>
      </p:sp>
      <p:sp>
        <p:nvSpPr>
          <p:cNvPr id="1207" name="Google Shape;1207;p147"/>
          <p:cNvSpPr/>
          <p:nvPr>
            <p:ph idx="6" type="pic"/>
          </p:nvPr>
        </p:nvSpPr>
        <p:spPr>
          <a:xfrm>
            <a:off x="6442065" y="500555"/>
            <a:ext cx="5619654" cy="9806385"/>
          </a:xfrm>
          <a:prstGeom prst="roundRect">
            <a:avLst>
              <a:gd fmla="val 3132" name="adj"/>
            </a:avLst>
          </a:prstGeom>
          <a:noFill/>
          <a:ln>
            <a:noFill/>
          </a:ln>
        </p:spPr>
      </p:sp>
      <p:sp>
        <p:nvSpPr>
          <p:cNvPr id="1208" name="Google Shape;1208;p147"/>
          <p:cNvSpPr/>
          <p:nvPr>
            <p:ph idx="7" type="pic"/>
          </p:nvPr>
        </p:nvSpPr>
        <p:spPr>
          <a:xfrm>
            <a:off x="12347158" y="500555"/>
            <a:ext cx="5619654" cy="9806385"/>
          </a:xfrm>
          <a:prstGeom prst="roundRect">
            <a:avLst>
              <a:gd fmla="val 3132" name="adj"/>
            </a:avLst>
          </a:prstGeom>
          <a:noFill/>
          <a:ln>
            <a:noFill/>
          </a:ln>
        </p:spPr>
      </p:sp>
      <p:sp>
        <p:nvSpPr>
          <p:cNvPr id="1209" name="Google Shape;1209;p147"/>
          <p:cNvSpPr/>
          <p:nvPr>
            <p:ph idx="8" type="pic"/>
          </p:nvPr>
        </p:nvSpPr>
        <p:spPr>
          <a:xfrm>
            <a:off x="18252250" y="500555"/>
            <a:ext cx="5619654" cy="9806385"/>
          </a:xfrm>
          <a:prstGeom prst="roundRect">
            <a:avLst>
              <a:gd fmla="val 3132" name="adj"/>
            </a:avLst>
          </a:prstGeom>
          <a:noFill/>
          <a:ln>
            <a:noFill/>
          </a:ln>
        </p:spPr>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imgs + body – Dark">
  <p:cSld name="5 imgs + body – Dark">
    <p:bg>
      <p:bgPr>
        <a:solidFill>
          <a:srgbClr val="000000"/>
        </a:solidFill>
      </p:bgPr>
    </p:bg>
    <p:spTree>
      <p:nvGrpSpPr>
        <p:cNvPr id="1210" name="Shape 1210"/>
        <p:cNvGrpSpPr/>
        <p:nvPr/>
      </p:nvGrpSpPr>
      <p:grpSpPr>
        <a:xfrm>
          <a:off x="0" y="0"/>
          <a:ext cx="0" cy="0"/>
          <a:chOff x="0" y="0"/>
          <a:chExt cx="0" cy="0"/>
        </a:xfrm>
      </p:grpSpPr>
      <p:sp>
        <p:nvSpPr>
          <p:cNvPr id="1211" name="Google Shape;1211;p148"/>
          <p:cNvSpPr txBox="1"/>
          <p:nvPr>
            <p:ph idx="1" type="body"/>
          </p:nvPr>
        </p:nvSpPr>
        <p:spPr>
          <a:xfrm>
            <a:off x="536873" y="10656670"/>
            <a:ext cx="4453732" cy="209743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12" name="Google Shape;1212;p148"/>
          <p:cNvSpPr txBox="1"/>
          <p:nvPr>
            <p:ph idx="2" type="body"/>
          </p:nvPr>
        </p:nvSpPr>
        <p:spPr>
          <a:xfrm>
            <a:off x="5251078" y="10656670"/>
            <a:ext cx="4453732" cy="209743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13" name="Google Shape;1213;p148"/>
          <p:cNvSpPr txBox="1"/>
          <p:nvPr>
            <p:ph idx="3" type="body"/>
          </p:nvPr>
        </p:nvSpPr>
        <p:spPr>
          <a:xfrm>
            <a:off x="9965283" y="10656670"/>
            <a:ext cx="4453732" cy="209743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14" name="Google Shape;1214;p148"/>
          <p:cNvSpPr txBox="1"/>
          <p:nvPr>
            <p:ph idx="4" type="body"/>
          </p:nvPr>
        </p:nvSpPr>
        <p:spPr>
          <a:xfrm>
            <a:off x="14679488" y="10656670"/>
            <a:ext cx="4453732" cy="209743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15" name="Google Shape;1215;p148"/>
          <p:cNvSpPr txBox="1"/>
          <p:nvPr>
            <p:ph idx="5" type="body"/>
          </p:nvPr>
        </p:nvSpPr>
        <p:spPr>
          <a:xfrm>
            <a:off x="19393693" y="10656670"/>
            <a:ext cx="4453732" cy="209743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16" name="Google Shape;1216;p148"/>
          <p:cNvSpPr/>
          <p:nvPr>
            <p:ph idx="6" type="pic"/>
          </p:nvPr>
        </p:nvSpPr>
        <p:spPr>
          <a:xfrm>
            <a:off x="536972" y="500555"/>
            <a:ext cx="4453732" cy="9806385"/>
          </a:xfrm>
          <a:prstGeom prst="roundRect">
            <a:avLst>
              <a:gd fmla="val 3802" name="adj"/>
            </a:avLst>
          </a:prstGeom>
          <a:noFill/>
          <a:ln>
            <a:noFill/>
          </a:ln>
        </p:spPr>
      </p:sp>
      <p:sp>
        <p:nvSpPr>
          <p:cNvPr id="1217" name="Google Shape;1217;p148"/>
          <p:cNvSpPr/>
          <p:nvPr>
            <p:ph idx="7" type="pic"/>
          </p:nvPr>
        </p:nvSpPr>
        <p:spPr>
          <a:xfrm>
            <a:off x="5251152" y="500555"/>
            <a:ext cx="4453732" cy="9806385"/>
          </a:xfrm>
          <a:prstGeom prst="roundRect">
            <a:avLst>
              <a:gd fmla="val 3802" name="adj"/>
            </a:avLst>
          </a:prstGeom>
          <a:noFill/>
          <a:ln>
            <a:noFill/>
          </a:ln>
        </p:spPr>
      </p:sp>
      <p:sp>
        <p:nvSpPr>
          <p:cNvPr id="1218" name="Google Shape;1218;p148"/>
          <p:cNvSpPr/>
          <p:nvPr>
            <p:ph idx="8" type="pic"/>
          </p:nvPr>
        </p:nvSpPr>
        <p:spPr>
          <a:xfrm>
            <a:off x="9965332" y="500555"/>
            <a:ext cx="4453732" cy="9806385"/>
          </a:xfrm>
          <a:prstGeom prst="roundRect">
            <a:avLst>
              <a:gd fmla="val 3802" name="adj"/>
            </a:avLst>
          </a:prstGeom>
          <a:noFill/>
          <a:ln>
            <a:noFill/>
          </a:ln>
        </p:spPr>
      </p:sp>
      <p:sp>
        <p:nvSpPr>
          <p:cNvPr id="1219" name="Google Shape;1219;p148"/>
          <p:cNvSpPr/>
          <p:nvPr>
            <p:ph idx="9" type="pic"/>
          </p:nvPr>
        </p:nvSpPr>
        <p:spPr>
          <a:xfrm>
            <a:off x="14679512" y="500555"/>
            <a:ext cx="4453732" cy="9806385"/>
          </a:xfrm>
          <a:prstGeom prst="roundRect">
            <a:avLst>
              <a:gd fmla="val 3802" name="adj"/>
            </a:avLst>
          </a:prstGeom>
          <a:noFill/>
          <a:ln>
            <a:noFill/>
          </a:ln>
        </p:spPr>
      </p:sp>
      <p:sp>
        <p:nvSpPr>
          <p:cNvPr id="1220" name="Google Shape;1220;p148"/>
          <p:cNvSpPr/>
          <p:nvPr>
            <p:ph idx="13" type="pic"/>
          </p:nvPr>
        </p:nvSpPr>
        <p:spPr>
          <a:xfrm>
            <a:off x="19393693" y="500555"/>
            <a:ext cx="4453732" cy="9806385"/>
          </a:xfrm>
          <a:prstGeom prst="roundRect">
            <a:avLst>
              <a:gd fmla="val 3802" name="adj"/>
            </a:avLst>
          </a:prstGeom>
          <a:noFill/>
          <a:ln>
            <a:noFill/>
          </a:ln>
        </p:spPr>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imgs + titles – Dark">
  <p:cSld name="5 imgs + titles – Dark">
    <p:bg>
      <p:bgPr>
        <a:solidFill>
          <a:srgbClr val="000000"/>
        </a:solidFill>
      </p:bgPr>
    </p:bg>
    <p:spTree>
      <p:nvGrpSpPr>
        <p:cNvPr id="1221" name="Shape 1221"/>
        <p:cNvGrpSpPr/>
        <p:nvPr/>
      </p:nvGrpSpPr>
      <p:grpSpPr>
        <a:xfrm>
          <a:off x="0" y="0"/>
          <a:ext cx="0" cy="0"/>
          <a:chOff x="0" y="0"/>
          <a:chExt cx="0" cy="0"/>
        </a:xfrm>
      </p:grpSpPr>
      <p:sp>
        <p:nvSpPr>
          <p:cNvPr id="1222" name="Google Shape;1222;p149"/>
          <p:cNvSpPr txBox="1"/>
          <p:nvPr>
            <p:ph idx="1" type="body"/>
          </p:nvPr>
        </p:nvSpPr>
        <p:spPr>
          <a:xfrm>
            <a:off x="536873" y="10656670"/>
            <a:ext cx="4453732"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23" name="Google Shape;1223;p149"/>
          <p:cNvSpPr txBox="1"/>
          <p:nvPr>
            <p:ph idx="2" type="body"/>
          </p:nvPr>
        </p:nvSpPr>
        <p:spPr>
          <a:xfrm>
            <a:off x="5251078" y="10656670"/>
            <a:ext cx="4453732"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24" name="Google Shape;1224;p149"/>
          <p:cNvSpPr txBox="1"/>
          <p:nvPr>
            <p:ph idx="3" type="body"/>
          </p:nvPr>
        </p:nvSpPr>
        <p:spPr>
          <a:xfrm>
            <a:off x="9965283" y="10656670"/>
            <a:ext cx="4453732"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25" name="Google Shape;1225;p149"/>
          <p:cNvSpPr txBox="1"/>
          <p:nvPr>
            <p:ph idx="4" type="body"/>
          </p:nvPr>
        </p:nvSpPr>
        <p:spPr>
          <a:xfrm>
            <a:off x="14679488" y="10656670"/>
            <a:ext cx="4453732"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26" name="Google Shape;1226;p149"/>
          <p:cNvSpPr txBox="1"/>
          <p:nvPr>
            <p:ph idx="5" type="body"/>
          </p:nvPr>
        </p:nvSpPr>
        <p:spPr>
          <a:xfrm>
            <a:off x="19393693" y="10656670"/>
            <a:ext cx="4453732"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27" name="Google Shape;1227;p149"/>
          <p:cNvSpPr/>
          <p:nvPr>
            <p:ph idx="6" type="pic"/>
          </p:nvPr>
        </p:nvSpPr>
        <p:spPr>
          <a:xfrm>
            <a:off x="536972" y="500555"/>
            <a:ext cx="4453732" cy="9806385"/>
          </a:xfrm>
          <a:prstGeom prst="roundRect">
            <a:avLst>
              <a:gd fmla="val 3802" name="adj"/>
            </a:avLst>
          </a:prstGeom>
          <a:noFill/>
          <a:ln>
            <a:noFill/>
          </a:ln>
        </p:spPr>
      </p:sp>
      <p:sp>
        <p:nvSpPr>
          <p:cNvPr id="1228" name="Google Shape;1228;p149"/>
          <p:cNvSpPr/>
          <p:nvPr>
            <p:ph idx="7" type="pic"/>
          </p:nvPr>
        </p:nvSpPr>
        <p:spPr>
          <a:xfrm>
            <a:off x="5251152" y="500555"/>
            <a:ext cx="4453732" cy="9806385"/>
          </a:xfrm>
          <a:prstGeom prst="roundRect">
            <a:avLst>
              <a:gd fmla="val 3802" name="adj"/>
            </a:avLst>
          </a:prstGeom>
          <a:noFill/>
          <a:ln>
            <a:noFill/>
          </a:ln>
        </p:spPr>
      </p:sp>
      <p:sp>
        <p:nvSpPr>
          <p:cNvPr id="1229" name="Google Shape;1229;p149"/>
          <p:cNvSpPr/>
          <p:nvPr>
            <p:ph idx="8" type="pic"/>
          </p:nvPr>
        </p:nvSpPr>
        <p:spPr>
          <a:xfrm>
            <a:off x="9965332" y="500555"/>
            <a:ext cx="4453732" cy="9806385"/>
          </a:xfrm>
          <a:prstGeom prst="roundRect">
            <a:avLst>
              <a:gd fmla="val 3802" name="adj"/>
            </a:avLst>
          </a:prstGeom>
          <a:noFill/>
          <a:ln>
            <a:noFill/>
          </a:ln>
        </p:spPr>
      </p:sp>
      <p:sp>
        <p:nvSpPr>
          <p:cNvPr id="1230" name="Google Shape;1230;p149"/>
          <p:cNvSpPr/>
          <p:nvPr>
            <p:ph idx="9" type="pic"/>
          </p:nvPr>
        </p:nvSpPr>
        <p:spPr>
          <a:xfrm>
            <a:off x="14679512" y="500555"/>
            <a:ext cx="4453732" cy="9806385"/>
          </a:xfrm>
          <a:prstGeom prst="roundRect">
            <a:avLst>
              <a:gd fmla="val 3802" name="adj"/>
            </a:avLst>
          </a:prstGeom>
          <a:noFill/>
          <a:ln>
            <a:noFill/>
          </a:ln>
        </p:spPr>
      </p:sp>
      <p:sp>
        <p:nvSpPr>
          <p:cNvPr id="1231" name="Google Shape;1231;p149"/>
          <p:cNvSpPr/>
          <p:nvPr>
            <p:ph idx="13" type="pic"/>
          </p:nvPr>
        </p:nvSpPr>
        <p:spPr>
          <a:xfrm>
            <a:off x="19393693" y="500555"/>
            <a:ext cx="4453732" cy="9806385"/>
          </a:xfrm>
          <a:prstGeom prst="roundRect">
            <a:avLst>
              <a:gd fmla="val 3802" name="adj"/>
            </a:avLst>
          </a:prstGeom>
          <a:noFill/>
          <a:ln>
            <a:noFill/>
          </a:ln>
        </p:spPr>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gs grid – Dark">
  <p:cSld name="4 imgs grid – Dark">
    <p:bg>
      <p:bgPr>
        <a:solidFill>
          <a:srgbClr val="000000"/>
        </a:solidFill>
      </p:bgPr>
    </p:bg>
    <p:spTree>
      <p:nvGrpSpPr>
        <p:cNvPr id="1232" name="Shape 1232"/>
        <p:cNvGrpSpPr/>
        <p:nvPr/>
      </p:nvGrpSpPr>
      <p:grpSpPr>
        <a:xfrm>
          <a:off x="0" y="0"/>
          <a:ext cx="0" cy="0"/>
          <a:chOff x="0" y="0"/>
          <a:chExt cx="0" cy="0"/>
        </a:xfrm>
      </p:grpSpPr>
      <p:sp>
        <p:nvSpPr>
          <p:cNvPr id="1233" name="Google Shape;1233;p150"/>
          <p:cNvSpPr/>
          <p:nvPr>
            <p:ph idx="2" type="pic"/>
          </p:nvPr>
        </p:nvSpPr>
        <p:spPr>
          <a:xfrm>
            <a:off x="18227375" y="6989268"/>
            <a:ext cx="5619751" cy="6226176"/>
          </a:xfrm>
          <a:prstGeom prst="roundRect">
            <a:avLst>
              <a:gd fmla="val 3438" name="adj"/>
            </a:avLst>
          </a:prstGeom>
          <a:noFill/>
          <a:ln>
            <a:noFill/>
          </a:ln>
        </p:spPr>
      </p:sp>
      <p:sp>
        <p:nvSpPr>
          <p:cNvPr id="1234" name="Google Shape;1234;p150"/>
          <p:cNvSpPr/>
          <p:nvPr>
            <p:ph idx="3" type="pic"/>
          </p:nvPr>
        </p:nvSpPr>
        <p:spPr>
          <a:xfrm>
            <a:off x="12334047" y="6989268"/>
            <a:ext cx="5619751" cy="6226176"/>
          </a:xfrm>
          <a:prstGeom prst="roundRect">
            <a:avLst>
              <a:gd fmla="val 3438" name="adj"/>
            </a:avLst>
          </a:prstGeom>
          <a:noFill/>
          <a:ln>
            <a:noFill/>
          </a:ln>
        </p:spPr>
      </p:sp>
      <p:sp>
        <p:nvSpPr>
          <p:cNvPr id="1235" name="Google Shape;1235;p150"/>
          <p:cNvSpPr/>
          <p:nvPr>
            <p:ph idx="4" type="pic"/>
          </p:nvPr>
        </p:nvSpPr>
        <p:spPr>
          <a:xfrm>
            <a:off x="536972" y="500555"/>
            <a:ext cx="11512948" cy="12714890"/>
          </a:xfrm>
          <a:prstGeom prst="roundRect">
            <a:avLst>
              <a:gd fmla="val 1663" name="adj"/>
            </a:avLst>
          </a:prstGeom>
          <a:noFill/>
          <a:ln>
            <a:noFill/>
          </a:ln>
        </p:spPr>
      </p:sp>
      <p:sp>
        <p:nvSpPr>
          <p:cNvPr id="1236" name="Google Shape;1236;p150"/>
          <p:cNvSpPr/>
          <p:nvPr>
            <p:ph idx="5" type="pic"/>
          </p:nvPr>
        </p:nvSpPr>
        <p:spPr>
          <a:xfrm>
            <a:off x="12334047" y="500555"/>
            <a:ext cx="11512946" cy="6226176"/>
          </a:xfrm>
          <a:prstGeom prst="roundRect">
            <a:avLst>
              <a:gd fmla="val 3438" name="adj"/>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8 imgs">
  <p:cSld name="Title + body + 8 imgs">
    <p:spTree>
      <p:nvGrpSpPr>
        <p:cNvPr id="114" name="Shape 114"/>
        <p:cNvGrpSpPr/>
        <p:nvPr/>
      </p:nvGrpSpPr>
      <p:grpSpPr>
        <a:xfrm>
          <a:off x="0" y="0"/>
          <a:ext cx="0" cy="0"/>
          <a:chOff x="0" y="0"/>
          <a:chExt cx="0" cy="0"/>
        </a:xfrm>
      </p:grpSpPr>
      <p:sp>
        <p:nvSpPr>
          <p:cNvPr id="115" name="Google Shape;115;p16"/>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16"/>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16"/>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3400"/>
              <a:buFont typeface="Arial"/>
              <a:buNone/>
              <a:defRPr sz="34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8" name="Google Shape;118;p16"/>
          <p:cNvSpPr/>
          <p:nvPr>
            <p:ph idx="3" type="pic"/>
          </p:nvPr>
        </p:nvSpPr>
        <p:spPr>
          <a:xfrm>
            <a:off x="536971" y="3408979"/>
            <a:ext cx="5605923" cy="4773477"/>
          </a:xfrm>
          <a:prstGeom prst="roundRect">
            <a:avLst>
              <a:gd fmla="val 3610" name="adj"/>
            </a:avLst>
          </a:prstGeom>
          <a:noFill/>
          <a:ln>
            <a:noFill/>
          </a:ln>
        </p:spPr>
      </p:sp>
      <p:sp>
        <p:nvSpPr>
          <p:cNvPr id="119" name="Google Shape;119;p16"/>
          <p:cNvSpPr/>
          <p:nvPr>
            <p:ph idx="4" type="pic"/>
          </p:nvPr>
        </p:nvSpPr>
        <p:spPr>
          <a:xfrm>
            <a:off x="536971" y="8441886"/>
            <a:ext cx="5605923" cy="4773477"/>
          </a:xfrm>
          <a:prstGeom prst="roundRect">
            <a:avLst>
              <a:gd fmla="val 3610" name="adj"/>
            </a:avLst>
          </a:prstGeom>
          <a:noFill/>
          <a:ln>
            <a:noFill/>
          </a:ln>
        </p:spPr>
      </p:sp>
      <p:sp>
        <p:nvSpPr>
          <p:cNvPr id="120" name="Google Shape;120;p16"/>
          <p:cNvSpPr/>
          <p:nvPr>
            <p:ph idx="5" type="pic"/>
          </p:nvPr>
        </p:nvSpPr>
        <p:spPr>
          <a:xfrm>
            <a:off x="6447603" y="3408979"/>
            <a:ext cx="5605923" cy="4773477"/>
          </a:xfrm>
          <a:prstGeom prst="roundRect">
            <a:avLst>
              <a:gd fmla="val 3610" name="adj"/>
            </a:avLst>
          </a:prstGeom>
          <a:noFill/>
          <a:ln>
            <a:noFill/>
          </a:ln>
        </p:spPr>
      </p:sp>
      <p:sp>
        <p:nvSpPr>
          <p:cNvPr id="121" name="Google Shape;121;p16"/>
          <p:cNvSpPr/>
          <p:nvPr>
            <p:ph idx="6" type="pic"/>
          </p:nvPr>
        </p:nvSpPr>
        <p:spPr>
          <a:xfrm>
            <a:off x="6447603" y="8441886"/>
            <a:ext cx="5605923" cy="4773477"/>
          </a:xfrm>
          <a:prstGeom prst="roundRect">
            <a:avLst>
              <a:gd fmla="val 3610" name="adj"/>
            </a:avLst>
          </a:prstGeom>
          <a:noFill/>
          <a:ln>
            <a:noFill/>
          </a:ln>
        </p:spPr>
      </p:sp>
      <p:sp>
        <p:nvSpPr>
          <p:cNvPr id="122" name="Google Shape;122;p16"/>
          <p:cNvSpPr/>
          <p:nvPr>
            <p:ph idx="7" type="pic"/>
          </p:nvPr>
        </p:nvSpPr>
        <p:spPr>
          <a:xfrm>
            <a:off x="12330475" y="3408979"/>
            <a:ext cx="5605923" cy="4773477"/>
          </a:xfrm>
          <a:prstGeom prst="roundRect">
            <a:avLst>
              <a:gd fmla="val 3610" name="adj"/>
            </a:avLst>
          </a:prstGeom>
          <a:noFill/>
          <a:ln>
            <a:noFill/>
          </a:ln>
        </p:spPr>
      </p:sp>
      <p:sp>
        <p:nvSpPr>
          <p:cNvPr id="123" name="Google Shape;123;p16"/>
          <p:cNvSpPr/>
          <p:nvPr>
            <p:ph idx="8" type="pic"/>
          </p:nvPr>
        </p:nvSpPr>
        <p:spPr>
          <a:xfrm>
            <a:off x="12330475" y="8441886"/>
            <a:ext cx="5605923" cy="4773477"/>
          </a:xfrm>
          <a:prstGeom prst="roundRect">
            <a:avLst>
              <a:gd fmla="val 3610" name="adj"/>
            </a:avLst>
          </a:prstGeom>
          <a:noFill/>
          <a:ln>
            <a:noFill/>
          </a:ln>
        </p:spPr>
      </p:sp>
      <p:sp>
        <p:nvSpPr>
          <p:cNvPr id="124" name="Google Shape;124;p16"/>
          <p:cNvSpPr/>
          <p:nvPr>
            <p:ph idx="9" type="pic"/>
          </p:nvPr>
        </p:nvSpPr>
        <p:spPr>
          <a:xfrm>
            <a:off x="18241107" y="3408979"/>
            <a:ext cx="5605923" cy="4773477"/>
          </a:xfrm>
          <a:prstGeom prst="roundRect">
            <a:avLst>
              <a:gd fmla="val 3610" name="adj"/>
            </a:avLst>
          </a:prstGeom>
          <a:noFill/>
          <a:ln>
            <a:noFill/>
          </a:ln>
        </p:spPr>
      </p:sp>
      <p:sp>
        <p:nvSpPr>
          <p:cNvPr id="125" name="Google Shape;125;p16"/>
          <p:cNvSpPr/>
          <p:nvPr>
            <p:ph idx="13" type="pic"/>
          </p:nvPr>
        </p:nvSpPr>
        <p:spPr>
          <a:xfrm>
            <a:off x="18241107" y="8441886"/>
            <a:ext cx="5605923" cy="4773477"/>
          </a:xfrm>
          <a:prstGeom prst="roundRect">
            <a:avLst>
              <a:gd fmla="val 3610" name="adj"/>
            </a:avLst>
          </a:prstGeom>
          <a:noFill/>
          <a:ln>
            <a:noFill/>
          </a:ln>
        </p:spPr>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Dark">
  <p:cSld name="3 imgs grid – Dark">
    <p:bg>
      <p:bgPr>
        <a:solidFill>
          <a:srgbClr val="000000"/>
        </a:solidFill>
      </p:bgPr>
    </p:bg>
    <p:spTree>
      <p:nvGrpSpPr>
        <p:cNvPr id="1237" name="Shape 1237"/>
        <p:cNvGrpSpPr/>
        <p:nvPr/>
      </p:nvGrpSpPr>
      <p:grpSpPr>
        <a:xfrm>
          <a:off x="0" y="0"/>
          <a:ext cx="0" cy="0"/>
          <a:chOff x="0" y="0"/>
          <a:chExt cx="0" cy="0"/>
        </a:xfrm>
      </p:grpSpPr>
      <p:sp>
        <p:nvSpPr>
          <p:cNvPr id="1238" name="Google Shape;1238;p151"/>
          <p:cNvSpPr/>
          <p:nvPr>
            <p:ph idx="2" type="pic"/>
          </p:nvPr>
        </p:nvSpPr>
        <p:spPr>
          <a:xfrm>
            <a:off x="536972" y="500555"/>
            <a:ext cx="11512948" cy="12714890"/>
          </a:xfrm>
          <a:prstGeom prst="roundRect">
            <a:avLst>
              <a:gd fmla="val 1663" name="adj"/>
            </a:avLst>
          </a:prstGeom>
          <a:noFill/>
          <a:ln>
            <a:noFill/>
          </a:ln>
        </p:spPr>
      </p:sp>
      <p:sp>
        <p:nvSpPr>
          <p:cNvPr id="1239" name="Google Shape;1239;p151"/>
          <p:cNvSpPr/>
          <p:nvPr>
            <p:ph idx="3" type="pic"/>
          </p:nvPr>
        </p:nvSpPr>
        <p:spPr>
          <a:xfrm>
            <a:off x="18227375" y="500362"/>
            <a:ext cx="5619751" cy="12715082"/>
          </a:xfrm>
          <a:prstGeom prst="roundRect">
            <a:avLst>
              <a:gd fmla="val 3438" name="adj"/>
            </a:avLst>
          </a:prstGeom>
          <a:noFill/>
          <a:ln>
            <a:noFill/>
          </a:ln>
        </p:spPr>
      </p:sp>
      <p:sp>
        <p:nvSpPr>
          <p:cNvPr id="1240" name="Google Shape;1240;p151"/>
          <p:cNvSpPr/>
          <p:nvPr>
            <p:ph idx="4" type="pic"/>
          </p:nvPr>
        </p:nvSpPr>
        <p:spPr>
          <a:xfrm>
            <a:off x="12334047" y="500362"/>
            <a:ext cx="5619751" cy="12715082"/>
          </a:xfrm>
          <a:prstGeom prst="roundRect">
            <a:avLst>
              <a:gd fmla="val 3438" name="adj"/>
            </a:avLst>
          </a:prstGeom>
          <a:noFill/>
          <a:ln>
            <a:noFill/>
          </a:ln>
        </p:spPr>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body – Dark">
  <p:cSld name="3 imgs grid + body – Dark">
    <p:bg>
      <p:bgPr>
        <a:solidFill>
          <a:srgbClr val="000000"/>
        </a:solidFill>
      </p:bgPr>
    </p:bg>
    <p:spTree>
      <p:nvGrpSpPr>
        <p:cNvPr id="1241" name="Shape 1241"/>
        <p:cNvGrpSpPr/>
        <p:nvPr/>
      </p:nvGrpSpPr>
      <p:grpSpPr>
        <a:xfrm>
          <a:off x="0" y="0"/>
          <a:ext cx="0" cy="0"/>
          <a:chOff x="0" y="0"/>
          <a:chExt cx="0" cy="0"/>
        </a:xfrm>
      </p:grpSpPr>
      <p:sp>
        <p:nvSpPr>
          <p:cNvPr id="1242" name="Google Shape;1242;p152"/>
          <p:cNvSpPr/>
          <p:nvPr>
            <p:ph idx="2" type="pic"/>
          </p:nvPr>
        </p:nvSpPr>
        <p:spPr>
          <a:xfrm>
            <a:off x="18227375" y="4659566"/>
            <a:ext cx="5619751" cy="12715082"/>
          </a:xfrm>
          <a:prstGeom prst="roundRect">
            <a:avLst>
              <a:gd fmla="val 3438" name="adj"/>
            </a:avLst>
          </a:prstGeom>
          <a:noFill/>
          <a:ln>
            <a:noFill/>
          </a:ln>
        </p:spPr>
      </p:sp>
      <p:sp>
        <p:nvSpPr>
          <p:cNvPr id="1243" name="Google Shape;1243;p152"/>
          <p:cNvSpPr/>
          <p:nvPr>
            <p:ph idx="3" type="pic"/>
          </p:nvPr>
        </p:nvSpPr>
        <p:spPr>
          <a:xfrm>
            <a:off x="12334047" y="-4557702"/>
            <a:ext cx="5619751" cy="12715082"/>
          </a:xfrm>
          <a:prstGeom prst="roundRect">
            <a:avLst>
              <a:gd fmla="val 3438" name="adj"/>
            </a:avLst>
          </a:prstGeom>
          <a:noFill/>
          <a:ln>
            <a:noFill/>
          </a:ln>
        </p:spPr>
      </p:sp>
      <p:sp>
        <p:nvSpPr>
          <p:cNvPr id="1244" name="Google Shape;1244;p152"/>
          <p:cNvSpPr/>
          <p:nvPr>
            <p:ph idx="4" type="pic"/>
          </p:nvPr>
        </p:nvSpPr>
        <p:spPr>
          <a:xfrm>
            <a:off x="536972" y="500555"/>
            <a:ext cx="11512948" cy="12714890"/>
          </a:xfrm>
          <a:prstGeom prst="roundRect">
            <a:avLst>
              <a:gd fmla="val 1663" name="adj"/>
            </a:avLst>
          </a:prstGeom>
          <a:noFill/>
          <a:ln>
            <a:noFill/>
          </a:ln>
        </p:spPr>
      </p:sp>
      <p:sp>
        <p:nvSpPr>
          <p:cNvPr id="1245" name="Google Shape;1245;p152"/>
          <p:cNvSpPr txBox="1"/>
          <p:nvPr>
            <p:ph idx="1" type="body"/>
          </p:nvPr>
        </p:nvSpPr>
        <p:spPr>
          <a:xfrm>
            <a:off x="12342297" y="8510963"/>
            <a:ext cx="5611499"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46" name="Google Shape;1246;p152"/>
          <p:cNvSpPr txBox="1"/>
          <p:nvPr>
            <p:ph idx="5" type="body"/>
          </p:nvPr>
        </p:nvSpPr>
        <p:spPr>
          <a:xfrm>
            <a:off x="18239122" y="1392805"/>
            <a:ext cx="5611499"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title + body – Dark">
  <p:cSld name="3 imgs grid + title + body – Dark">
    <p:bg>
      <p:bgPr>
        <a:solidFill>
          <a:srgbClr val="000000"/>
        </a:solidFill>
      </p:bgPr>
    </p:bg>
    <p:spTree>
      <p:nvGrpSpPr>
        <p:cNvPr id="1247" name="Shape 1247"/>
        <p:cNvGrpSpPr/>
        <p:nvPr/>
      </p:nvGrpSpPr>
      <p:grpSpPr>
        <a:xfrm>
          <a:off x="0" y="0"/>
          <a:ext cx="0" cy="0"/>
          <a:chOff x="0" y="0"/>
          <a:chExt cx="0" cy="0"/>
        </a:xfrm>
      </p:grpSpPr>
      <p:sp>
        <p:nvSpPr>
          <p:cNvPr id="1248" name="Google Shape;1248;p153"/>
          <p:cNvSpPr/>
          <p:nvPr>
            <p:ph idx="2" type="pic"/>
          </p:nvPr>
        </p:nvSpPr>
        <p:spPr>
          <a:xfrm>
            <a:off x="536972" y="3406857"/>
            <a:ext cx="11512948" cy="9808587"/>
          </a:xfrm>
          <a:prstGeom prst="roundRect">
            <a:avLst>
              <a:gd fmla="val 1663" name="adj"/>
            </a:avLst>
          </a:prstGeom>
          <a:noFill/>
          <a:ln>
            <a:noFill/>
          </a:ln>
        </p:spPr>
      </p:sp>
      <p:sp>
        <p:nvSpPr>
          <p:cNvPr id="1249" name="Google Shape;1249;p153"/>
          <p:cNvSpPr/>
          <p:nvPr>
            <p:ph idx="3" type="pic"/>
          </p:nvPr>
        </p:nvSpPr>
        <p:spPr>
          <a:xfrm>
            <a:off x="18227375" y="4659566"/>
            <a:ext cx="5619751" cy="12715082"/>
          </a:xfrm>
          <a:prstGeom prst="roundRect">
            <a:avLst>
              <a:gd fmla="val 3438" name="adj"/>
            </a:avLst>
          </a:prstGeom>
          <a:noFill/>
          <a:ln>
            <a:noFill/>
          </a:ln>
        </p:spPr>
      </p:sp>
      <p:sp>
        <p:nvSpPr>
          <p:cNvPr id="1250" name="Google Shape;1250;p153"/>
          <p:cNvSpPr/>
          <p:nvPr>
            <p:ph idx="4" type="pic"/>
          </p:nvPr>
        </p:nvSpPr>
        <p:spPr>
          <a:xfrm>
            <a:off x="12334047" y="-4557702"/>
            <a:ext cx="5619751" cy="12715082"/>
          </a:xfrm>
          <a:prstGeom prst="roundRect">
            <a:avLst>
              <a:gd fmla="val 3438" name="adj"/>
            </a:avLst>
          </a:prstGeom>
          <a:noFill/>
          <a:ln>
            <a:noFill/>
          </a:ln>
        </p:spPr>
      </p:sp>
      <p:sp>
        <p:nvSpPr>
          <p:cNvPr id="1251" name="Google Shape;1251;p153"/>
          <p:cNvSpPr txBox="1"/>
          <p:nvPr>
            <p:ph idx="1" type="body"/>
          </p:nvPr>
        </p:nvSpPr>
        <p:spPr>
          <a:xfrm>
            <a:off x="12342297" y="8510963"/>
            <a:ext cx="5611499"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52" name="Google Shape;1252;p153"/>
          <p:cNvSpPr txBox="1"/>
          <p:nvPr>
            <p:ph idx="5" type="body"/>
          </p:nvPr>
        </p:nvSpPr>
        <p:spPr>
          <a:xfrm>
            <a:off x="18239122" y="1392805"/>
            <a:ext cx="5611499"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53" name="Google Shape;1253;p153"/>
          <p:cNvSpPr txBox="1"/>
          <p:nvPr>
            <p:ph idx="6"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4" name="Google Shape;1254;p153"/>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title + body 2 – Dark">
  <p:cSld name="3 imgs grid + title + body 2 – Dark">
    <p:bg>
      <p:bgPr>
        <a:solidFill>
          <a:srgbClr val="000000"/>
        </a:solidFill>
      </p:bgPr>
    </p:bg>
    <p:spTree>
      <p:nvGrpSpPr>
        <p:cNvPr id="1255" name="Shape 1255"/>
        <p:cNvGrpSpPr/>
        <p:nvPr/>
      </p:nvGrpSpPr>
      <p:grpSpPr>
        <a:xfrm>
          <a:off x="0" y="0"/>
          <a:ext cx="0" cy="0"/>
          <a:chOff x="0" y="0"/>
          <a:chExt cx="0" cy="0"/>
        </a:xfrm>
      </p:grpSpPr>
      <p:sp>
        <p:nvSpPr>
          <p:cNvPr id="1256" name="Google Shape;1256;p154"/>
          <p:cNvSpPr/>
          <p:nvPr>
            <p:ph idx="2" type="pic"/>
          </p:nvPr>
        </p:nvSpPr>
        <p:spPr>
          <a:xfrm>
            <a:off x="536971" y="4218904"/>
            <a:ext cx="7586169" cy="9806385"/>
          </a:xfrm>
          <a:prstGeom prst="roundRect">
            <a:avLst>
              <a:gd fmla="val 1663" name="adj"/>
            </a:avLst>
          </a:prstGeom>
          <a:noFill/>
          <a:ln>
            <a:noFill/>
          </a:ln>
        </p:spPr>
      </p:sp>
      <p:sp>
        <p:nvSpPr>
          <p:cNvPr id="1257" name="Google Shape;1257;p154"/>
          <p:cNvSpPr/>
          <p:nvPr>
            <p:ph idx="3" type="pic"/>
          </p:nvPr>
        </p:nvSpPr>
        <p:spPr>
          <a:xfrm>
            <a:off x="8404621" y="-317296"/>
            <a:ext cx="7586169" cy="9806385"/>
          </a:xfrm>
          <a:prstGeom prst="roundRect">
            <a:avLst>
              <a:gd fmla="val 1663" name="adj"/>
            </a:avLst>
          </a:prstGeom>
          <a:noFill/>
          <a:ln>
            <a:noFill/>
          </a:ln>
        </p:spPr>
      </p:sp>
      <p:sp>
        <p:nvSpPr>
          <p:cNvPr id="1258" name="Google Shape;1258;p154"/>
          <p:cNvSpPr/>
          <p:nvPr>
            <p:ph idx="4" type="pic"/>
          </p:nvPr>
        </p:nvSpPr>
        <p:spPr>
          <a:xfrm>
            <a:off x="16260860" y="4218904"/>
            <a:ext cx="7586169" cy="9806385"/>
          </a:xfrm>
          <a:prstGeom prst="roundRect">
            <a:avLst>
              <a:gd fmla="val 1663" name="adj"/>
            </a:avLst>
          </a:prstGeom>
          <a:noFill/>
          <a:ln>
            <a:noFill/>
          </a:ln>
        </p:spPr>
      </p:sp>
      <p:sp>
        <p:nvSpPr>
          <p:cNvPr id="1259" name="Google Shape;1259;p154"/>
          <p:cNvSpPr txBox="1"/>
          <p:nvPr>
            <p:ph idx="1" type="body"/>
          </p:nvPr>
        </p:nvSpPr>
        <p:spPr>
          <a:xfrm>
            <a:off x="8413736" y="9799332"/>
            <a:ext cx="7580376"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60" name="Google Shape;1260;p154"/>
          <p:cNvSpPr txBox="1"/>
          <p:nvPr>
            <p:ph idx="5"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1" name="Google Shape;1261;p154"/>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2" name="Google Shape;1262;p154"/>
          <p:cNvSpPr txBox="1"/>
          <p:nvPr>
            <p:ph idx="6" type="body"/>
          </p:nvPr>
        </p:nvSpPr>
        <p:spPr>
          <a:xfrm>
            <a:off x="16272409" y="1709085"/>
            <a:ext cx="7580376"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imgs grid + body – Dark">
  <p:cSld name="8 imgs grid + body – Dark">
    <p:bg>
      <p:bgPr>
        <a:solidFill>
          <a:srgbClr val="000000"/>
        </a:solidFill>
      </p:bgPr>
    </p:bg>
    <p:spTree>
      <p:nvGrpSpPr>
        <p:cNvPr id="1263" name="Shape 1263"/>
        <p:cNvGrpSpPr/>
        <p:nvPr/>
      </p:nvGrpSpPr>
      <p:grpSpPr>
        <a:xfrm>
          <a:off x="0" y="0"/>
          <a:ext cx="0" cy="0"/>
          <a:chOff x="0" y="0"/>
          <a:chExt cx="0" cy="0"/>
        </a:xfrm>
      </p:grpSpPr>
      <p:sp>
        <p:nvSpPr>
          <p:cNvPr id="1264" name="Google Shape;1264;p155"/>
          <p:cNvSpPr txBox="1"/>
          <p:nvPr>
            <p:ph idx="1" type="body"/>
          </p:nvPr>
        </p:nvSpPr>
        <p:spPr>
          <a:xfrm>
            <a:off x="560498" y="4864367"/>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65" name="Google Shape;1265;p155"/>
          <p:cNvSpPr txBox="1"/>
          <p:nvPr>
            <p:ph idx="2" type="body"/>
          </p:nvPr>
        </p:nvSpPr>
        <p:spPr>
          <a:xfrm>
            <a:off x="6455468" y="4864367"/>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66" name="Google Shape;1266;p155"/>
          <p:cNvSpPr txBox="1"/>
          <p:nvPr>
            <p:ph idx="3" type="body"/>
          </p:nvPr>
        </p:nvSpPr>
        <p:spPr>
          <a:xfrm>
            <a:off x="12350438" y="4864367"/>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67" name="Google Shape;1267;p155"/>
          <p:cNvSpPr txBox="1"/>
          <p:nvPr>
            <p:ph idx="4" type="body"/>
          </p:nvPr>
        </p:nvSpPr>
        <p:spPr>
          <a:xfrm>
            <a:off x="18245407" y="4864367"/>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68" name="Google Shape;1268;p155"/>
          <p:cNvSpPr txBox="1"/>
          <p:nvPr>
            <p:ph idx="5" type="body"/>
          </p:nvPr>
        </p:nvSpPr>
        <p:spPr>
          <a:xfrm>
            <a:off x="560498" y="11378366"/>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69" name="Google Shape;1269;p155"/>
          <p:cNvSpPr txBox="1"/>
          <p:nvPr>
            <p:ph idx="6" type="body"/>
          </p:nvPr>
        </p:nvSpPr>
        <p:spPr>
          <a:xfrm>
            <a:off x="6455468" y="11378366"/>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70" name="Google Shape;1270;p155"/>
          <p:cNvSpPr txBox="1"/>
          <p:nvPr>
            <p:ph idx="7" type="body"/>
          </p:nvPr>
        </p:nvSpPr>
        <p:spPr>
          <a:xfrm>
            <a:off x="12350438" y="11378366"/>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71" name="Google Shape;1271;p155"/>
          <p:cNvSpPr txBox="1"/>
          <p:nvPr>
            <p:ph idx="8" type="body"/>
          </p:nvPr>
        </p:nvSpPr>
        <p:spPr>
          <a:xfrm>
            <a:off x="18245407" y="11378366"/>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72" name="Google Shape;1272;p155"/>
          <p:cNvSpPr/>
          <p:nvPr>
            <p:ph idx="9" type="pic"/>
          </p:nvPr>
        </p:nvSpPr>
        <p:spPr>
          <a:xfrm>
            <a:off x="536972" y="500554"/>
            <a:ext cx="5619654" cy="4013597"/>
          </a:xfrm>
          <a:prstGeom prst="roundRect">
            <a:avLst>
              <a:gd fmla="val 6731" name="adj"/>
            </a:avLst>
          </a:prstGeom>
          <a:noFill/>
          <a:ln>
            <a:noFill/>
          </a:ln>
        </p:spPr>
      </p:sp>
      <p:sp>
        <p:nvSpPr>
          <p:cNvPr id="1273" name="Google Shape;1273;p155"/>
          <p:cNvSpPr/>
          <p:nvPr>
            <p:ph idx="13" type="pic"/>
          </p:nvPr>
        </p:nvSpPr>
        <p:spPr>
          <a:xfrm>
            <a:off x="6433773" y="500554"/>
            <a:ext cx="5619654" cy="4013597"/>
          </a:xfrm>
          <a:prstGeom prst="roundRect">
            <a:avLst>
              <a:gd fmla="val 6731" name="adj"/>
            </a:avLst>
          </a:prstGeom>
          <a:noFill/>
          <a:ln>
            <a:noFill/>
          </a:ln>
        </p:spPr>
      </p:sp>
      <p:sp>
        <p:nvSpPr>
          <p:cNvPr id="1274" name="Google Shape;1274;p155"/>
          <p:cNvSpPr/>
          <p:nvPr>
            <p:ph idx="14" type="pic"/>
          </p:nvPr>
        </p:nvSpPr>
        <p:spPr>
          <a:xfrm>
            <a:off x="12330574" y="500554"/>
            <a:ext cx="5619654" cy="4013597"/>
          </a:xfrm>
          <a:prstGeom prst="roundRect">
            <a:avLst>
              <a:gd fmla="val 6731" name="adj"/>
            </a:avLst>
          </a:prstGeom>
          <a:noFill/>
          <a:ln>
            <a:noFill/>
          </a:ln>
        </p:spPr>
      </p:sp>
      <p:sp>
        <p:nvSpPr>
          <p:cNvPr id="1275" name="Google Shape;1275;p155"/>
          <p:cNvSpPr/>
          <p:nvPr>
            <p:ph idx="15" type="pic"/>
          </p:nvPr>
        </p:nvSpPr>
        <p:spPr>
          <a:xfrm>
            <a:off x="18227376" y="500554"/>
            <a:ext cx="5619654" cy="4013597"/>
          </a:xfrm>
          <a:prstGeom prst="roundRect">
            <a:avLst>
              <a:gd fmla="val 6731" name="adj"/>
            </a:avLst>
          </a:prstGeom>
          <a:noFill/>
          <a:ln>
            <a:noFill/>
          </a:ln>
        </p:spPr>
      </p:sp>
      <p:sp>
        <p:nvSpPr>
          <p:cNvPr id="1276" name="Google Shape;1276;p155"/>
          <p:cNvSpPr/>
          <p:nvPr>
            <p:ph idx="16" type="pic"/>
          </p:nvPr>
        </p:nvSpPr>
        <p:spPr>
          <a:xfrm>
            <a:off x="536972" y="7016927"/>
            <a:ext cx="5619654" cy="4013597"/>
          </a:xfrm>
          <a:prstGeom prst="roundRect">
            <a:avLst>
              <a:gd fmla="val 6731" name="adj"/>
            </a:avLst>
          </a:prstGeom>
          <a:noFill/>
          <a:ln>
            <a:noFill/>
          </a:ln>
        </p:spPr>
      </p:sp>
      <p:sp>
        <p:nvSpPr>
          <p:cNvPr id="1277" name="Google Shape;1277;p155"/>
          <p:cNvSpPr/>
          <p:nvPr>
            <p:ph idx="17" type="pic"/>
          </p:nvPr>
        </p:nvSpPr>
        <p:spPr>
          <a:xfrm>
            <a:off x="6433773" y="7016927"/>
            <a:ext cx="5619654" cy="4013597"/>
          </a:xfrm>
          <a:prstGeom prst="roundRect">
            <a:avLst>
              <a:gd fmla="val 6731" name="adj"/>
            </a:avLst>
          </a:prstGeom>
          <a:noFill/>
          <a:ln>
            <a:noFill/>
          </a:ln>
        </p:spPr>
      </p:sp>
      <p:sp>
        <p:nvSpPr>
          <p:cNvPr id="1278" name="Google Shape;1278;p155"/>
          <p:cNvSpPr/>
          <p:nvPr>
            <p:ph idx="18" type="pic"/>
          </p:nvPr>
        </p:nvSpPr>
        <p:spPr>
          <a:xfrm>
            <a:off x="12330574" y="7016927"/>
            <a:ext cx="5619654" cy="4013597"/>
          </a:xfrm>
          <a:prstGeom prst="roundRect">
            <a:avLst>
              <a:gd fmla="val 6731" name="adj"/>
            </a:avLst>
          </a:prstGeom>
          <a:noFill/>
          <a:ln>
            <a:noFill/>
          </a:ln>
        </p:spPr>
      </p:sp>
      <p:sp>
        <p:nvSpPr>
          <p:cNvPr id="1279" name="Google Shape;1279;p155"/>
          <p:cNvSpPr/>
          <p:nvPr>
            <p:ph idx="19" type="pic"/>
          </p:nvPr>
        </p:nvSpPr>
        <p:spPr>
          <a:xfrm>
            <a:off x="18227376" y="7016927"/>
            <a:ext cx="5619654" cy="4013597"/>
          </a:xfrm>
          <a:prstGeom prst="roundRect">
            <a:avLst>
              <a:gd fmla="val 6731" name="adj"/>
            </a:avLst>
          </a:prstGeom>
          <a:noFill/>
          <a:ln>
            <a:noFill/>
          </a:ln>
        </p:spPr>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imgs grid – Dark">
  <p:cSld name="6 imgs grid – Dark">
    <p:bg>
      <p:bgPr>
        <a:solidFill>
          <a:srgbClr val="000000"/>
        </a:solidFill>
      </p:bgPr>
    </p:bg>
    <p:spTree>
      <p:nvGrpSpPr>
        <p:cNvPr id="1280" name="Shape 1280"/>
        <p:cNvGrpSpPr/>
        <p:nvPr/>
      </p:nvGrpSpPr>
      <p:grpSpPr>
        <a:xfrm>
          <a:off x="0" y="0"/>
          <a:ext cx="0" cy="0"/>
          <a:chOff x="0" y="0"/>
          <a:chExt cx="0" cy="0"/>
        </a:xfrm>
      </p:grpSpPr>
      <p:sp>
        <p:nvSpPr>
          <p:cNvPr id="1281" name="Google Shape;1281;p156"/>
          <p:cNvSpPr/>
          <p:nvPr>
            <p:ph idx="2" type="pic"/>
          </p:nvPr>
        </p:nvSpPr>
        <p:spPr>
          <a:xfrm>
            <a:off x="536971" y="500554"/>
            <a:ext cx="7586169" cy="6223001"/>
          </a:xfrm>
          <a:prstGeom prst="roundRect">
            <a:avLst>
              <a:gd fmla="val 4415" name="adj"/>
            </a:avLst>
          </a:prstGeom>
          <a:noFill/>
          <a:ln>
            <a:noFill/>
          </a:ln>
        </p:spPr>
      </p:sp>
      <p:sp>
        <p:nvSpPr>
          <p:cNvPr id="1282" name="Google Shape;1282;p156"/>
          <p:cNvSpPr/>
          <p:nvPr>
            <p:ph idx="3" type="pic"/>
          </p:nvPr>
        </p:nvSpPr>
        <p:spPr>
          <a:xfrm>
            <a:off x="8398916" y="500554"/>
            <a:ext cx="7586169" cy="6223001"/>
          </a:xfrm>
          <a:prstGeom prst="roundRect">
            <a:avLst>
              <a:gd fmla="val 4415" name="adj"/>
            </a:avLst>
          </a:prstGeom>
          <a:noFill/>
          <a:ln>
            <a:noFill/>
          </a:ln>
        </p:spPr>
      </p:sp>
      <p:sp>
        <p:nvSpPr>
          <p:cNvPr id="1283" name="Google Shape;1283;p156"/>
          <p:cNvSpPr/>
          <p:nvPr>
            <p:ph idx="4" type="pic"/>
          </p:nvPr>
        </p:nvSpPr>
        <p:spPr>
          <a:xfrm>
            <a:off x="16260861" y="500554"/>
            <a:ext cx="7586169" cy="6223001"/>
          </a:xfrm>
          <a:prstGeom prst="roundRect">
            <a:avLst>
              <a:gd fmla="val 4415" name="adj"/>
            </a:avLst>
          </a:prstGeom>
          <a:noFill/>
          <a:ln>
            <a:noFill/>
          </a:ln>
        </p:spPr>
      </p:sp>
      <p:sp>
        <p:nvSpPr>
          <p:cNvPr id="1284" name="Google Shape;1284;p156"/>
          <p:cNvSpPr/>
          <p:nvPr>
            <p:ph idx="5" type="pic"/>
          </p:nvPr>
        </p:nvSpPr>
        <p:spPr>
          <a:xfrm>
            <a:off x="536971" y="6990895"/>
            <a:ext cx="7586169" cy="6223001"/>
          </a:xfrm>
          <a:prstGeom prst="roundRect">
            <a:avLst>
              <a:gd fmla="val 4415" name="adj"/>
            </a:avLst>
          </a:prstGeom>
          <a:noFill/>
          <a:ln>
            <a:noFill/>
          </a:ln>
        </p:spPr>
      </p:sp>
      <p:sp>
        <p:nvSpPr>
          <p:cNvPr id="1285" name="Google Shape;1285;p156"/>
          <p:cNvSpPr/>
          <p:nvPr>
            <p:ph idx="6" type="pic"/>
          </p:nvPr>
        </p:nvSpPr>
        <p:spPr>
          <a:xfrm>
            <a:off x="8398916" y="6990895"/>
            <a:ext cx="7586169" cy="6223001"/>
          </a:xfrm>
          <a:prstGeom prst="roundRect">
            <a:avLst>
              <a:gd fmla="val 4415" name="adj"/>
            </a:avLst>
          </a:prstGeom>
          <a:noFill/>
          <a:ln>
            <a:noFill/>
          </a:ln>
        </p:spPr>
      </p:sp>
      <p:sp>
        <p:nvSpPr>
          <p:cNvPr id="1286" name="Google Shape;1286;p156"/>
          <p:cNvSpPr/>
          <p:nvPr>
            <p:ph idx="7" type="pic"/>
          </p:nvPr>
        </p:nvSpPr>
        <p:spPr>
          <a:xfrm>
            <a:off x="16260861" y="6990895"/>
            <a:ext cx="7586169" cy="6223001"/>
          </a:xfrm>
          <a:prstGeom prst="roundRect">
            <a:avLst>
              <a:gd fmla="val 4415" name="adj"/>
            </a:avLst>
          </a:prstGeom>
          <a:noFill/>
          <a:ln>
            <a:noFill/>
          </a:ln>
        </p:spPr>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imgs grid – Dark">
  <p:cSld name="8 imgs grid – Dark">
    <p:bg>
      <p:bgPr>
        <a:solidFill>
          <a:srgbClr val="000000"/>
        </a:solidFill>
      </p:bgPr>
    </p:bg>
    <p:spTree>
      <p:nvGrpSpPr>
        <p:cNvPr id="1287" name="Shape 1287"/>
        <p:cNvGrpSpPr/>
        <p:nvPr/>
      </p:nvGrpSpPr>
      <p:grpSpPr>
        <a:xfrm>
          <a:off x="0" y="0"/>
          <a:ext cx="0" cy="0"/>
          <a:chOff x="0" y="0"/>
          <a:chExt cx="0" cy="0"/>
        </a:xfrm>
      </p:grpSpPr>
      <p:sp>
        <p:nvSpPr>
          <p:cNvPr id="1288" name="Google Shape;1288;p157"/>
          <p:cNvSpPr/>
          <p:nvPr>
            <p:ph idx="2" type="pic"/>
          </p:nvPr>
        </p:nvSpPr>
        <p:spPr>
          <a:xfrm>
            <a:off x="536972" y="500554"/>
            <a:ext cx="5619654" cy="6223001"/>
          </a:xfrm>
          <a:prstGeom prst="roundRect">
            <a:avLst>
              <a:gd fmla="val 4991" name="adj"/>
            </a:avLst>
          </a:prstGeom>
          <a:noFill/>
          <a:ln>
            <a:noFill/>
          </a:ln>
        </p:spPr>
      </p:sp>
      <p:sp>
        <p:nvSpPr>
          <p:cNvPr id="1289" name="Google Shape;1289;p157"/>
          <p:cNvSpPr/>
          <p:nvPr>
            <p:ph idx="3" type="pic"/>
          </p:nvPr>
        </p:nvSpPr>
        <p:spPr>
          <a:xfrm>
            <a:off x="6432001" y="500554"/>
            <a:ext cx="5619654" cy="6223001"/>
          </a:xfrm>
          <a:prstGeom prst="roundRect">
            <a:avLst>
              <a:gd fmla="val 4991" name="adj"/>
            </a:avLst>
          </a:prstGeom>
          <a:noFill/>
          <a:ln>
            <a:noFill/>
          </a:ln>
        </p:spPr>
      </p:sp>
      <p:sp>
        <p:nvSpPr>
          <p:cNvPr id="1290" name="Google Shape;1290;p157"/>
          <p:cNvSpPr/>
          <p:nvPr>
            <p:ph idx="4" type="pic"/>
          </p:nvPr>
        </p:nvSpPr>
        <p:spPr>
          <a:xfrm>
            <a:off x="12329688" y="500554"/>
            <a:ext cx="5619654" cy="6223001"/>
          </a:xfrm>
          <a:prstGeom prst="roundRect">
            <a:avLst>
              <a:gd fmla="val 4991" name="adj"/>
            </a:avLst>
          </a:prstGeom>
          <a:noFill/>
          <a:ln>
            <a:noFill/>
          </a:ln>
        </p:spPr>
      </p:sp>
      <p:sp>
        <p:nvSpPr>
          <p:cNvPr id="1291" name="Google Shape;1291;p157"/>
          <p:cNvSpPr/>
          <p:nvPr>
            <p:ph idx="5" type="pic"/>
          </p:nvPr>
        </p:nvSpPr>
        <p:spPr>
          <a:xfrm>
            <a:off x="18227376" y="500554"/>
            <a:ext cx="5619654" cy="6223001"/>
          </a:xfrm>
          <a:prstGeom prst="roundRect">
            <a:avLst>
              <a:gd fmla="val 4991" name="adj"/>
            </a:avLst>
          </a:prstGeom>
          <a:noFill/>
          <a:ln>
            <a:noFill/>
          </a:ln>
        </p:spPr>
      </p:sp>
      <p:sp>
        <p:nvSpPr>
          <p:cNvPr id="1292" name="Google Shape;1292;p157"/>
          <p:cNvSpPr/>
          <p:nvPr>
            <p:ph idx="6" type="pic"/>
          </p:nvPr>
        </p:nvSpPr>
        <p:spPr>
          <a:xfrm>
            <a:off x="536972" y="6990895"/>
            <a:ext cx="5619654" cy="6223001"/>
          </a:xfrm>
          <a:prstGeom prst="roundRect">
            <a:avLst>
              <a:gd fmla="val 4991" name="adj"/>
            </a:avLst>
          </a:prstGeom>
          <a:noFill/>
          <a:ln>
            <a:noFill/>
          </a:ln>
        </p:spPr>
      </p:sp>
      <p:sp>
        <p:nvSpPr>
          <p:cNvPr id="1293" name="Google Shape;1293;p157"/>
          <p:cNvSpPr/>
          <p:nvPr>
            <p:ph idx="7" type="pic"/>
          </p:nvPr>
        </p:nvSpPr>
        <p:spPr>
          <a:xfrm>
            <a:off x="6432001" y="6990895"/>
            <a:ext cx="5619654" cy="6223001"/>
          </a:xfrm>
          <a:prstGeom prst="roundRect">
            <a:avLst>
              <a:gd fmla="val 4991" name="adj"/>
            </a:avLst>
          </a:prstGeom>
          <a:noFill/>
          <a:ln>
            <a:noFill/>
          </a:ln>
        </p:spPr>
      </p:sp>
      <p:sp>
        <p:nvSpPr>
          <p:cNvPr id="1294" name="Google Shape;1294;p157"/>
          <p:cNvSpPr/>
          <p:nvPr>
            <p:ph idx="8" type="pic"/>
          </p:nvPr>
        </p:nvSpPr>
        <p:spPr>
          <a:xfrm>
            <a:off x="12329688" y="6990895"/>
            <a:ext cx="5619654" cy="6223001"/>
          </a:xfrm>
          <a:prstGeom prst="roundRect">
            <a:avLst>
              <a:gd fmla="val 4991" name="adj"/>
            </a:avLst>
          </a:prstGeom>
          <a:noFill/>
          <a:ln>
            <a:noFill/>
          </a:ln>
        </p:spPr>
      </p:sp>
      <p:sp>
        <p:nvSpPr>
          <p:cNvPr id="1295" name="Google Shape;1295;p157"/>
          <p:cNvSpPr/>
          <p:nvPr>
            <p:ph idx="9" type="pic"/>
          </p:nvPr>
        </p:nvSpPr>
        <p:spPr>
          <a:xfrm>
            <a:off x="18227376" y="6990895"/>
            <a:ext cx="5619654" cy="6223001"/>
          </a:xfrm>
          <a:prstGeom prst="roundRect">
            <a:avLst>
              <a:gd fmla="val 4991" name="adj"/>
            </a:avLst>
          </a:prstGeom>
          <a:noFill/>
          <a:ln>
            <a:noFill/>
          </a:ln>
        </p:spPr>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gs grid – Dark">
  <p:cSld name="12 imgs grid – Dark">
    <p:bg>
      <p:bgPr>
        <a:solidFill>
          <a:srgbClr val="000000"/>
        </a:solidFill>
      </p:bgPr>
    </p:bg>
    <p:spTree>
      <p:nvGrpSpPr>
        <p:cNvPr id="1296" name="Shape 1296"/>
        <p:cNvGrpSpPr/>
        <p:nvPr/>
      </p:nvGrpSpPr>
      <p:grpSpPr>
        <a:xfrm>
          <a:off x="0" y="0"/>
          <a:ext cx="0" cy="0"/>
          <a:chOff x="0" y="0"/>
          <a:chExt cx="0" cy="0"/>
        </a:xfrm>
      </p:grpSpPr>
      <p:sp>
        <p:nvSpPr>
          <p:cNvPr id="1297" name="Google Shape;1297;p158"/>
          <p:cNvSpPr/>
          <p:nvPr>
            <p:ph idx="2" type="pic"/>
          </p:nvPr>
        </p:nvSpPr>
        <p:spPr>
          <a:xfrm>
            <a:off x="536972" y="-564944"/>
            <a:ext cx="5619654" cy="6223001"/>
          </a:xfrm>
          <a:prstGeom prst="roundRect">
            <a:avLst>
              <a:gd fmla="val 4991" name="adj"/>
            </a:avLst>
          </a:prstGeom>
          <a:noFill/>
          <a:ln>
            <a:noFill/>
          </a:ln>
        </p:spPr>
      </p:sp>
      <p:sp>
        <p:nvSpPr>
          <p:cNvPr id="1298" name="Google Shape;1298;p158"/>
          <p:cNvSpPr/>
          <p:nvPr>
            <p:ph idx="3" type="pic"/>
          </p:nvPr>
        </p:nvSpPr>
        <p:spPr>
          <a:xfrm>
            <a:off x="6432001" y="-2743841"/>
            <a:ext cx="5619654" cy="6223001"/>
          </a:xfrm>
          <a:prstGeom prst="roundRect">
            <a:avLst>
              <a:gd fmla="val 4991" name="adj"/>
            </a:avLst>
          </a:prstGeom>
          <a:noFill/>
          <a:ln>
            <a:noFill/>
          </a:ln>
        </p:spPr>
      </p:sp>
      <p:sp>
        <p:nvSpPr>
          <p:cNvPr id="1299" name="Google Shape;1299;p158"/>
          <p:cNvSpPr/>
          <p:nvPr>
            <p:ph idx="4" type="pic"/>
          </p:nvPr>
        </p:nvSpPr>
        <p:spPr>
          <a:xfrm>
            <a:off x="12329688" y="-1251447"/>
            <a:ext cx="5619654" cy="6223001"/>
          </a:xfrm>
          <a:prstGeom prst="roundRect">
            <a:avLst>
              <a:gd fmla="val 4991" name="adj"/>
            </a:avLst>
          </a:prstGeom>
          <a:noFill/>
          <a:ln>
            <a:noFill/>
          </a:ln>
        </p:spPr>
      </p:sp>
      <p:sp>
        <p:nvSpPr>
          <p:cNvPr id="1300" name="Google Shape;1300;p158"/>
          <p:cNvSpPr/>
          <p:nvPr>
            <p:ph idx="5" type="pic"/>
          </p:nvPr>
        </p:nvSpPr>
        <p:spPr>
          <a:xfrm>
            <a:off x="18227376" y="-2743842"/>
            <a:ext cx="5619654" cy="6223001"/>
          </a:xfrm>
          <a:prstGeom prst="roundRect">
            <a:avLst>
              <a:gd fmla="val 4991" name="adj"/>
            </a:avLst>
          </a:prstGeom>
          <a:noFill/>
          <a:ln>
            <a:noFill/>
          </a:ln>
        </p:spPr>
      </p:sp>
      <p:sp>
        <p:nvSpPr>
          <p:cNvPr id="1301" name="Google Shape;1301;p158"/>
          <p:cNvSpPr/>
          <p:nvPr>
            <p:ph idx="6" type="pic"/>
          </p:nvPr>
        </p:nvSpPr>
        <p:spPr>
          <a:xfrm>
            <a:off x="18227376" y="3750743"/>
            <a:ext cx="5619654" cy="6223001"/>
          </a:xfrm>
          <a:prstGeom prst="roundRect">
            <a:avLst>
              <a:gd fmla="val 4991" name="adj"/>
            </a:avLst>
          </a:prstGeom>
          <a:noFill/>
          <a:ln>
            <a:noFill/>
          </a:ln>
        </p:spPr>
      </p:sp>
      <p:sp>
        <p:nvSpPr>
          <p:cNvPr id="1302" name="Google Shape;1302;p158"/>
          <p:cNvSpPr/>
          <p:nvPr>
            <p:ph idx="7" type="pic"/>
          </p:nvPr>
        </p:nvSpPr>
        <p:spPr>
          <a:xfrm>
            <a:off x="12329688" y="5243137"/>
            <a:ext cx="5619654" cy="6223001"/>
          </a:xfrm>
          <a:prstGeom prst="roundRect">
            <a:avLst>
              <a:gd fmla="val 4991" name="adj"/>
            </a:avLst>
          </a:prstGeom>
          <a:noFill/>
          <a:ln>
            <a:noFill/>
          </a:ln>
        </p:spPr>
      </p:sp>
      <p:sp>
        <p:nvSpPr>
          <p:cNvPr id="1303" name="Google Shape;1303;p158"/>
          <p:cNvSpPr/>
          <p:nvPr>
            <p:ph idx="8" type="pic"/>
          </p:nvPr>
        </p:nvSpPr>
        <p:spPr>
          <a:xfrm>
            <a:off x="6432001" y="3746498"/>
            <a:ext cx="5619654" cy="6223001"/>
          </a:xfrm>
          <a:prstGeom prst="roundRect">
            <a:avLst>
              <a:gd fmla="val 4991" name="adj"/>
            </a:avLst>
          </a:prstGeom>
          <a:noFill/>
          <a:ln>
            <a:noFill/>
          </a:ln>
        </p:spPr>
      </p:sp>
      <p:sp>
        <p:nvSpPr>
          <p:cNvPr id="1304" name="Google Shape;1304;p158"/>
          <p:cNvSpPr/>
          <p:nvPr>
            <p:ph idx="9" type="pic"/>
          </p:nvPr>
        </p:nvSpPr>
        <p:spPr>
          <a:xfrm>
            <a:off x="536972" y="5925395"/>
            <a:ext cx="5619654" cy="6223001"/>
          </a:xfrm>
          <a:prstGeom prst="roundRect">
            <a:avLst>
              <a:gd fmla="val 4991" name="adj"/>
            </a:avLst>
          </a:prstGeom>
          <a:noFill/>
          <a:ln>
            <a:noFill/>
          </a:ln>
        </p:spPr>
      </p:sp>
      <p:sp>
        <p:nvSpPr>
          <p:cNvPr id="1305" name="Google Shape;1305;p158"/>
          <p:cNvSpPr/>
          <p:nvPr>
            <p:ph idx="13" type="pic"/>
          </p:nvPr>
        </p:nvSpPr>
        <p:spPr>
          <a:xfrm>
            <a:off x="536972" y="12415736"/>
            <a:ext cx="5619654" cy="6223001"/>
          </a:xfrm>
          <a:prstGeom prst="roundRect">
            <a:avLst>
              <a:gd fmla="val 4991" name="adj"/>
            </a:avLst>
          </a:prstGeom>
          <a:noFill/>
          <a:ln>
            <a:noFill/>
          </a:ln>
        </p:spPr>
      </p:sp>
      <p:sp>
        <p:nvSpPr>
          <p:cNvPr id="1306" name="Google Shape;1306;p158"/>
          <p:cNvSpPr/>
          <p:nvPr>
            <p:ph idx="14" type="pic"/>
          </p:nvPr>
        </p:nvSpPr>
        <p:spPr>
          <a:xfrm>
            <a:off x="6432001" y="10236839"/>
            <a:ext cx="5619654" cy="6223001"/>
          </a:xfrm>
          <a:prstGeom prst="roundRect">
            <a:avLst>
              <a:gd fmla="val 4991" name="adj"/>
            </a:avLst>
          </a:prstGeom>
          <a:noFill/>
          <a:ln>
            <a:noFill/>
          </a:ln>
        </p:spPr>
      </p:sp>
      <p:sp>
        <p:nvSpPr>
          <p:cNvPr id="1307" name="Google Shape;1307;p158"/>
          <p:cNvSpPr/>
          <p:nvPr>
            <p:ph idx="15" type="pic"/>
          </p:nvPr>
        </p:nvSpPr>
        <p:spPr>
          <a:xfrm>
            <a:off x="12329688" y="11733476"/>
            <a:ext cx="5619654" cy="6223001"/>
          </a:xfrm>
          <a:prstGeom prst="roundRect">
            <a:avLst>
              <a:gd fmla="val 4991" name="adj"/>
            </a:avLst>
          </a:prstGeom>
          <a:noFill/>
          <a:ln>
            <a:noFill/>
          </a:ln>
        </p:spPr>
      </p:sp>
      <p:sp>
        <p:nvSpPr>
          <p:cNvPr id="1308" name="Google Shape;1308;p158"/>
          <p:cNvSpPr/>
          <p:nvPr>
            <p:ph idx="16" type="pic"/>
          </p:nvPr>
        </p:nvSpPr>
        <p:spPr>
          <a:xfrm>
            <a:off x="18227376" y="10253803"/>
            <a:ext cx="5619654" cy="6223001"/>
          </a:xfrm>
          <a:prstGeom prst="roundRect">
            <a:avLst>
              <a:gd fmla="val 4991" name="adj"/>
            </a:avLst>
          </a:prstGeom>
          <a:noFill/>
          <a:ln>
            <a:noFill/>
          </a:ln>
        </p:spPr>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gs grid (highlight) – Dark">
  <p:cSld name="12 imgs grid (highlight) – Dark">
    <p:bg>
      <p:bgPr>
        <a:solidFill>
          <a:srgbClr val="000000"/>
        </a:solidFill>
      </p:bgPr>
    </p:bg>
    <p:spTree>
      <p:nvGrpSpPr>
        <p:cNvPr id="1309" name="Shape 1309"/>
        <p:cNvGrpSpPr/>
        <p:nvPr/>
      </p:nvGrpSpPr>
      <p:grpSpPr>
        <a:xfrm>
          <a:off x="0" y="0"/>
          <a:ext cx="0" cy="0"/>
          <a:chOff x="0" y="0"/>
          <a:chExt cx="0" cy="0"/>
        </a:xfrm>
      </p:grpSpPr>
      <p:sp>
        <p:nvSpPr>
          <p:cNvPr id="1310" name="Google Shape;1310;p159"/>
          <p:cNvSpPr/>
          <p:nvPr>
            <p:ph idx="2" type="pic"/>
          </p:nvPr>
        </p:nvSpPr>
        <p:spPr>
          <a:xfrm>
            <a:off x="536972" y="-564944"/>
            <a:ext cx="5619654" cy="6223001"/>
          </a:xfrm>
          <a:prstGeom prst="roundRect">
            <a:avLst>
              <a:gd fmla="val 4991" name="adj"/>
            </a:avLst>
          </a:prstGeom>
          <a:noFill/>
          <a:ln>
            <a:noFill/>
          </a:ln>
        </p:spPr>
      </p:sp>
      <p:sp>
        <p:nvSpPr>
          <p:cNvPr id="1311" name="Google Shape;1311;p159"/>
          <p:cNvSpPr/>
          <p:nvPr>
            <p:ph idx="3" type="pic"/>
          </p:nvPr>
        </p:nvSpPr>
        <p:spPr>
          <a:xfrm>
            <a:off x="6432001" y="-2743841"/>
            <a:ext cx="5619654" cy="6223001"/>
          </a:xfrm>
          <a:prstGeom prst="roundRect">
            <a:avLst>
              <a:gd fmla="val 4991" name="adj"/>
            </a:avLst>
          </a:prstGeom>
          <a:noFill/>
          <a:ln>
            <a:noFill/>
          </a:ln>
        </p:spPr>
      </p:sp>
      <p:sp>
        <p:nvSpPr>
          <p:cNvPr id="1312" name="Google Shape;1312;p159"/>
          <p:cNvSpPr/>
          <p:nvPr>
            <p:ph idx="4" type="pic"/>
          </p:nvPr>
        </p:nvSpPr>
        <p:spPr>
          <a:xfrm>
            <a:off x="12329688" y="-1251447"/>
            <a:ext cx="5619654" cy="6223001"/>
          </a:xfrm>
          <a:prstGeom prst="roundRect">
            <a:avLst>
              <a:gd fmla="val 4991" name="adj"/>
            </a:avLst>
          </a:prstGeom>
          <a:noFill/>
          <a:ln>
            <a:noFill/>
          </a:ln>
        </p:spPr>
      </p:sp>
      <p:sp>
        <p:nvSpPr>
          <p:cNvPr id="1313" name="Google Shape;1313;p159"/>
          <p:cNvSpPr/>
          <p:nvPr>
            <p:ph idx="5" type="pic"/>
          </p:nvPr>
        </p:nvSpPr>
        <p:spPr>
          <a:xfrm>
            <a:off x="18227376" y="-2743842"/>
            <a:ext cx="5619654" cy="6223001"/>
          </a:xfrm>
          <a:prstGeom prst="roundRect">
            <a:avLst>
              <a:gd fmla="val 4991" name="adj"/>
            </a:avLst>
          </a:prstGeom>
          <a:noFill/>
          <a:ln>
            <a:noFill/>
          </a:ln>
        </p:spPr>
      </p:sp>
      <p:sp>
        <p:nvSpPr>
          <p:cNvPr id="1314" name="Google Shape;1314;p159"/>
          <p:cNvSpPr/>
          <p:nvPr>
            <p:ph idx="6" type="pic"/>
          </p:nvPr>
        </p:nvSpPr>
        <p:spPr>
          <a:xfrm>
            <a:off x="18227376" y="3750743"/>
            <a:ext cx="5619654" cy="6223001"/>
          </a:xfrm>
          <a:prstGeom prst="roundRect">
            <a:avLst>
              <a:gd fmla="val 4991" name="adj"/>
            </a:avLst>
          </a:prstGeom>
          <a:noFill/>
          <a:ln>
            <a:noFill/>
          </a:ln>
        </p:spPr>
      </p:sp>
      <p:sp>
        <p:nvSpPr>
          <p:cNvPr id="1315" name="Google Shape;1315;p159"/>
          <p:cNvSpPr/>
          <p:nvPr>
            <p:ph idx="7" type="pic"/>
          </p:nvPr>
        </p:nvSpPr>
        <p:spPr>
          <a:xfrm>
            <a:off x="12329688" y="5243137"/>
            <a:ext cx="5619654" cy="6223001"/>
          </a:xfrm>
          <a:prstGeom prst="roundRect">
            <a:avLst>
              <a:gd fmla="val 4991" name="adj"/>
            </a:avLst>
          </a:prstGeom>
          <a:noFill/>
          <a:ln>
            <a:noFill/>
          </a:ln>
        </p:spPr>
      </p:sp>
      <p:sp>
        <p:nvSpPr>
          <p:cNvPr id="1316" name="Google Shape;1316;p159"/>
          <p:cNvSpPr/>
          <p:nvPr>
            <p:ph idx="8" type="pic"/>
          </p:nvPr>
        </p:nvSpPr>
        <p:spPr>
          <a:xfrm>
            <a:off x="6432001" y="3746498"/>
            <a:ext cx="5619654" cy="6223001"/>
          </a:xfrm>
          <a:prstGeom prst="roundRect">
            <a:avLst>
              <a:gd fmla="val 4991" name="adj"/>
            </a:avLst>
          </a:prstGeom>
          <a:noFill/>
          <a:ln>
            <a:noFill/>
          </a:ln>
        </p:spPr>
      </p:sp>
      <p:sp>
        <p:nvSpPr>
          <p:cNvPr id="1317" name="Google Shape;1317;p159"/>
          <p:cNvSpPr/>
          <p:nvPr>
            <p:ph idx="9" type="pic"/>
          </p:nvPr>
        </p:nvSpPr>
        <p:spPr>
          <a:xfrm>
            <a:off x="536972" y="5925395"/>
            <a:ext cx="5619654" cy="6223001"/>
          </a:xfrm>
          <a:prstGeom prst="roundRect">
            <a:avLst>
              <a:gd fmla="val 4991" name="adj"/>
            </a:avLst>
          </a:prstGeom>
          <a:noFill/>
          <a:ln>
            <a:noFill/>
          </a:ln>
        </p:spPr>
      </p:sp>
      <p:sp>
        <p:nvSpPr>
          <p:cNvPr id="1318" name="Google Shape;1318;p159"/>
          <p:cNvSpPr/>
          <p:nvPr>
            <p:ph idx="13" type="pic"/>
          </p:nvPr>
        </p:nvSpPr>
        <p:spPr>
          <a:xfrm>
            <a:off x="536972" y="12415736"/>
            <a:ext cx="5619654" cy="6223001"/>
          </a:xfrm>
          <a:prstGeom prst="roundRect">
            <a:avLst>
              <a:gd fmla="val 4991" name="adj"/>
            </a:avLst>
          </a:prstGeom>
          <a:noFill/>
          <a:ln>
            <a:noFill/>
          </a:ln>
        </p:spPr>
      </p:sp>
      <p:sp>
        <p:nvSpPr>
          <p:cNvPr id="1319" name="Google Shape;1319;p159"/>
          <p:cNvSpPr/>
          <p:nvPr>
            <p:ph idx="14" type="pic"/>
          </p:nvPr>
        </p:nvSpPr>
        <p:spPr>
          <a:xfrm>
            <a:off x="6432001" y="10236839"/>
            <a:ext cx="5619654" cy="6223001"/>
          </a:xfrm>
          <a:prstGeom prst="roundRect">
            <a:avLst>
              <a:gd fmla="val 4991" name="adj"/>
            </a:avLst>
          </a:prstGeom>
          <a:noFill/>
          <a:ln>
            <a:noFill/>
          </a:ln>
        </p:spPr>
      </p:sp>
      <p:sp>
        <p:nvSpPr>
          <p:cNvPr id="1320" name="Google Shape;1320;p159"/>
          <p:cNvSpPr/>
          <p:nvPr>
            <p:ph idx="15" type="pic"/>
          </p:nvPr>
        </p:nvSpPr>
        <p:spPr>
          <a:xfrm>
            <a:off x="12329688" y="11733476"/>
            <a:ext cx="5619654" cy="6223001"/>
          </a:xfrm>
          <a:prstGeom prst="roundRect">
            <a:avLst>
              <a:gd fmla="val 4991" name="adj"/>
            </a:avLst>
          </a:prstGeom>
          <a:noFill/>
          <a:ln>
            <a:noFill/>
          </a:ln>
        </p:spPr>
      </p:sp>
      <p:sp>
        <p:nvSpPr>
          <p:cNvPr id="1321" name="Google Shape;1321;p159"/>
          <p:cNvSpPr/>
          <p:nvPr>
            <p:ph idx="16" type="pic"/>
          </p:nvPr>
        </p:nvSpPr>
        <p:spPr>
          <a:xfrm>
            <a:off x="18227376" y="10253803"/>
            <a:ext cx="5619654" cy="6223001"/>
          </a:xfrm>
          <a:prstGeom prst="roundRect">
            <a:avLst>
              <a:gd fmla="val 4991" name="adj"/>
            </a:avLst>
          </a:prstGeom>
          <a:noFill/>
          <a:ln>
            <a:noFill/>
          </a:ln>
        </p:spPr>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gs grid (highlight text) – Dark">
  <p:cSld name="12 imgs grid (highlight text) – Dark">
    <p:bg>
      <p:bgPr>
        <a:solidFill>
          <a:srgbClr val="000000"/>
        </a:solidFill>
      </p:bgPr>
    </p:bg>
    <p:spTree>
      <p:nvGrpSpPr>
        <p:cNvPr id="1322" name="Shape 1322"/>
        <p:cNvGrpSpPr/>
        <p:nvPr/>
      </p:nvGrpSpPr>
      <p:grpSpPr>
        <a:xfrm>
          <a:off x="0" y="0"/>
          <a:ext cx="0" cy="0"/>
          <a:chOff x="0" y="0"/>
          <a:chExt cx="0" cy="0"/>
        </a:xfrm>
      </p:grpSpPr>
      <p:sp>
        <p:nvSpPr>
          <p:cNvPr id="1323" name="Google Shape;1323;p160"/>
          <p:cNvSpPr/>
          <p:nvPr>
            <p:ph idx="2" type="pic"/>
          </p:nvPr>
        </p:nvSpPr>
        <p:spPr>
          <a:xfrm>
            <a:off x="536972" y="-564944"/>
            <a:ext cx="5619654" cy="6223001"/>
          </a:xfrm>
          <a:prstGeom prst="roundRect">
            <a:avLst>
              <a:gd fmla="val 4991" name="adj"/>
            </a:avLst>
          </a:prstGeom>
          <a:noFill/>
          <a:ln>
            <a:noFill/>
          </a:ln>
        </p:spPr>
      </p:sp>
      <p:sp>
        <p:nvSpPr>
          <p:cNvPr id="1324" name="Google Shape;1324;p160"/>
          <p:cNvSpPr/>
          <p:nvPr>
            <p:ph idx="3" type="pic"/>
          </p:nvPr>
        </p:nvSpPr>
        <p:spPr>
          <a:xfrm>
            <a:off x="6432001" y="-2743841"/>
            <a:ext cx="5619654" cy="6223001"/>
          </a:xfrm>
          <a:prstGeom prst="roundRect">
            <a:avLst>
              <a:gd fmla="val 4991" name="adj"/>
            </a:avLst>
          </a:prstGeom>
          <a:noFill/>
          <a:ln>
            <a:noFill/>
          </a:ln>
        </p:spPr>
      </p:sp>
      <p:sp>
        <p:nvSpPr>
          <p:cNvPr id="1325" name="Google Shape;1325;p160"/>
          <p:cNvSpPr/>
          <p:nvPr>
            <p:ph idx="4" type="pic"/>
          </p:nvPr>
        </p:nvSpPr>
        <p:spPr>
          <a:xfrm>
            <a:off x="12329688" y="-1251447"/>
            <a:ext cx="5619654" cy="6223001"/>
          </a:xfrm>
          <a:prstGeom prst="roundRect">
            <a:avLst>
              <a:gd fmla="val 4991" name="adj"/>
            </a:avLst>
          </a:prstGeom>
          <a:noFill/>
          <a:ln>
            <a:noFill/>
          </a:ln>
        </p:spPr>
      </p:sp>
      <p:sp>
        <p:nvSpPr>
          <p:cNvPr id="1326" name="Google Shape;1326;p160"/>
          <p:cNvSpPr/>
          <p:nvPr>
            <p:ph idx="5" type="pic"/>
          </p:nvPr>
        </p:nvSpPr>
        <p:spPr>
          <a:xfrm>
            <a:off x="18227376" y="-2743842"/>
            <a:ext cx="5619654" cy="6223001"/>
          </a:xfrm>
          <a:prstGeom prst="roundRect">
            <a:avLst>
              <a:gd fmla="val 4991" name="adj"/>
            </a:avLst>
          </a:prstGeom>
          <a:noFill/>
          <a:ln>
            <a:noFill/>
          </a:ln>
        </p:spPr>
      </p:sp>
      <p:sp>
        <p:nvSpPr>
          <p:cNvPr id="1327" name="Google Shape;1327;p160"/>
          <p:cNvSpPr/>
          <p:nvPr>
            <p:ph idx="6" type="pic"/>
          </p:nvPr>
        </p:nvSpPr>
        <p:spPr>
          <a:xfrm>
            <a:off x="18227376" y="3750743"/>
            <a:ext cx="5619654" cy="6223001"/>
          </a:xfrm>
          <a:prstGeom prst="roundRect">
            <a:avLst>
              <a:gd fmla="val 4991" name="adj"/>
            </a:avLst>
          </a:prstGeom>
          <a:noFill/>
          <a:ln>
            <a:noFill/>
          </a:ln>
        </p:spPr>
      </p:sp>
      <p:sp>
        <p:nvSpPr>
          <p:cNvPr id="1328" name="Google Shape;1328;p160"/>
          <p:cNvSpPr/>
          <p:nvPr>
            <p:ph idx="7" type="pic"/>
          </p:nvPr>
        </p:nvSpPr>
        <p:spPr>
          <a:xfrm>
            <a:off x="12329688" y="5243137"/>
            <a:ext cx="5619600" cy="6222900"/>
          </a:xfrm>
          <a:prstGeom prst="roundRect">
            <a:avLst>
              <a:gd fmla="val 4991" name="adj"/>
            </a:avLst>
          </a:prstGeom>
          <a:noFill/>
          <a:ln>
            <a:noFill/>
          </a:ln>
        </p:spPr>
      </p:sp>
      <p:sp>
        <p:nvSpPr>
          <p:cNvPr id="1329" name="Google Shape;1329;p160"/>
          <p:cNvSpPr/>
          <p:nvPr>
            <p:ph idx="8" type="pic"/>
          </p:nvPr>
        </p:nvSpPr>
        <p:spPr>
          <a:xfrm>
            <a:off x="536972" y="5925395"/>
            <a:ext cx="5619654" cy="6223001"/>
          </a:xfrm>
          <a:prstGeom prst="roundRect">
            <a:avLst>
              <a:gd fmla="val 4991" name="adj"/>
            </a:avLst>
          </a:prstGeom>
          <a:noFill/>
          <a:ln>
            <a:noFill/>
          </a:ln>
        </p:spPr>
      </p:sp>
      <p:sp>
        <p:nvSpPr>
          <p:cNvPr id="1330" name="Google Shape;1330;p160"/>
          <p:cNvSpPr/>
          <p:nvPr>
            <p:ph idx="9" type="pic"/>
          </p:nvPr>
        </p:nvSpPr>
        <p:spPr>
          <a:xfrm>
            <a:off x="536972" y="12415736"/>
            <a:ext cx="5619654" cy="6223001"/>
          </a:xfrm>
          <a:prstGeom prst="roundRect">
            <a:avLst>
              <a:gd fmla="val 4991" name="adj"/>
            </a:avLst>
          </a:prstGeom>
          <a:noFill/>
          <a:ln>
            <a:noFill/>
          </a:ln>
        </p:spPr>
      </p:sp>
      <p:sp>
        <p:nvSpPr>
          <p:cNvPr id="1331" name="Google Shape;1331;p160"/>
          <p:cNvSpPr/>
          <p:nvPr>
            <p:ph idx="13" type="pic"/>
          </p:nvPr>
        </p:nvSpPr>
        <p:spPr>
          <a:xfrm>
            <a:off x="6432001" y="10236839"/>
            <a:ext cx="5619654" cy="6223001"/>
          </a:xfrm>
          <a:prstGeom prst="roundRect">
            <a:avLst>
              <a:gd fmla="val 4991" name="adj"/>
            </a:avLst>
          </a:prstGeom>
          <a:noFill/>
          <a:ln>
            <a:noFill/>
          </a:ln>
        </p:spPr>
      </p:sp>
      <p:sp>
        <p:nvSpPr>
          <p:cNvPr id="1332" name="Google Shape;1332;p160"/>
          <p:cNvSpPr/>
          <p:nvPr>
            <p:ph idx="14" type="pic"/>
          </p:nvPr>
        </p:nvSpPr>
        <p:spPr>
          <a:xfrm>
            <a:off x="12329688" y="11733476"/>
            <a:ext cx="5619654" cy="6223001"/>
          </a:xfrm>
          <a:prstGeom prst="roundRect">
            <a:avLst>
              <a:gd fmla="val 4991" name="adj"/>
            </a:avLst>
          </a:prstGeom>
          <a:noFill/>
          <a:ln>
            <a:noFill/>
          </a:ln>
        </p:spPr>
      </p:sp>
      <p:sp>
        <p:nvSpPr>
          <p:cNvPr id="1333" name="Google Shape;1333;p160"/>
          <p:cNvSpPr/>
          <p:nvPr>
            <p:ph idx="15" type="pic"/>
          </p:nvPr>
        </p:nvSpPr>
        <p:spPr>
          <a:xfrm>
            <a:off x="18227376" y="10253803"/>
            <a:ext cx="5619654" cy="6223001"/>
          </a:xfrm>
          <a:prstGeom prst="roundRect">
            <a:avLst>
              <a:gd fmla="val 4991" name="adj"/>
            </a:avLst>
          </a:prstGeom>
          <a:noFill/>
          <a:ln>
            <a:noFill/>
          </a:ln>
        </p:spPr>
      </p:sp>
      <p:sp>
        <p:nvSpPr>
          <p:cNvPr id="1334" name="Google Shape;1334;p160"/>
          <p:cNvSpPr txBox="1"/>
          <p:nvPr>
            <p:ph idx="1" type="body"/>
          </p:nvPr>
        </p:nvSpPr>
        <p:spPr>
          <a:xfrm>
            <a:off x="6729092" y="4132273"/>
            <a:ext cx="5029200" cy="2093976"/>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35" name="Google Shape;1335;p160"/>
          <p:cNvSpPr/>
          <p:nvPr>
            <p:ph idx="16" type="pic"/>
          </p:nvPr>
        </p:nvSpPr>
        <p:spPr>
          <a:xfrm>
            <a:off x="6433351" y="3746562"/>
            <a:ext cx="5619600" cy="6222900"/>
          </a:xfrm>
          <a:prstGeom prst="roundRect">
            <a:avLst>
              <a:gd fmla="val 4991" name="adj"/>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 body">
  <p:cSld name="3 imgs + body">
    <p:spTree>
      <p:nvGrpSpPr>
        <p:cNvPr id="126" name="Shape 126"/>
        <p:cNvGrpSpPr/>
        <p:nvPr/>
      </p:nvGrpSpPr>
      <p:grpSpPr>
        <a:xfrm>
          <a:off x="0" y="0"/>
          <a:ext cx="0" cy="0"/>
          <a:chOff x="0" y="0"/>
          <a:chExt cx="0" cy="0"/>
        </a:xfrm>
      </p:grpSpPr>
      <p:sp>
        <p:nvSpPr>
          <p:cNvPr id="127" name="Google Shape;127;p17"/>
          <p:cNvSpPr/>
          <p:nvPr>
            <p:ph idx="2" type="pic"/>
          </p:nvPr>
        </p:nvSpPr>
        <p:spPr>
          <a:xfrm>
            <a:off x="536971" y="500555"/>
            <a:ext cx="7586169" cy="9806385"/>
          </a:xfrm>
          <a:prstGeom prst="roundRect">
            <a:avLst>
              <a:gd fmla="val 2668" name="adj"/>
            </a:avLst>
          </a:prstGeom>
          <a:noFill/>
          <a:ln>
            <a:noFill/>
          </a:ln>
        </p:spPr>
      </p:sp>
      <p:sp>
        <p:nvSpPr>
          <p:cNvPr id="128" name="Google Shape;128;p17"/>
          <p:cNvSpPr txBox="1"/>
          <p:nvPr>
            <p:ph idx="1" type="body"/>
          </p:nvPr>
        </p:nvSpPr>
        <p:spPr>
          <a:xfrm>
            <a:off x="536873" y="10656670"/>
            <a:ext cx="7586264"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9" name="Google Shape;129;p17"/>
          <p:cNvSpPr txBox="1"/>
          <p:nvPr>
            <p:ph idx="3" type="body"/>
          </p:nvPr>
        </p:nvSpPr>
        <p:spPr>
          <a:xfrm>
            <a:off x="8429264" y="10656670"/>
            <a:ext cx="7586264"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0" name="Google Shape;130;p17"/>
          <p:cNvSpPr txBox="1"/>
          <p:nvPr>
            <p:ph idx="4" type="body"/>
          </p:nvPr>
        </p:nvSpPr>
        <p:spPr>
          <a:xfrm>
            <a:off x="16296914" y="10656670"/>
            <a:ext cx="7586264"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1" name="Google Shape;131;p17"/>
          <p:cNvSpPr/>
          <p:nvPr>
            <p:ph idx="5" type="pic"/>
          </p:nvPr>
        </p:nvSpPr>
        <p:spPr>
          <a:xfrm>
            <a:off x="8416990" y="500555"/>
            <a:ext cx="7586169" cy="9806385"/>
          </a:xfrm>
          <a:prstGeom prst="roundRect">
            <a:avLst>
              <a:gd fmla="val 2668" name="adj"/>
            </a:avLst>
          </a:prstGeom>
          <a:noFill/>
          <a:ln>
            <a:noFill/>
          </a:ln>
        </p:spPr>
      </p:sp>
      <p:sp>
        <p:nvSpPr>
          <p:cNvPr id="132" name="Google Shape;132;p17"/>
          <p:cNvSpPr/>
          <p:nvPr>
            <p:ph idx="6" type="pic"/>
          </p:nvPr>
        </p:nvSpPr>
        <p:spPr>
          <a:xfrm>
            <a:off x="16297009" y="500555"/>
            <a:ext cx="7586169" cy="9806385"/>
          </a:xfrm>
          <a:prstGeom prst="roundRect">
            <a:avLst>
              <a:gd fmla="val 2668" name="adj"/>
            </a:avLst>
          </a:prstGeom>
          <a:noFill/>
          <a:ln>
            <a:noFill/>
          </a:ln>
        </p:spPr>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imgs grid – Dark">
  <p:cSld name="18 imgs grid – Dark">
    <p:bg>
      <p:bgPr>
        <a:solidFill>
          <a:srgbClr val="000000"/>
        </a:solidFill>
      </p:bgPr>
    </p:bg>
    <p:spTree>
      <p:nvGrpSpPr>
        <p:cNvPr id="1336" name="Shape 1336"/>
        <p:cNvGrpSpPr/>
        <p:nvPr/>
      </p:nvGrpSpPr>
      <p:grpSpPr>
        <a:xfrm>
          <a:off x="0" y="0"/>
          <a:ext cx="0" cy="0"/>
          <a:chOff x="0" y="0"/>
          <a:chExt cx="0" cy="0"/>
        </a:xfrm>
      </p:grpSpPr>
      <p:sp>
        <p:nvSpPr>
          <p:cNvPr id="1337" name="Google Shape;1337;p161"/>
          <p:cNvSpPr/>
          <p:nvPr>
            <p:ph idx="2" type="pic"/>
          </p:nvPr>
        </p:nvSpPr>
        <p:spPr>
          <a:xfrm>
            <a:off x="537543" y="501314"/>
            <a:ext cx="3638338" cy="4039034"/>
          </a:xfrm>
          <a:prstGeom prst="roundRect">
            <a:avLst>
              <a:gd fmla="val 4991" name="adj"/>
            </a:avLst>
          </a:prstGeom>
          <a:noFill/>
          <a:ln>
            <a:noFill/>
          </a:ln>
        </p:spPr>
      </p:sp>
      <p:sp>
        <p:nvSpPr>
          <p:cNvPr id="1338" name="Google Shape;1338;p161"/>
          <p:cNvSpPr/>
          <p:nvPr>
            <p:ph idx="3" type="pic"/>
          </p:nvPr>
        </p:nvSpPr>
        <p:spPr>
          <a:xfrm>
            <a:off x="4470361" y="501314"/>
            <a:ext cx="3638338" cy="4039034"/>
          </a:xfrm>
          <a:prstGeom prst="roundRect">
            <a:avLst>
              <a:gd fmla="val 4991" name="adj"/>
            </a:avLst>
          </a:prstGeom>
          <a:noFill/>
          <a:ln>
            <a:noFill/>
          </a:ln>
        </p:spPr>
      </p:sp>
      <p:sp>
        <p:nvSpPr>
          <p:cNvPr id="1339" name="Google Shape;1339;p161"/>
          <p:cNvSpPr/>
          <p:nvPr>
            <p:ph idx="4" type="pic"/>
          </p:nvPr>
        </p:nvSpPr>
        <p:spPr>
          <a:xfrm>
            <a:off x="8405774" y="501314"/>
            <a:ext cx="3638338" cy="4039034"/>
          </a:xfrm>
          <a:prstGeom prst="roundRect">
            <a:avLst>
              <a:gd fmla="val 4991" name="adj"/>
            </a:avLst>
          </a:prstGeom>
          <a:noFill/>
          <a:ln>
            <a:noFill/>
          </a:ln>
        </p:spPr>
      </p:sp>
      <p:sp>
        <p:nvSpPr>
          <p:cNvPr id="1340" name="Google Shape;1340;p161"/>
          <p:cNvSpPr/>
          <p:nvPr>
            <p:ph idx="5" type="pic"/>
          </p:nvPr>
        </p:nvSpPr>
        <p:spPr>
          <a:xfrm>
            <a:off x="12338592" y="501314"/>
            <a:ext cx="3638338" cy="4039034"/>
          </a:xfrm>
          <a:prstGeom prst="roundRect">
            <a:avLst>
              <a:gd fmla="val 4991" name="adj"/>
            </a:avLst>
          </a:prstGeom>
          <a:noFill/>
          <a:ln>
            <a:noFill/>
          </a:ln>
        </p:spPr>
      </p:sp>
      <p:sp>
        <p:nvSpPr>
          <p:cNvPr id="1341" name="Google Shape;1341;p161"/>
          <p:cNvSpPr/>
          <p:nvPr>
            <p:ph idx="6" type="pic"/>
          </p:nvPr>
        </p:nvSpPr>
        <p:spPr>
          <a:xfrm>
            <a:off x="16271410" y="501314"/>
            <a:ext cx="3638338" cy="4039034"/>
          </a:xfrm>
          <a:prstGeom prst="roundRect">
            <a:avLst>
              <a:gd fmla="val 4991" name="adj"/>
            </a:avLst>
          </a:prstGeom>
          <a:noFill/>
          <a:ln>
            <a:noFill/>
          </a:ln>
        </p:spPr>
      </p:sp>
      <p:sp>
        <p:nvSpPr>
          <p:cNvPr id="1342" name="Google Shape;1342;p161"/>
          <p:cNvSpPr/>
          <p:nvPr>
            <p:ph idx="7" type="pic"/>
          </p:nvPr>
        </p:nvSpPr>
        <p:spPr>
          <a:xfrm>
            <a:off x="20206822" y="501314"/>
            <a:ext cx="3638338" cy="4039034"/>
          </a:xfrm>
          <a:prstGeom prst="roundRect">
            <a:avLst>
              <a:gd fmla="val 4991" name="adj"/>
            </a:avLst>
          </a:prstGeom>
          <a:noFill/>
          <a:ln>
            <a:noFill/>
          </a:ln>
        </p:spPr>
      </p:sp>
      <p:sp>
        <p:nvSpPr>
          <p:cNvPr id="1343" name="Google Shape;1343;p161"/>
          <p:cNvSpPr/>
          <p:nvPr>
            <p:ph idx="8" type="pic"/>
          </p:nvPr>
        </p:nvSpPr>
        <p:spPr>
          <a:xfrm>
            <a:off x="537543" y="4838104"/>
            <a:ext cx="3638338" cy="4039034"/>
          </a:xfrm>
          <a:prstGeom prst="roundRect">
            <a:avLst>
              <a:gd fmla="val 4991" name="adj"/>
            </a:avLst>
          </a:prstGeom>
          <a:noFill/>
          <a:ln>
            <a:noFill/>
          </a:ln>
        </p:spPr>
      </p:sp>
      <p:sp>
        <p:nvSpPr>
          <p:cNvPr id="1344" name="Google Shape;1344;p161"/>
          <p:cNvSpPr/>
          <p:nvPr>
            <p:ph idx="9" type="pic"/>
          </p:nvPr>
        </p:nvSpPr>
        <p:spPr>
          <a:xfrm>
            <a:off x="4470361" y="4838104"/>
            <a:ext cx="3638338" cy="4039034"/>
          </a:xfrm>
          <a:prstGeom prst="roundRect">
            <a:avLst>
              <a:gd fmla="val 4991" name="adj"/>
            </a:avLst>
          </a:prstGeom>
          <a:noFill/>
          <a:ln>
            <a:noFill/>
          </a:ln>
        </p:spPr>
      </p:sp>
      <p:sp>
        <p:nvSpPr>
          <p:cNvPr id="1345" name="Google Shape;1345;p161"/>
          <p:cNvSpPr/>
          <p:nvPr>
            <p:ph idx="13" type="pic"/>
          </p:nvPr>
        </p:nvSpPr>
        <p:spPr>
          <a:xfrm>
            <a:off x="8405774" y="4838104"/>
            <a:ext cx="3638338" cy="4039034"/>
          </a:xfrm>
          <a:prstGeom prst="roundRect">
            <a:avLst>
              <a:gd fmla="val 4991" name="adj"/>
            </a:avLst>
          </a:prstGeom>
          <a:noFill/>
          <a:ln>
            <a:noFill/>
          </a:ln>
        </p:spPr>
      </p:sp>
      <p:sp>
        <p:nvSpPr>
          <p:cNvPr id="1346" name="Google Shape;1346;p161"/>
          <p:cNvSpPr/>
          <p:nvPr>
            <p:ph idx="14" type="pic"/>
          </p:nvPr>
        </p:nvSpPr>
        <p:spPr>
          <a:xfrm>
            <a:off x="12338592" y="4838104"/>
            <a:ext cx="3638338" cy="4039034"/>
          </a:xfrm>
          <a:prstGeom prst="roundRect">
            <a:avLst>
              <a:gd fmla="val 4991" name="adj"/>
            </a:avLst>
          </a:prstGeom>
          <a:noFill/>
          <a:ln>
            <a:noFill/>
          </a:ln>
        </p:spPr>
      </p:sp>
      <p:sp>
        <p:nvSpPr>
          <p:cNvPr id="1347" name="Google Shape;1347;p161"/>
          <p:cNvSpPr/>
          <p:nvPr>
            <p:ph idx="15" type="pic"/>
          </p:nvPr>
        </p:nvSpPr>
        <p:spPr>
          <a:xfrm>
            <a:off x="16271410" y="4838104"/>
            <a:ext cx="3638338" cy="4039034"/>
          </a:xfrm>
          <a:prstGeom prst="roundRect">
            <a:avLst>
              <a:gd fmla="val 4991" name="adj"/>
            </a:avLst>
          </a:prstGeom>
          <a:noFill/>
          <a:ln>
            <a:noFill/>
          </a:ln>
        </p:spPr>
      </p:sp>
      <p:sp>
        <p:nvSpPr>
          <p:cNvPr id="1348" name="Google Shape;1348;p161"/>
          <p:cNvSpPr/>
          <p:nvPr>
            <p:ph idx="16" type="pic"/>
          </p:nvPr>
        </p:nvSpPr>
        <p:spPr>
          <a:xfrm>
            <a:off x="20206822" y="4838104"/>
            <a:ext cx="3638338" cy="4039034"/>
          </a:xfrm>
          <a:prstGeom prst="roundRect">
            <a:avLst>
              <a:gd fmla="val 4991" name="adj"/>
            </a:avLst>
          </a:prstGeom>
          <a:noFill/>
          <a:ln>
            <a:noFill/>
          </a:ln>
        </p:spPr>
      </p:sp>
      <p:sp>
        <p:nvSpPr>
          <p:cNvPr id="1349" name="Google Shape;1349;p161"/>
          <p:cNvSpPr/>
          <p:nvPr>
            <p:ph idx="17" type="pic"/>
          </p:nvPr>
        </p:nvSpPr>
        <p:spPr>
          <a:xfrm>
            <a:off x="537543" y="9175653"/>
            <a:ext cx="3638338" cy="4039034"/>
          </a:xfrm>
          <a:prstGeom prst="roundRect">
            <a:avLst>
              <a:gd fmla="val 4991" name="adj"/>
            </a:avLst>
          </a:prstGeom>
          <a:noFill/>
          <a:ln>
            <a:noFill/>
          </a:ln>
        </p:spPr>
      </p:sp>
      <p:sp>
        <p:nvSpPr>
          <p:cNvPr id="1350" name="Google Shape;1350;p161"/>
          <p:cNvSpPr/>
          <p:nvPr>
            <p:ph idx="18" type="pic"/>
          </p:nvPr>
        </p:nvSpPr>
        <p:spPr>
          <a:xfrm>
            <a:off x="4470361" y="9175653"/>
            <a:ext cx="3638338" cy="4039034"/>
          </a:xfrm>
          <a:prstGeom prst="roundRect">
            <a:avLst>
              <a:gd fmla="val 4991" name="adj"/>
            </a:avLst>
          </a:prstGeom>
          <a:noFill/>
          <a:ln>
            <a:noFill/>
          </a:ln>
        </p:spPr>
      </p:sp>
      <p:sp>
        <p:nvSpPr>
          <p:cNvPr id="1351" name="Google Shape;1351;p161"/>
          <p:cNvSpPr/>
          <p:nvPr>
            <p:ph idx="19" type="pic"/>
          </p:nvPr>
        </p:nvSpPr>
        <p:spPr>
          <a:xfrm>
            <a:off x="8405774" y="9175653"/>
            <a:ext cx="3638338" cy="4039034"/>
          </a:xfrm>
          <a:prstGeom prst="roundRect">
            <a:avLst>
              <a:gd fmla="val 4991" name="adj"/>
            </a:avLst>
          </a:prstGeom>
          <a:noFill/>
          <a:ln>
            <a:noFill/>
          </a:ln>
        </p:spPr>
      </p:sp>
      <p:sp>
        <p:nvSpPr>
          <p:cNvPr id="1352" name="Google Shape;1352;p161"/>
          <p:cNvSpPr/>
          <p:nvPr>
            <p:ph idx="20" type="pic"/>
          </p:nvPr>
        </p:nvSpPr>
        <p:spPr>
          <a:xfrm>
            <a:off x="12338592" y="9175653"/>
            <a:ext cx="3638338" cy="4039034"/>
          </a:xfrm>
          <a:prstGeom prst="roundRect">
            <a:avLst>
              <a:gd fmla="val 4991" name="adj"/>
            </a:avLst>
          </a:prstGeom>
          <a:noFill/>
          <a:ln>
            <a:noFill/>
          </a:ln>
        </p:spPr>
      </p:sp>
      <p:sp>
        <p:nvSpPr>
          <p:cNvPr id="1353" name="Google Shape;1353;p161"/>
          <p:cNvSpPr/>
          <p:nvPr>
            <p:ph idx="21" type="pic"/>
          </p:nvPr>
        </p:nvSpPr>
        <p:spPr>
          <a:xfrm>
            <a:off x="16271410" y="9175653"/>
            <a:ext cx="3638338" cy="4039034"/>
          </a:xfrm>
          <a:prstGeom prst="roundRect">
            <a:avLst>
              <a:gd fmla="val 4991" name="adj"/>
            </a:avLst>
          </a:prstGeom>
          <a:noFill/>
          <a:ln>
            <a:noFill/>
          </a:ln>
        </p:spPr>
      </p:sp>
      <p:sp>
        <p:nvSpPr>
          <p:cNvPr id="1354" name="Google Shape;1354;p161"/>
          <p:cNvSpPr/>
          <p:nvPr>
            <p:ph idx="22" type="pic"/>
          </p:nvPr>
        </p:nvSpPr>
        <p:spPr>
          <a:xfrm>
            <a:off x="20206822" y="9175653"/>
            <a:ext cx="3638338" cy="4039034"/>
          </a:xfrm>
          <a:prstGeom prst="roundRect">
            <a:avLst>
              <a:gd fmla="val 4991" name="adj"/>
            </a:avLst>
          </a:prstGeom>
          <a:noFill/>
          <a:ln>
            <a:noFill/>
          </a:ln>
        </p:spPr>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imgs grid + body – Dark">
  <p:cSld name="9 imgs grid + body – Dark">
    <p:bg>
      <p:bgPr>
        <a:solidFill>
          <a:srgbClr val="000000"/>
        </a:solidFill>
      </p:bgPr>
    </p:bg>
    <p:spTree>
      <p:nvGrpSpPr>
        <p:cNvPr id="1355" name="Shape 1355"/>
        <p:cNvGrpSpPr/>
        <p:nvPr/>
      </p:nvGrpSpPr>
      <p:grpSpPr>
        <a:xfrm>
          <a:off x="0" y="0"/>
          <a:ext cx="0" cy="0"/>
          <a:chOff x="0" y="0"/>
          <a:chExt cx="0" cy="0"/>
        </a:xfrm>
      </p:grpSpPr>
      <p:sp>
        <p:nvSpPr>
          <p:cNvPr id="1356" name="Google Shape;1356;p162"/>
          <p:cNvSpPr/>
          <p:nvPr>
            <p:ph idx="2" type="pic"/>
          </p:nvPr>
        </p:nvSpPr>
        <p:spPr>
          <a:xfrm>
            <a:off x="537543" y="501314"/>
            <a:ext cx="3638338" cy="4039034"/>
          </a:xfrm>
          <a:prstGeom prst="roundRect">
            <a:avLst>
              <a:gd fmla="val 4991" name="adj"/>
            </a:avLst>
          </a:prstGeom>
          <a:noFill/>
          <a:ln>
            <a:noFill/>
          </a:ln>
        </p:spPr>
      </p:sp>
      <p:sp>
        <p:nvSpPr>
          <p:cNvPr id="1357" name="Google Shape;1357;p162"/>
          <p:cNvSpPr/>
          <p:nvPr>
            <p:ph idx="3" type="pic"/>
          </p:nvPr>
        </p:nvSpPr>
        <p:spPr>
          <a:xfrm>
            <a:off x="537543" y="4838104"/>
            <a:ext cx="3638338" cy="4039034"/>
          </a:xfrm>
          <a:prstGeom prst="roundRect">
            <a:avLst>
              <a:gd fmla="val 4991" name="adj"/>
            </a:avLst>
          </a:prstGeom>
          <a:noFill/>
          <a:ln>
            <a:noFill/>
          </a:ln>
        </p:spPr>
      </p:sp>
      <p:sp>
        <p:nvSpPr>
          <p:cNvPr id="1358" name="Google Shape;1358;p162"/>
          <p:cNvSpPr/>
          <p:nvPr>
            <p:ph idx="4" type="pic"/>
          </p:nvPr>
        </p:nvSpPr>
        <p:spPr>
          <a:xfrm>
            <a:off x="537543" y="9175653"/>
            <a:ext cx="3638338" cy="4039034"/>
          </a:xfrm>
          <a:prstGeom prst="roundRect">
            <a:avLst>
              <a:gd fmla="val 4991" name="adj"/>
            </a:avLst>
          </a:prstGeom>
          <a:noFill/>
          <a:ln>
            <a:noFill/>
          </a:ln>
        </p:spPr>
      </p:sp>
      <p:sp>
        <p:nvSpPr>
          <p:cNvPr id="1359" name="Google Shape;1359;p162"/>
          <p:cNvSpPr/>
          <p:nvPr>
            <p:ph idx="5" type="pic"/>
          </p:nvPr>
        </p:nvSpPr>
        <p:spPr>
          <a:xfrm>
            <a:off x="8405774" y="501314"/>
            <a:ext cx="3638338" cy="4039034"/>
          </a:xfrm>
          <a:prstGeom prst="roundRect">
            <a:avLst>
              <a:gd fmla="val 4991" name="adj"/>
            </a:avLst>
          </a:prstGeom>
          <a:noFill/>
          <a:ln>
            <a:noFill/>
          </a:ln>
        </p:spPr>
      </p:sp>
      <p:sp>
        <p:nvSpPr>
          <p:cNvPr id="1360" name="Google Shape;1360;p162"/>
          <p:cNvSpPr/>
          <p:nvPr>
            <p:ph idx="6" type="pic"/>
          </p:nvPr>
        </p:nvSpPr>
        <p:spPr>
          <a:xfrm>
            <a:off x="8405774" y="4838104"/>
            <a:ext cx="3638338" cy="4039034"/>
          </a:xfrm>
          <a:prstGeom prst="roundRect">
            <a:avLst>
              <a:gd fmla="val 4991" name="adj"/>
            </a:avLst>
          </a:prstGeom>
          <a:noFill/>
          <a:ln>
            <a:noFill/>
          </a:ln>
        </p:spPr>
      </p:sp>
      <p:sp>
        <p:nvSpPr>
          <p:cNvPr id="1361" name="Google Shape;1361;p162"/>
          <p:cNvSpPr/>
          <p:nvPr>
            <p:ph idx="7" type="pic"/>
          </p:nvPr>
        </p:nvSpPr>
        <p:spPr>
          <a:xfrm>
            <a:off x="8405774" y="9175653"/>
            <a:ext cx="3638338" cy="4039034"/>
          </a:xfrm>
          <a:prstGeom prst="roundRect">
            <a:avLst>
              <a:gd fmla="val 4991" name="adj"/>
            </a:avLst>
          </a:prstGeom>
          <a:noFill/>
          <a:ln>
            <a:noFill/>
          </a:ln>
        </p:spPr>
      </p:sp>
      <p:sp>
        <p:nvSpPr>
          <p:cNvPr id="1362" name="Google Shape;1362;p162"/>
          <p:cNvSpPr/>
          <p:nvPr>
            <p:ph idx="8" type="pic"/>
          </p:nvPr>
        </p:nvSpPr>
        <p:spPr>
          <a:xfrm>
            <a:off x="16271410" y="501314"/>
            <a:ext cx="3638338" cy="4039034"/>
          </a:xfrm>
          <a:prstGeom prst="roundRect">
            <a:avLst>
              <a:gd fmla="val 4991" name="adj"/>
            </a:avLst>
          </a:prstGeom>
          <a:noFill/>
          <a:ln>
            <a:noFill/>
          </a:ln>
        </p:spPr>
      </p:sp>
      <p:sp>
        <p:nvSpPr>
          <p:cNvPr id="1363" name="Google Shape;1363;p162"/>
          <p:cNvSpPr/>
          <p:nvPr>
            <p:ph idx="9" type="pic"/>
          </p:nvPr>
        </p:nvSpPr>
        <p:spPr>
          <a:xfrm>
            <a:off x="16271410" y="4838104"/>
            <a:ext cx="3638338" cy="4039034"/>
          </a:xfrm>
          <a:prstGeom prst="roundRect">
            <a:avLst>
              <a:gd fmla="val 4991" name="adj"/>
            </a:avLst>
          </a:prstGeom>
          <a:noFill/>
          <a:ln>
            <a:noFill/>
          </a:ln>
        </p:spPr>
      </p:sp>
      <p:sp>
        <p:nvSpPr>
          <p:cNvPr id="1364" name="Google Shape;1364;p162"/>
          <p:cNvSpPr/>
          <p:nvPr>
            <p:ph idx="13" type="pic"/>
          </p:nvPr>
        </p:nvSpPr>
        <p:spPr>
          <a:xfrm>
            <a:off x="16271410" y="9175653"/>
            <a:ext cx="3638338" cy="4039034"/>
          </a:xfrm>
          <a:prstGeom prst="roundRect">
            <a:avLst>
              <a:gd fmla="val 4991" name="adj"/>
            </a:avLst>
          </a:prstGeom>
          <a:noFill/>
          <a:ln>
            <a:noFill/>
          </a:ln>
        </p:spPr>
      </p:sp>
      <p:sp>
        <p:nvSpPr>
          <p:cNvPr id="1365" name="Google Shape;1365;p162"/>
          <p:cNvSpPr txBox="1"/>
          <p:nvPr>
            <p:ph idx="1" type="body"/>
          </p:nvPr>
        </p:nvSpPr>
        <p:spPr>
          <a:xfrm>
            <a:off x="4474249" y="501313"/>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66" name="Google Shape;1366;p162"/>
          <p:cNvSpPr txBox="1"/>
          <p:nvPr>
            <p:ph idx="14" type="body"/>
          </p:nvPr>
        </p:nvSpPr>
        <p:spPr>
          <a:xfrm>
            <a:off x="12345468" y="501313"/>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67" name="Google Shape;1367;p162"/>
          <p:cNvSpPr txBox="1"/>
          <p:nvPr>
            <p:ph idx="15" type="body"/>
          </p:nvPr>
        </p:nvSpPr>
        <p:spPr>
          <a:xfrm>
            <a:off x="20211105" y="501313"/>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68" name="Google Shape;1368;p162"/>
          <p:cNvSpPr txBox="1"/>
          <p:nvPr>
            <p:ph idx="16" type="body"/>
          </p:nvPr>
        </p:nvSpPr>
        <p:spPr>
          <a:xfrm>
            <a:off x="4474249" y="4839415"/>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69" name="Google Shape;1369;p162"/>
          <p:cNvSpPr txBox="1"/>
          <p:nvPr>
            <p:ph idx="17" type="body"/>
          </p:nvPr>
        </p:nvSpPr>
        <p:spPr>
          <a:xfrm>
            <a:off x="12345468" y="4839415"/>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0" name="Google Shape;1370;p162"/>
          <p:cNvSpPr txBox="1"/>
          <p:nvPr>
            <p:ph idx="18" type="body"/>
          </p:nvPr>
        </p:nvSpPr>
        <p:spPr>
          <a:xfrm>
            <a:off x="20211105" y="4839415"/>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1" name="Google Shape;1371;p162"/>
          <p:cNvSpPr txBox="1"/>
          <p:nvPr>
            <p:ph idx="19" type="body"/>
          </p:nvPr>
        </p:nvSpPr>
        <p:spPr>
          <a:xfrm>
            <a:off x="4474249" y="9176964"/>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2" name="Google Shape;1372;p162"/>
          <p:cNvSpPr txBox="1"/>
          <p:nvPr>
            <p:ph idx="20" type="body"/>
          </p:nvPr>
        </p:nvSpPr>
        <p:spPr>
          <a:xfrm>
            <a:off x="12345468" y="9176964"/>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3" name="Google Shape;1373;p162"/>
          <p:cNvSpPr txBox="1"/>
          <p:nvPr>
            <p:ph idx="21" type="body"/>
          </p:nvPr>
        </p:nvSpPr>
        <p:spPr>
          <a:xfrm>
            <a:off x="20211105" y="9176964"/>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 sections – Dark">
  <p:cSld name="Title + body + 3 img sections – Dark">
    <p:bg>
      <p:bgPr>
        <a:solidFill>
          <a:srgbClr val="000000"/>
        </a:solidFill>
      </p:bgPr>
    </p:bg>
    <p:spTree>
      <p:nvGrpSpPr>
        <p:cNvPr id="1374" name="Shape 1374"/>
        <p:cNvGrpSpPr/>
        <p:nvPr/>
      </p:nvGrpSpPr>
      <p:grpSpPr>
        <a:xfrm>
          <a:off x="0" y="0"/>
          <a:ext cx="0" cy="0"/>
          <a:chOff x="0" y="0"/>
          <a:chExt cx="0" cy="0"/>
        </a:xfrm>
      </p:grpSpPr>
      <p:sp>
        <p:nvSpPr>
          <p:cNvPr id="1375" name="Google Shape;1375;p163"/>
          <p:cNvSpPr/>
          <p:nvPr>
            <p:ph idx="2" type="pic"/>
          </p:nvPr>
        </p:nvSpPr>
        <p:spPr>
          <a:xfrm>
            <a:off x="18227376" y="508000"/>
            <a:ext cx="5610315" cy="9795368"/>
          </a:xfrm>
          <a:prstGeom prst="roundRect">
            <a:avLst>
              <a:gd fmla="val 4938" name="adj"/>
            </a:avLst>
          </a:prstGeom>
          <a:noFill/>
          <a:ln>
            <a:noFill/>
          </a:ln>
        </p:spPr>
      </p:sp>
      <p:sp>
        <p:nvSpPr>
          <p:cNvPr id="1376" name="Google Shape;1376;p163"/>
          <p:cNvSpPr/>
          <p:nvPr>
            <p:ph idx="3" type="pic"/>
          </p:nvPr>
        </p:nvSpPr>
        <p:spPr>
          <a:xfrm>
            <a:off x="6433797" y="508000"/>
            <a:ext cx="5610315" cy="9795368"/>
          </a:xfrm>
          <a:prstGeom prst="roundRect">
            <a:avLst>
              <a:gd fmla="val 4938" name="adj"/>
            </a:avLst>
          </a:prstGeom>
          <a:noFill/>
          <a:ln>
            <a:noFill/>
          </a:ln>
        </p:spPr>
      </p:sp>
      <p:sp>
        <p:nvSpPr>
          <p:cNvPr id="1377" name="Google Shape;1377;p163"/>
          <p:cNvSpPr/>
          <p:nvPr>
            <p:ph idx="4" type="pic"/>
          </p:nvPr>
        </p:nvSpPr>
        <p:spPr>
          <a:xfrm>
            <a:off x="12330587" y="508000"/>
            <a:ext cx="5610315" cy="9795368"/>
          </a:xfrm>
          <a:prstGeom prst="roundRect">
            <a:avLst>
              <a:gd fmla="val 4938" name="adj"/>
            </a:avLst>
          </a:prstGeom>
          <a:noFill/>
          <a:ln>
            <a:noFill/>
          </a:ln>
        </p:spPr>
      </p:sp>
      <p:sp>
        <p:nvSpPr>
          <p:cNvPr id="1378" name="Google Shape;1378;p163"/>
          <p:cNvSpPr txBox="1"/>
          <p:nvPr>
            <p:ph idx="1" type="body"/>
          </p:nvPr>
        </p:nvSpPr>
        <p:spPr>
          <a:xfrm>
            <a:off x="6433797" y="10656670"/>
            <a:ext cx="5623560" cy="17556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9" name="Google Shape;1379;p163"/>
          <p:cNvSpPr txBox="1"/>
          <p:nvPr>
            <p:ph idx="5" type="body"/>
          </p:nvPr>
        </p:nvSpPr>
        <p:spPr>
          <a:xfrm>
            <a:off x="12330045" y="10656670"/>
            <a:ext cx="5623560" cy="17556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80" name="Google Shape;1380;p163"/>
          <p:cNvSpPr txBox="1"/>
          <p:nvPr>
            <p:ph idx="6" type="body"/>
          </p:nvPr>
        </p:nvSpPr>
        <p:spPr>
          <a:xfrm>
            <a:off x="18223567" y="10656670"/>
            <a:ext cx="5623560" cy="17556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81" name="Google Shape;1381;p163"/>
          <p:cNvSpPr txBox="1"/>
          <p:nvPr>
            <p:ph idx="7" type="body"/>
          </p:nvPr>
        </p:nvSpPr>
        <p:spPr>
          <a:xfrm>
            <a:off x="537007" y="2074844"/>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82" name="Google Shape;1382;p163"/>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3" name="Google Shape;1383;p163"/>
          <p:cNvSpPr/>
          <p:nvPr>
            <p:ph idx="8"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4" name="Google Shape;1384;p163"/>
          <p:cNvSpPr/>
          <p:nvPr>
            <p:ph idx="9"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 sections 2 – Dark">
  <p:cSld name="Title + body + 3 img sections 2 – Dark">
    <p:bg>
      <p:bgPr>
        <a:solidFill>
          <a:srgbClr val="000000"/>
        </a:solidFill>
      </p:bgPr>
    </p:bg>
    <p:spTree>
      <p:nvGrpSpPr>
        <p:cNvPr id="1385" name="Shape 1385"/>
        <p:cNvGrpSpPr/>
        <p:nvPr/>
      </p:nvGrpSpPr>
      <p:grpSpPr>
        <a:xfrm>
          <a:off x="0" y="0"/>
          <a:ext cx="0" cy="0"/>
          <a:chOff x="0" y="0"/>
          <a:chExt cx="0" cy="0"/>
        </a:xfrm>
      </p:grpSpPr>
      <p:sp>
        <p:nvSpPr>
          <p:cNvPr id="1386" name="Google Shape;1386;p164"/>
          <p:cNvSpPr/>
          <p:nvPr>
            <p:ph idx="2" type="pic"/>
          </p:nvPr>
        </p:nvSpPr>
        <p:spPr>
          <a:xfrm>
            <a:off x="6433797" y="507999"/>
            <a:ext cx="5610315" cy="12715081"/>
          </a:xfrm>
          <a:prstGeom prst="roundRect">
            <a:avLst>
              <a:gd fmla="val 4938" name="adj"/>
            </a:avLst>
          </a:prstGeom>
          <a:noFill/>
          <a:ln>
            <a:noFill/>
          </a:ln>
        </p:spPr>
      </p:sp>
      <p:sp>
        <p:nvSpPr>
          <p:cNvPr id="1387" name="Google Shape;1387;p164"/>
          <p:cNvSpPr/>
          <p:nvPr>
            <p:ph idx="3" type="pic"/>
          </p:nvPr>
        </p:nvSpPr>
        <p:spPr>
          <a:xfrm>
            <a:off x="18227376" y="508000"/>
            <a:ext cx="5610315" cy="12715080"/>
          </a:xfrm>
          <a:prstGeom prst="roundRect">
            <a:avLst>
              <a:gd fmla="val 4938" name="adj"/>
            </a:avLst>
          </a:prstGeom>
          <a:noFill/>
          <a:ln>
            <a:noFill/>
          </a:ln>
        </p:spPr>
      </p:sp>
      <p:sp>
        <p:nvSpPr>
          <p:cNvPr id="1388" name="Google Shape;1388;p164"/>
          <p:cNvSpPr/>
          <p:nvPr>
            <p:ph idx="4" type="pic"/>
          </p:nvPr>
        </p:nvSpPr>
        <p:spPr>
          <a:xfrm>
            <a:off x="12330587" y="508000"/>
            <a:ext cx="5610315" cy="12715080"/>
          </a:xfrm>
          <a:prstGeom prst="roundRect">
            <a:avLst>
              <a:gd fmla="val 4938" name="adj"/>
            </a:avLst>
          </a:prstGeom>
          <a:noFill/>
          <a:ln>
            <a:noFill/>
          </a:ln>
        </p:spPr>
      </p:sp>
      <p:sp>
        <p:nvSpPr>
          <p:cNvPr id="1389" name="Google Shape;1389;p164"/>
          <p:cNvSpPr txBox="1"/>
          <p:nvPr>
            <p:ph idx="1" type="body"/>
          </p:nvPr>
        </p:nvSpPr>
        <p:spPr>
          <a:xfrm>
            <a:off x="537007" y="2074844"/>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90" name="Google Shape;1390;p164"/>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1" name="Google Shape;1391;p164"/>
          <p:cNvSpPr/>
          <p:nvPr>
            <p:ph idx="5"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2" name="Google Shape;1392;p164"/>
          <p:cNvSpPr/>
          <p:nvPr>
            <p:ph idx="6"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 sections – Dark">
  <p:cSld name="Title + body + 2 img sections – Dark">
    <p:bg>
      <p:bgPr>
        <a:solidFill>
          <a:srgbClr val="000000"/>
        </a:solidFill>
      </p:bgPr>
    </p:bg>
    <p:spTree>
      <p:nvGrpSpPr>
        <p:cNvPr id="1393" name="Shape 1393"/>
        <p:cNvGrpSpPr/>
        <p:nvPr/>
      </p:nvGrpSpPr>
      <p:grpSpPr>
        <a:xfrm>
          <a:off x="0" y="0"/>
          <a:ext cx="0" cy="0"/>
          <a:chOff x="0" y="0"/>
          <a:chExt cx="0" cy="0"/>
        </a:xfrm>
      </p:grpSpPr>
      <p:sp>
        <p:nvSpPr>
          <p:cNvPr id="1394" name="Google Shape;1394;p165"/>
          <p:cNvSpPr/>
          <p:nvPr>
            <p:ph idx="2" type="pic"/>
          </p:nvPr>
        </p:nvSpPr>
        <p:spPr>
          <a:xfrm>
            <a:off x="15291692" y="507999"/>
            <a:ext cx="8555435" cy="9802813"/>
          </a:xfrm>
          <a:prstGeom prst="roundRect">
            <a:avLst>
              <a:gd fmla="val 3238" name="adj"/>
            </a:avLst>
          </a:prstGeom>
          <a:noFill/>
          <a:ln>
            <a:noFill/>
          </a:ln>
        </p:spPr>
      </p:sp>
      <p:sp>
        <p:nvSpPr>
          <p:cNvPr id="1395" name="Google Shape;1395;p165"/>
          <p:cNvSpPr/>
          <p:nvPr>
            <p:ph idx="3" type="pic"/>
          </p:nvPr>
        </p:nvSpPr>
        <p:spPr>
          <a:xfrm>
            <a:off x="6433797" y="507999"/>
            <a:ext cx="8555435" cy="9802813"/>
          </a:xfrm>
          <a:prstGeom prst="roundRect">
            <a:avLst>
              <a:gd fmla="val 3238" name="adj"/>
            </a:avLst>
          </a:prstGeom>
          <a:noFill/>
          <a:ln>
            <a:noFill/>
          </a:ln>
        </p:spPr>
      </p:sp>
      <p:sp>
        <p:nvSpPr>
          <p:cNvPr id="1396" name="Google Shape;1396;p165"/>
          <p:cNvSpPr txBox="1"/>
          <p:nvPr>
            <p:ph idx="1" type="body"/>
          </p:nvPr>
        </p:nvSpPr>
        <p:spPr>
          <a:xfrm>
            <a:off x="537007" y="2074844"/>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97" name="Google Shape;1397;p165"/>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8" name="Google Shape;1398;p165"/>
          <p:cNvSpPr/>
          <p:nvPr>
            <p:ph idx="4"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9" name="Google Shape;1399;p165"/>
          <p:cNvSpPr/>
          <p:nvPr>
            <p:ph idx="5"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0" name="Google Shape;1400;p165"/>
          <p:cNvSpPr txBox="1"/>
          <p:nvPr>
            <p:ph idx="6" type="body"/>
          </p:nvPr>
        </p:nvSpPr>
        <p:spPr>
          <a:xfrm>
            <a:off x="6433796" y="10656670"/>
            <a:ext cx="8555435"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01" name="Google Shape;1401;p165"/>
          <p:cNvSpPr txBox="1"/>
          <p:nvPr>
            <p:ph idx="7" type="body"/>
          </p:nvPr>
        </p:nvSpPr>
        <p:spPr>
          <a:xfrm>
            <a:off x="15291692" y="10656670"/>
            <a:ext cx="8555435"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 sections 2 – Dark">
  <p:cSld name="Title + body + 2 img sections 2 – Dark">
    <p:bg>
      <p:bgPr>
        <a:solidFill>
          <a:srgbClr val="000000"/>
        </a:solidFill>
      </p:bgPr>
    </p:bg>
    <p:spTree>
      <p:nvGrpSpPr>
        <p:cNvPr id="1402" name="Shape 1402"/>
        <p:cNvGrpSpPr/>
        <p:nvPr/>
      </p:nvGrpSpPr>
      <p:grpSpPr>
        <a:xfrm>
          <a:off x="0" y="0"/>
          <a:ext cx="0" cy="0"/>
          <a:chOff x="0" y="0"/>
          <a:chExt cx="0" cy="0"/>
        </a:xfrm>
      </p:grpSpPr>
      <p:sp>
        <p:nvSpPr>
          <p:cNvPr id="1403" name="Google Shape;1403;p166"/>
          <p:cNvSpPr/>
          <p:nvPr>
            <p:ph idx="2" type="pic"/>
          </p:nvPr>
        </p:nvSpPr>
        <p:spPr>
          <a:xfrm>
            <a:off x="15291692" y="507999"/>
            <a:ext cx="8555435" cy="9802813"/>
          </a:xfrm>
          <a:prstGeom prst="roundRect">
            <a:avLst>
              <a:gd fmla="val 3238" name="adj"/>
            </a:avLst>
          </a:prstGeom>
          <a:noFill/>
          <a:ln>
            <a:noFill/>
          </a:ln>
        </p:spPr>
      </p:sp>
      <p:sp>
        <p:nvSpPr>
          <p:cNvPr id="1404" name="Google Shape;1404;p166"/>
          <p:cNvSpPr/>
          <p:nvPr>
            <p:ph idx="3" type="pic"/>
          </p:nvPr>
        </p:nvSpPr>
        <p:spPr>
          <a:xfrm>
            <a:off x="6433797" y="507999"/>
            <a:ext cx="8555435" cy="12715081"/>
          </a:xfrm>
          <a:prstGeom prst="roundRect">
            <a:avLst>
              <a:gd fmla="val 3238" name="adj"/>
            </a:avLst>
          </a:prstGeom>
          <a:noFill/>
          <a:ln>
            <a:noFill/>
          </a:ln>
        </p:spPr>
      </p:sp>
      <p:sp>
        <p:nvSpPr>
          <p:cNvPr id="1405" name="Google Shape;1405;p166"/>
          <p:cNvSpPr txBox="1"/>
          <p:nvPr>
            <p:ph idx="1" type="body"/>
          </p:nvPr>
        </p:nvSpPr>
        <p:spPr>
          <a:xfrm>
            <a:off x="537007" y="2074843"/>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06" name="Google Shape;1406;p166"/>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7" name="Google Shape;1407;p166"/>
          <p:cNvSpPr/>
          <p:nvPr>
            <p:ph idx="4"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8" name="Google Shape;1408;p166"/>
          <p:cNvSpPr/>
          <p:nvPr>
            <p:ph idx="5"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9" name="Google Shape;1409;p166"/>
          <p:cNvSpPr txBox="1"/>
          <p:nvPr>
            <p:ph idx="6" type="body"/>
          </p:nvPr>
        </p:nvSpPr>
        <p:spPr>
          <a:xfrm>
            <a:off x="15291692" y="10656670"/>
            <a:ext cx="8555435"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 sections 3 – Dark">
  <p:cSld name="Title + body + 2 img sections 3 – Dark">
    <p:bg>
      <p:bgPr>
        <a:solidFill>
          <a:srgbClr val="000000"/>
        </a:solidFill>
      </p:bgPr>
    </p:bg>
    <p:spTree>
      <p:nvGrpSpPr>
        <p:cNvPr id="1410" name="Shape 1410"/>
        <p:cNvGrpSpPr/>
        <p:nvPr/>
      </p:nvGrpSpPr>
      <p:grpSpPr>
        <a:xfrm>
          <a:off x="0" y="0"/>
          <a:ext cx="0" cy="0"/>
          <a:chOff x="0" y="0"/>
          <a:chExt cx="0" cy="0"/>
        </a:xfrm>
      </p:grpSpPr>
      <p:sp>
        <p:nvSpPr>
          <p:cNvPr id="1411" name="Google Shape;1411;p167"/>
          <p:cNvSpPr/>
          <p:nvPr>
            <p:ph idx="2" type="pic"/>
          </p:nvPr>
        </p:nvSpPr>
        <p:spPr>
          <a:xfrm>
            <a:off x="6433797" y="507999"/>
            <a:ext cx="8555435" cy="12715081"/>
          </a:xfrm>
          <a:prstGeom prst="roundRect">
            <a:avLst>
              <a:gd fmla="val 3238" name="adj"/>
            </a:avLst>
          </a:prstGeom>
          <a:noFill/>
          <a:ln>
            <a:noFill/>
          </a:ln>
        </p:spPr>
      </p:sp>
      <p:sp>
        <p:nvSpPr>
          <p:cNvPr id="1412" name="Google Shape;1412;p167"/>
          <p:cNvSpPr/>
          <p:nvPr>
            <p:ph idx="3" type="pic"/>
          </p:nvPr>
        </p:nvSpPr>
        <p:spPr>
          <a:xfrm>
            <a:off x="15291692" y="507999"/>
            <a:ext cx="8555435" cy="12715081"/>
          </a:xfrm>
          <a:prstGeom prst="roundRect">
            <a:avLst>
              <a:gd fmla="val 3238" name="adj"/>
            </a:avLst>
          </a:prstGeom>
          <a:noFill/>
          <a:ln>
            <a:noFill/>
          </a:ln>
        </p:spPr>
      </p:sp>
      <p:sp>
        <p:nvSpPr>
          <p:cNvPr id="1413" name="Google Shape;1413;p167"/>
          <p:cNvSpPr txBox="1"/>
          <p:nvPr>
            <p:ph idx="1" type="body"/>
          </p:nvPr>
        </p:nvSpPr>
        <p:spPr>
          <a:xfrm>
            <a:off x="537007" y="2074843"/>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14" name="Google Shape;1414;p167"/>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5" name="Google Shape;1415;p167"/>
          <p:cNvSpPr/>
          <p:nvPr>
            <p:ph idx="4"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6" name="Google Shape;1416;p167"/>
          <p:cNvSpPr/>
          <p:nvPr>
            <p:ph idx="5"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large img section – Dark">
  <p:cSld name="Title + body + large img section – Dark">
    <p:bg>
      <p:bgPr>
        <a:solidFill>
          <a:srgbClr val="000000"/>
        </a:solidFill>
      </p:bgPr>
    </p:bg>
    <p:spTree>
      <p:nvGrpSpPr>
        <p:cNvPr id="1417" name="Shape 1417"/>
        <p:cNvGrpSpPr/>
        <p:nvPr/>
      </p:nvGrpSpPr>
      <p:grpSpPr>
        <a:xfrm>
          <a:off x="0" y="0"/>
          <a:ext cx="0" cy="0"/>
          <a:chOff x="0" y="0"/>
          <a:chExt cx="0" cy="0"/>
        </a:xfrm>
      </p:grpSpPr>
      <p:sp>
        <p:nvSpPr>
          <p:cNvPr id="1418" name="Google Shape;1418;p168"/>
          <p:cNvSpPr txBox="1"/>
          <p:nvPr>
            <p:ph idx="1" type="body"/>
          </p:nvPr>
        </p:nvSpPr>
        <p:spPr>
          <a:xfrm>
            <a:off x="537007" y="2074843"/>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19" name="Google Shape;1419;p168"/>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0" name="Google Shape;1420;p168"/>
          <p:cNvSpPr/>
          <p:nvPr>
            <p:ph idx="2"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1" name="Google Shape;1421;p168"/>
          <p:cNvSpPr/>
          <p:nvPr>
            <p:ph idx="3"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2" name="Google Shape;1422;p168"/>
          <p:cNvSpPr/>
          <p:nvPr>
            <p:ph idx="4" type="pic"/>
          </p:nvPr>
        </p:nvSpPr>
        <p:spPr>
          <a:xfrm>
            <a:off x="6433797" y="507999"/>
            <a:ext cx="17413196" cy="12715081"/>
          </a:xfrm>
          <a:prstGeom prst="roundRect">
            <a:avLst>
              <a:gd fmla="val 2115" name="adj"/>
            </a:avLst>
          </a:prstGeom>
          <a:noFill/>
          <a:ln>
            <a:noFill/>
          </a:ln>
        </p:spPr>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 info – Dark">
  <p:cSld name="Title + body + img section + info – Dark">
    <p:bg>
      <p:bgPr>
        <a:solidFill>
          <a:srgbClr val="000000"/>
        </a:solidFill>
      </p:bgPr>
    </p:bg>
    <p:spTree>
      <p:nvGrpSpPr>
        <p:cNvPr id="1423" name="Shape 1423"/>
        <p:cNvGrpSpPr/>
        <p:nvPr/>
      </p:nvGrpSpPr>
      <p:grpSpPr>
        <a:xfrm>
          <a:off x="0" y="0"/>
          <a:ext cx="0" cy="0"/>
          <a:chOff x="0" y="0"/>
          <a:chExt cx="0" cy="0"/>
        </a:xfrm>
      </p:grpSpPr>
      <p:sp>
        <p:nvSpPr>
          <p:cNvPr id="1424" name="Google Shape;1424;p169"/>
          <p:cNvSpPr txBox="1"/>
          <p:nvPr>
            <p:ph idx="1" type="body"/>
          </p:nvPr>
        </p:nvSpPr>
        <p:spPr>
          <a:xfrm>
            <a:off x="537006" y="2074843"/>
            <a:ext cx="7624315"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25" name="Google Shape;1425;p169"/>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6" name="Google Shape;1426;p169"/>
          <p:cNvSpPr txBox="1"/>
          <p:nvPr>
            <p:ph idx="2" type="body"/>
          </p:nvPr>
        </p:nvSpPr>
        <p:spPr>
          <a:xfrm>
            <a:off x="8989904" y="10019819"/>
            <a:ext cx="5157216" cy="1967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1600"/>
              <a:buFont typeface="Arial"/>
              <a:buNone/>
              <a:defRPr sz="16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27" name="Google Shape;1427;p169"/>
          <p:cNvSpPr/>
          <p:nvPr>
            <p:ph idx="3" type="pic"/>
          </p:nvPr>
        </p:nvSpPr>
        <p:spPr>
          <a:xfrm>
            <a:off x="8989579" y="507999"/>
            <a:ext cx="14857414" cy="9202341"/>
          </a:xfrm>
          <a:prstGeom prst="roundRect">
            <a:avLst>
              <a:gd fmla="val 2645" name="adj"/>
            </a:avLst>
          </a:prstGeom>
          <a:noFill/>
          <a:ln>
            <a:noFill/>
          </a:ln>
        </p:spPr>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 Dark">
  <p:cSld name="Title + body + img section – Dark">
    <p:bg>
      <p:bgPr>
        <a:solidFill>
          <a:srgbClr val="000000"/>
        </a:solidFill>
      </p:bgPr>
    </p:bg>
    <p:spTree>
      <p:nvGrpSpPr>
        <p:cNvPr id="1428" name="Shape 1428"/>
        <p:cNvGrpSpPr/>
        <p:nvPr/>
      </p:nvGrpSpPr>
      <p:grpSpPr>
        <a:xfrm>
          <a:off x="0" y="0"/>
          <a:ext cx="0" cy="0"/>
          <a:chOff x="0" y="0"/>
          <a:chExt cx="0" cy="0"/>
        </a:xfrm>
      </p:grpSpPr>
      <p:sp>
        <p:nvSpPr>
          <p:cNvPr id="1429" name="Google Shape;1429;p170"/>
          <p:cNvSpPr/>
          <p:nvPr>
            <p:ph idx="2" type="pic"/>
          </p:nvPr>
        </p:nvSpPr>
        <p:spPr>
          <a:xfrm>
            <a:off x="8989579" y="507999"/>
            <a:ext cx="14857414" cy="12715081"/>
          </a:xfrm>
          <a:prstGeom prst="roundRect">
            <a:avLst>
              <a:gd fmla="val 2162" name="adj"/>
            </a:avLst>
          </a:prstGeom>
          <a:noFill/>
          <a:ln>
            <a:noFill/>
          </a:ln>
        </p:spPr>
      </p:sp>
      <p:sp>
        <p:nvSpPr>
          <p:cNvPr id="1430" name="Google Shape;1430;p170"/>
          <p:cNvSpPr txBox="1"/>
          <p:nvPr>
            <p:ph idx="1" type="body"/>
          </p:nvPr>
        </p:nvSpPr>
        <p:spPr>
          <a:xfrm>
            <a:off x="537006" y="2074843"/>
            <a:ext cx="7624315"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31" name="Google Shape;1431;p170"/>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 titles">
  <p:cSld name="3 imgs + titles">
    <p:spTree>
      <p:nvGrpSpPr>
        <p:cNvPr id="133" name="Shape 133"/>
        <p:cNvGrpSpPr/>
        <p:nvPr/>
      </p:nvGrpSpPr>
      <p:grpSpPr>
        <a:xfrm>
          <a:off x="0" y="0"/>
          <a:ext cx="0" cy="0"/>
          <a:chOff x="0" y="0"/>
          <a:chExt cx="0" cy="0"/>
        </a:xfrm>
      </p:grpSpPr>
      <p:sp>
        <p:nvSpPr>
          <p:cNvPr id="134" name="Google Shape;134;p18"/>
          <p:cNvSpPr txBox="1"/>
          <p:nvPr>
            <p:ph idx="1" type="body"/>
          </p:nvPr>
        </p:nvSpPr>
        <p:spPr>
          <a:xfrm>
            <a:off x="536873" y="10656670"/>
            <a:ext cx="7586264"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5" name="Google Shape;135;p18"/>
          <p:cNvSpPr txBox="1"/>
          <p:nvPr>
            <p:ph idx="2" type="body"/>
          </p:nvPr>
        </p:nvSpPr>
        <p:spPr>
          <a:xfrm>
            <a:off x="8429264" y="10656670"/>
            <a:ext cx="7586264"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6" name="Google Shape;136;p18"/>
          <p:cNvSpPr txBox="1"/>
          <p:nvPr>
            <p:ph idx="3" type="body"/>
          </p:nvPr>
        </p:nvSpPr>
        <p:spPr>
          <a:xfrm>
            <a:off x="16296914" y="10656670"/>
            <a:ext cx="7586264"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p18"/>
          <p:cNvSpPr/>
          <p:nvPr>
            <p:ph idx="4" type="pic"/>
          </p:nvPr>
        </p:nvSpPr>
        <p:spPr>
          <a:xfrm>
            <a:off x="536971" y="500555"/>
            <a:ext cx="7586169" cy="9806385"/>
          </a:xfrm>
          <a:prstGeom prst="roundRect">
            <a:avLst>
              <a:gd fmla="val 2668" name="adj"/>
            </a:avLst>
          </a:prstGeom>
          <a:noFill/>
          <a:ln>
            <a:noFill/>
          </a:ln>
        </p:spPr>
      </p:sp>
      <p:sp>
        <p:nvSpPr>
          <p:cNvPr id="138" name="Google Shape;138;p18"/>
          <p:cNvSpPr/>
          <p:nvPr>
            <p:ph idx="5" type="pic"/>
          </p:nvPr>
        </p:nvSpPr>
        <p:spPr>
          <a:xfrm>
            <a:off x="8416990" y="500555"/>
            <a:ext cx="7586169" cy="9806385"/>
          </a:xfrm>
          <a:prstGeom prst="roundRect">
            <a:avLst>
              <a:gd fmla="val 2668" name="adj"/>
            </a:avLst>
          </a:prstGeom>
          <a:noFill/>
          <a:ln>
            <a:noFill/>
          </a:ln>
        </p:spPr>
      </p:sp>
      <p:sp>
        <p:nvSpPr>
          <p:cNvPr id="139" name="Google Shape;139;p18"/>
          <p:cNvSpPr/>
          <p:nvPr>
            <p:ph idx="6" type="pic"/>
          </p:nvPr>
        </p:nvSpPr>
        <p:spPr>
          <a:xfrm>
            <a:off x="16297009" y="500555"/>
            <a:ext cx="7586169" cy="9806385"/>
          </a:xfrm>
          <a:prstGeom prst="roundRect">
            <a:avLst>
              <a:gd fmla="val 2668" name="adj"/>
            </a:avLst>
          </a:prstGeom>
          <a:noFill/>
          <a:ln>
            <a:noFill/>
          </a:ln>
        </p:spPr>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s section – Grey copy">
  <p:cSld name="Title + body + 3 imgs section – Grey copy">
    <p:bg>
      <p:bgPr>
        <a:solidFill>
          <a:srgbClr val="000000"/>
        </a:solidFill>
      </p:bgPr>
    </p:bg>
    <p:spTree>
      <p:nvGrpSpPr>
        <p:cNvPr id="1432" name="Shape 1432"/>
        <p:cNvGrpSpPr/>
        <p:nvPr/>
      </p:nvGrpSpPr>
      <p:grpSpPr>
        <a:xfrm>
          <a:off x="0" y="0"/>
          <a:ext cx="0" cy="0"/>
          <a:chOff x="0" y="0"/>
          <a:chExt cx="0" cy="0"/>
        </a:xfrm>
      </p:grpSpPr>
      <p:sp>
        <p:nvSpPr>
          <p:cNvPr id="1433" name="Google Shape;1433;p171"/>
          <p:cNvSpPr txBox="1"/>
          <p:nvPr>
            <p:ph idx="1" type="body"/>
          </p:nvPr>
        </p:nvSpPr>
        <p:spPr>
          <a:xfrm>
            <a:off x="537006" y="2074843"/>
            <a:ext cx="7624315"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34" name="Google Shape;1434;p171"/>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5" name="Google Shape;1435;p171"/>
          <p:cNvSpPr/>
          <p:nvPr>
            <p:ph idx="2" type="pic"/>
          </p:nvPr>
        </p:nvSpPr>
        <p:spPr>
          <a:xfrm>
            <a:off x="8989579" y="507999"/>
            <a:ext cx="14857414" cy="6230541"/>
          </a:xfrm>
          <a:prstGeom prst="roundRect">
            <a:avLst>
              <a:gd fmla="val 4412" name="adj"/>
            </a:avLst>
          </a:prstGeom>
          <a:noFill/>
          <a:ln>
            <a:noFill/>
          </a:ln>
        </p:spPr>
      </p:sp>
      <p:sp>
        <p:nvSpPr>
          <p:cNvPr id="1436" name="Google Shape;1436;p171"/>
          <p:cNvSpPr/>
          <p:nvPr>
            <p:ph idx="3" type="pic"/>
          </p:nvPr>
        </p:nvSpPr>
        <p:spPr>
          <a:xfrm>
            <a:off x="8989579" y="6982940"/>
            <a:ext cx="7286280" cy="6230541"/>
          </a:xfrm>
          <a:prstGeom prst="roundRect">
            <a:avLst>
              <a:gd fmla="val 4412" name="adj"/>
            </a:avLst>
          </a:prstGeom>
          <a:noFill/>
          <a:ln>
            <a:noFill/>
          </a:ln>
        </p:spPr>
      </p:sp>
      <p:sp>
        <p:nvSpPr>
          <p:cNvPr id="1437" name="Google Shape;1437;p171"/>
          <p:cNvSpPr/>
          <p:nvPr>
            <p:ph idx="4" type="pic"/>
          </p:nvPr>
        </p:nvSpPr>
        <p:spPr>
          <a:xfrm>
            <a:off x="16562780" y="6982940"/>
            <a:ext cx="7286280" cy="6230541"/>
          </a:xfrm>
          <a:prstGeom prst="roundRect">
            <a:avLst>
              <a:gd fmla="val 4412" name="adj"/>
            </a:avLst>
          </a:prstGeom>
          <a:noFill/>
          <a:ln>
            <a:noFill/>
          </a:ln>
        </p:spPr>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4 imgs section – Dark">
  <p:cSld name="Title + body + 4 imgs section – Dark">
    <p:bg>
      <p:bgPr>
        <a:solidFill>
          <a:srgbClr val="000000"/>
        </a:solidFill>
      </p:bgPr>
    </p:bg>
    <p:spTree>
      <p:nvGrpSpPr>
        <p:cNvPr id="1438" name="Shape 1438"/>
        <p:cNvGrpSpPr/>
        <p:nvPr/>
      </p:nvGrpSpPr>
      <p:grpSpPr>
        <a:xfrm>
          <a:off x="0" y="0"/>
          <a:ext cx="0" cy="0"/>
          <a:chOff x="0" y="0"/>
          <a:chExt cx="0" cy="0"/>
        </a:xfrm>
      </p:grpSpPr>
      <p:sp>
        <p:nvSpPr>
          <p:cNvPr id="1439" name="Google Shape;1439;p172"/>
          <p:cNvSpPr txBox="1"/>
          <p:nvPr>
            <p:ph idx="1" type="body"/>
          </p:nvPr>
        </p:nvSpPr>
        <p:spPr>
          <a:xfrm>
            <a:off x="537006" y="2074843"/>
            <a:ext cx="7624315"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0" name="Google Shape;1440;p172"/>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1" name="Google Shape;1441;p172"/>
          <p:cNvSpPr/>
          <p:nvPr>
            <p:ph idx="2" type="pic"/>
          </p:nvPr>
        </p:nvSpPr>
        <p:spPr>
          <a:xfrm>
            <a:off x="8989579" y="508000"/>
            <a:ext cx="7286280" cy="6230541"/>
          </a:xfrm>
          <a:prstGeom prst="roundRect">
            <a:avLst>
              <a:gd fmla="val 4412" name="adj"/>
            </a:avLst>
          </a:prstGeom>
          <a:noFill/>
          <a:ln>
            <a:noFill/>
          </a:ln>
        </p:spPr>
      </p:sp>
      <p:sp>
        <p:nvSpPr>
          <p:cNvPr id="1442" name="Google Shape;1442;p172"/>
          <p:cNvSpPr/>
          <p:nvPr>
            <p:ph idx="3" type="pic"/>
          </p:nvPr>
        </p:nvSpPr>
        <p:spPr>
          <a:xfrm>
            <a:off x="16562780" y="508000"/>
            <a:ext cx="7286280" cy="6230541"/>
          </a:xfrm>
          <a:prstGeom prst="roundRect">
            <a:avLst>
              <a:gd fmla="val 4412" name="adj"/>
            </a:avLst>
          </a:prstGeom>
          <a:noFill/>
          <a:ln>
            <a:noFill/>
          </a:ln>
        </p:spPr>
      </p:sp>
      <p:sp>
        <p:nvSpPr>
          <p:cNvPr id="1443" name="Google Shape;1443;p172"/>
          <p:cNvSpPr/>
          <p:nvPr>
            <p:ph idx="4" type="pic"/>
          </p:nvPr>
        </p:nvSpPr>
        <p:spPr>
          <a:xfrm>
            <a:off x="8989579" y="6982940"/>
            <a:ext cx="7286280" cy="6230541"/>
          </a:xfrm>
          <a:prstGeom prst="roundRect">
            <a:avLst>
              <a:gd fmla="val 4412" name="adj"/>
            </a:avLst>
          </a:prstGeom>
          <a:noFill/>
          <a:ln>
            <a:noFill/>
          </a:ln>
        </p:spPr>
      </p:sp>
      <p:sp>
        <p:nvSpPr>
          <p:cNvPr id="1444" name="Google Shape;1444;p172"/>
          <p:cNvSpPr/>
          <p:nvPr>
            <p:ph idx="5" type="pic"/>
          </p:nvPr>
        </p:nvSpPr>
        <p:spPr>
          <a:xfrm>
            <a:off x="16562780" y="6982940"/>
            <a:ext cx="7286280" cy="6230541"/>
          </a:xfrm>
          <a:prstGeom prst="roundRect">
            <a:avLst>
              <a:gd fmla="val 4412" name="adj"/>
            </a:avLst>
          </a:prstGeom>
          <a:noFill/>
          <a:ln>
            <a:noFill/>
          </a:ln>
        </p:spPr>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s section 2 – Dark">
  <p:cSld name="Title + body + 3 imgs section 2 – Dark">
    <p:bg>
      <p:bgPr>
        <a:solidFill>
          <a:srgbClr val="000000"/>
        </a:solidFill>
      </p:bgPr>
    </p:bg>
    <p:spTree>
      <p:nvGrpSpPr>
        <p:cNvPr id="1445" name="Shape 1445"/>
        <p:cNvGrpSpPr/>
        <p:nvPr/>
      </p:nvGrpSpPr>
      <p:grpSpPr>
        <a:xfrm>
          <a:off x="0" y="0"/>
          <a:ext cx="0" cy="0"/>
          <a:chOff x="0" y="0"/>
          <a:chExt cx="0" cy="0"/>
        </a:xfrm>
      </p:grpSpPr>
      <p:sp>
        <p:nvSpPr>
          <p:cNvPr id="1446" name="Google Shape;1446;p173"/>
          <p:cNvSpPr txBox="1"/>
          <p:nvPr>
            <p:ph idx="1" type="body"/>
          </p:nvPr>
        </p:nvSpPr>
        <p:spPr>
          <a:xfrm>
            <a:off x="537006" y="2074843"/>
            <a:ext cx="7624315"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7" name="Google Shape;1447;p173"/>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8" name="Google Shape;1448;p173"/>
          <p:cNvSpPr/>
          <p:nvPr>
            <p:ph idx="2" type="pic"/>
          </p:nvPr>
        </p:nvSpPr>
        <p:spPr>
          <a:xfrm>
            <a:off x="8989579" y="508000"/>
            <a:ext cx="7286280" cy="6230541"/>
          </a:xfrm>
          <a:prstGeom prst="roundRect">
            <a:avLst>
              <a:gd fmla="val 4412" name="adj"/>
            </a:avLst>
          </a:prstGeom>
          <a:noFill/>
          <a:ln>
            <a:noFill/>
          </a:ln>
        </p:spPr>
      </p:sp>
      <p:sp>
        <p:nvSpPr>
          <p:cNvPr id="1449" name="Google Shape;1449;p173"/>
          <p:cNvSpPr/>
          <p:nvPr>
            <p:ph idx="3" type="pic"/>
          </p:nvPr>
        </p:nvSpPr>
        <p:spPr>
          <a:xfrm>
            <a:off x="16562780" y="508000"/>
            <a:ext cx="7286280" cy="12705481"/>
          </a:xfrm>
          <a:prstGeom prst="roundRect">
            <a:avLst>
              <a:gd fmla="val 3733" name="adj"/>
            </a:avLst>
          </a:prstGeom>
          <a:noFill/>
          <a:ln>
            <a:noFill/>
          </a:ln>
        </p:spPr>
      </p:sp>
      <p:sp>
        <p:nvSpPr>
          <p:cNvPr id="1450" name="Google Shape;1450;p173"/>
          <p:cNvSpPr/>
          <p:nvPr>
            <p:ph idx="4" type="pic"/>
          </p:nvPr>
        </p:nvSpPr>
        <p:spPr>
          <a:xfrm>
            <a:off x="8989579" y="6982940"/>
            <a:ext cx="7286280" cy="6230541"/>
          </a:xfrm>
          <a:prstGeom prst="roundRect">
            <a:avLst>
              <a:gd fmla="val 4412" name="adj"/>
            </a:avLst>
          </a:prstGeom>
          <a:noFill/>
          <a:ln>
            <a:noFill/>
          </a:ln>
        </p:spPr>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large img section (L) – Dark">
  <p:cSld name="Title + body + large img section (L) – Dark">
    <p:bg>
      <p:bgPr>
        <a:solidFill>
          <a:srgbClr val="000000"/>
        </a:solidFill>
      </p:bgPr>
    </p:bg>
    <p:spTree>
      <p:nvGrpSpPr>
        <p:cNvPr id="1451" name="Shape 1451"/>
        <p:cNvGrpSpPr/>
        <p:nvPr/>
      </p:nvGrpSpPr>
      <p:grpSpPr>
        <a:xfrm>
          <a:off x="0" y="0"/>
          <a:ext cx="0" cy="0"/>
          <a:chOff x="0" y="0"/>
          <a:chExt cx="0" cy="0"/>
        </a:xfrm>
      </p:grpSpPr>
      <p:sp>
        <p:nvSpPr>
          <p:cNvPr id="1452" name="Google Shape;1452;p174"/>
          <p:cNvSpPr/>
          <p:nvPr>
            <p:ph idx="2" type="pic"/>
          </p:nvPr>
        </p:nvSpPr>
        <p:spPr>
          <a:xfrm>
            <a:off x="532472" y="508000"/>
            <a:ext cx="17410510" cy="12705481"/>
          </a:xfrm>
          <a:prstGeom prst="roundRect">
            <a:avLst>
              <a:gd fmla="val 2162" name="adj"/>
            </a:avLst>
          </a:prstGeom>
          <a:noFill/>
          <a:ln>
            <a:noFill/>
          </a:ln>
        </p:spPr>
      </p:sp>
      <p:sp>
        <p:nvSpPr>
          <p:cNvPr id="1453" name="Google Shape;1453;p174"/>
          <p:cNvSpPr txBox="1"/>
          <p:nvPr>
            <p:ph idx="1" type="body"/>
          </p:nvPr>
        </p:nvSpPr>
        <p:spPr>
          <a:xfrm>
            <a:off x="18528395" y="2074843"/>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54" name="Google Shape;1454;p174"/>
          <p:cNvSpPr txBox="1"/>
          <p:nvPr>
            <p:ph type="title"/>
          </p:nvPr>
        </p:nvSpPr>
        <p:spPr>
          <a:xfrm>
            <a:off x="18531029"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5" name="Google Shape;1455;p174"/>
          <p:cNvSpPr/>
          <p:nvPr>
            <p:ph idx="3" type="body"/>
          </p:nvPr>
        </p:nvSpPr>
        <p:spPr>
          <a:xfrm>
            <a:off x="18536296"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6" name="Google Shape;1456;p174"/>
          <p:cNvSpPr/>
          <p:nvPr>
            <p:ph idx="4" type="body"/>
          </p:nvPr>
        </p:nvSpPr>
        <p:spPr>
          <a:xfrm>
            <a:off x="20117761"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L) – Dark">
  <p:cSld name="Title + body + img section (L) – Dark">
    <p:bg>
      <p:bgPr>
        <a:solidFill>
          <a:srgbClr val="000000"/>
        </a:solidFill>
      </p:bgPr>
    </p:bg>
    <p:spTree>
      <p:nvGrpSpPr>
        <p:cNvPr id="1457" name="Shape 1457"/>
        <p:cNvGrpSpPr/>
        <p:nvPr/>
      </p:nvGrpSpPr>
      <p:grpSpPr>
        <a:xfrm>
          <a:off x="0" y="0"/>
          <a:ext cx="0" cy="0"/>
          <a:chOff x="0" y="0"/>
          <a:chExt cx="0" cy="0"/>
        </a:xfrm>
      </p:grpSpPr>
      <p:sp>
        <p:nvSpPr>
          <p:cNvPr id="1458" name="Google Shape;1458;p175"/>
          <p:cNvSpPr/>
          <p:nvPr>
            <p:ph idx="2" type="pic"/>
          </p:nvPr>
        </p:nvSpPr>
        <p:spPr>
          <a:xfrm>
            <a:off x="532472" y="508000"/>
            <a:ext cx="14922763" cy="12705481"/>
          </a:xfrm>
          <a:prstGeom prst="roundRect">
            <a:avLst>
              <a:gd fmla="val 2162" name="adj"/>
            </a:avLst>
          </a:prstGeom>
          <a:noFill/>
          <a:ln>
            <a:noFill/>
          </a:ln>
        </p:spPr>
      </p:sp>
      <p:sp>
        <p:nvSpPr>
          <p:cNvPr id="1459" name="Google Shape;1459;p175"/>
          <p:cNvSpPr txBox="1"/>
          <p:nvPr>
            <p:ph idx="1" type="body"/>
          </p:nvPr>
        </p:nvSpPr>
        <p:spPr>
          <a:xfrm>
            <a:off x="15984300" y="2074844"/>
            <a:ext cx="7626096"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60" name="Google Shape;1460;p175"/>
          <p:cNvSpPr txBox="1"/>
          <p:nvPr>
            <p:ph type="title"/>
          </p:nvPr>
        </p:nvSpPr>
        <p:spPr>
          <a:xfrm>
            <a:off x="15984300" y="507999"/>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2 (L) – Dark">
  <p:cSld name="Title + body + img section 2 (L) – Dark">
    <p:bg>
      <p:bgPr>
        <a:solidFill>
          <a:srgbClr val="000000"/>
        </a:solidFill>
      </p:bgPr>
    </p:bg>
    <p:spTree>
      <p:nvGrpSpPr>
        <p:cNvPr id="1461" name="Shape 1461"/>
        <p:cNvGrpSpPr/>
        <p:nvPr/>
      </p:nvGrpSpPr>
      <p:grpSpPr>
        <a:xfrm>
          <a:off x="0" y="0"/>
          <a:ext cx="0" cy="0"/>
          <a:chOff x="0" y="0"/>
          <a:chExt cx="0" cy="0"/>
        </a:xfrm>
      </p:grpSpPr>
      <p:sp>
        <p:nvSpPr>
          <p:cNvPr id="1462" name="Google Shape;1462;p176"/>
          <p:cNvSpPr/>
          <p:nvPr>
            <p:ph idx="2" type="pic"/>
          </p:nvPr>
        </p:nvSpPr>
        <p:spPr>
          <a:xfrm>
            <a:off x="532473" y="508000"/>
            <a:ext cx="13810290" cy="12705481"/>
          </a:xfrm>
          <a:prstGeom prst="roundRect">
            <a:avLst>
              <a:gd fmla="val 2162" name="adj"/>
            </a:avLst>
          </a:prstGeom>
          <a:noFill/>
          <a:ln>
            <a:noFill/>
          </a:ln>
        </p:spPr>
      </p:sp>
      <p:sp>
        <p:nvSpPr>
          <p:cNvPr id="1463" name="Google Shape;1463;p176"/>
          <p:cNvSpPr txBox="1"/>
          <p:nvPr>
            <p:ph idx="1" type="body"/>
          </p:nvPr>
        </p:nvSpPr>
        <p:spPr>
          <a:xfrm>
            <a:off x="14923028" y="2074844"/>
            <a:ext cx="7626096"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64" name="Google Shape;1464;p176"/>
          <p:cNvSpPr txBox="1"/>
          <p:nvPr>
            <p:ph type="title"/>
          </p:nvPr>
        </p:nvSpPr>
        <p:spPr>
          <a:xfrm>
            <a:off x="14923028" y="507999"/>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3 (L) – Dark">
  <p:cSld name="Title + body + img section 3 (L) – Dark">
    <p:bg>
      <p:bgPr>
        <a:solidFill>
          <a:srgbClr val="000000"/>
        </a:solidFill>
      </p:bgPr>
    </p:bg>
    <p:spTree>
      <p:nvGrpSpPr>
        <p:cNvPr id="1465" name="Shape 1465"/>
        <p:cNvGrpSpPr/>
        <p:nvPr/>
      </p:nvGrpSpPr>
      <p:grpSpPr>
        <a:xfrm>
          <a:off x="0" y="0"/>
          <a:ext cx="0" cy="0"/>
          <a:chOff x="0" y="0"/>
          <a:chExt cx="0" cy="0"/>
        </a:xfrm>
      </p:grpSpPr>
      <p:sp>
        <p:nvSpPr>
          <p:cNvPr id="1466" name="Google Shape;1466;p177"/>
          <p:cNvSpPr/>
          <p:nvPr>
            <p:ph idx="2" type="pic"/>
          </p:nvPr>
        </p:nvSpPr>
        <p:spPr>
          <a:xfrm>
            <a:off x="532473" y="508000"/>
            <a:ext cx="12829666" cy="12705481"/>
          </a:xfrm>
          <a:prstGeom prst="roundRect">
            <a:avLst>
              <a:gd fmla="val 2162" name="adj"/>
            </a:avLst>
          </a:prstGeom>
          <a:noFill/>
          <a:ln>
            <a:noFill/>
          </a:ln>
        </p:spPr>
      </p:sp>
      <p:sp>
        <p:nvSpPr>
          <p:cNvPr id="1467" name="Google Shape;1467;p177"/>
          <p:cNvSpPr txBox="1"/>
          <p:nvPr>
            <p:ph idx="1" type="body"/>
          </p:nvPr>
        </p:nvSpPr>
        <p:spPr>
          <a:xfrm>
            <a:off x="13818035" y="2074844"/>
            <a:ext cx="7626096"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68" name="Google Shape;1468;p177"/>
          <p:cNvSpPr txBox="1"/>
          <p:nvPr>
            <p:ph type="title"/>
          </p:nvPr>
        </p:nvSpPr>
        <p:spPr>
          <a:xfrm>
            <a:off x="13818035" y="507999"/>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tegories – Dark">
  <p:cSld name="Categories – Dark">
    <p:bg>
      <p:bgPr>
        <a:solidFill>
          <a:srgbClr val="000000"/>
        </a:solidFill>
      </p:bgPr>
    </p:bg>
    <p:spTree>
      <p:nvGrpSpPr>
        <p:cNvPr id="1469" name="Shape 1469"/>
        <p:cNvGrpSpPr/>
        <p:nvPr/>
      </p:nvGrpSpPr>
      <p:grpSpPr>
        <a:xfrm>
          <a:off x="0" y="0"/>
          <a:ext cx="0" cy="0"/>
          <a:chOff x="0" y="0"/>
          <a:chExt cx="0" cy="0"/>
        </a:xfrm>
      </p:grpSpPr>
      <p:sp>
        <p:nvSpPr>
          <p:cNvPr id="1470" name="Google Shape;1470;p178"/>
          <p:cNvSpPr/>
          <p:nvPr/>
        </p:nvSpPr>
        <p:spPr>
          <a:xfrm>
            <a:off x="16385192" y="9195643"/>
            <a:ext cx="7461900" cy="4047600"/>
          </a:xfrm>
          <a:prstGeom prst="roundRect">
            <a:avLst>
              <a:gd fmla="val 4822" name="adj"/>
            </a:avLst>
          </a:prstGeom>
          <a:solidFill>
            <a:srgbClr val="FFFFFF">
              <a:alpha val="14901"/>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471" name="Google Shape;1471;p178"/>
          <p:cNvSpPr/>
          <p:nvPr/>
        </p:nvSpPr>
        <p:spPr>
          <a:xfrm>
            <a:off x="8623805" y="9195643"/>
            <a:ext cx="7461900" cy="4047600"/>
          </a:xfrm>
          <a:prstGeom prst="roundRect">
            <a:avLst>
              <a:gd fmla="val 4822" name="adj"/>
            </a:avLst>
          </a:prstGeom>
          <a:solidFill>
            <a:srgbClr val="FFFFFF">
              <a:alpha val="14901"/>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472" name="Google Shape;1472;p178"/>
          <p:cNvSpPr/>
          <p:nvPr/>
        </p:nvSpPr>
        <p:spPr>
          <a:xfrm>
            <a:off x="16385192" y="4869452"/>
            <a:ext cx="7461900" cy="40476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473" name="Google Shape;1473;p178"/>
          <p:cNvSpPr/>
          <p:nvPr/>
        </p:nvSpPr>
        <p:spPr>
          <a:xfrm>
            <a:off x="8623805" y="4869452"/>
            <a:ext cx="7461900" cy="40476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474" name="Google Shape;1474;p178"/>
          <p:cNvSpPr/>
          <p:nvPr/>
        </p:nvSpPr>
        <p:spPr>
          <a:xfrm>
            <a:off x="8623805" y="543261"/>
            <a:ext cx="7461900" cy="40476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475" name="Google Shape;1475;p178"/>
          <p:cNvSpPr/>
          <p:nvPr/>
        </p:nvSpPr>
        <p:spPr>
          <a:xfrm>
            <a:off x="16385192" y="544586"/>
            <a:ext cx="7461900" cy="40476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476" name="Google Shape;1476;p178"/>
          <p:cNvSpPr txBox="1"/>
          <p:nvPr>
            <p:ph idx="1" type="body"/>
          </p:nvPr>
        </p:nvSpPr>
        <p:spPr>
          <a:xfrm>
            <a:off x="537007" y="472731"/>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7" name="Google Shape;1477;p178"/>
          <p:cNvSpPr txBox="1"/>
          <p:nvPr>
            <p:ph type="title"/>
          </p:nvPr>
        </p:nvSpPr>
        <p:spPr>
          <a:xfrm>
            <a:off x="537007" y="824160"/>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8" name="Google Shape;1478;p178"/>
          <p:cNvSpPr txBox="1"/>
          <p:nvPr>
            <p:ph idx="2" type="body"/>
          </p:nvPr>
        </p:nvSpPr>
        <p:spPr>
          <a:xfrm>
            <a:off x="537007" y="8755240"/>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79" name="Google Shape;1479;p178"/>
          <p:cNvSpPr/>
          <p:nvPr>
            <p:ph idx="3" type="body"/>
          </p:nvPr>
        </p:nvSpPr>
        <p:spPr>
          <a:xfrm>
            <a:off x="537007" y="7637778"/>
            <a:ext cx="1463100" cy="603600"/>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0" name="Google Shape;1480;p178"/>
          <p:cNvSpPr/>
          <p:nvPr>
            <p:ph idx="4" type="body"/>
          </p:nvPr>
        </p:nvSpPr>
        <p:spPr>
          <a:xfrm>
            <a:off x="2121623" y="7637778"/>
            <a:ext cx="1463100" cy="603600"/>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1" name="Google Shape;1481;p178"/>
          <p:cNvSpPr txBox="1"/>
          <p:nvPr>
            <p:ph idx="5" type="body"/>
          </p:nvPr>
        </p:nvSpPr>
        <p:spPr>
          <a:xfrm>
            <a:off x="8928647" y="3139771"/>
            <a:ext cx="6849000" cy="1106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82" name="Google Shape;1482;p178"/>
          <p:cNvSpPr txBox="1"/>
          <p:nvPr>
            <p:ph idx="6" type="body"/>
          </p:nvPr>
        </p:nvSpPr>
        <p:spPr>
          <a:xfrm>
            <a:off x="16692037" y="3139771"/>
            <a:ext cx="6849000" cy="1106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83" name="Google Shape;1483;p178"/>
          <p:cNvSpPr txBox="1"/>
          <p:nvPr>
            <p:ph idx="7" type="body"/>
          </p:nvPr>
        </p:nvSpPr>
        <p:spPr>
          <a:xfrm>
            <a:off x="8928647" y="1178545"/>
            <a:ext cx="51963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84" name="Google Shape;1484;p178"/>
          <p:cNvSpPr txBox="1"/>
          <p:nvPr>
            <p:ph idx="8" type="body"/>
          </p:nvPr>
        </p:nvSpPr>
        <p:spPr>
          <a:xfrm>
            <a:off x="8928647" y="761984"/>
            <a:ext cx="5196300" cy="404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85" name="Google Shape;1485;p178"/>
          <p:cNvSpPr txBox="1"/>
          <p:nvPr>
            <p:ph idx="9" type="body"/>
          </p:nvPr>
        </p:nvSpPr>
        <p:spPr>
          <a:xfrm>
            <a:off x="16690094" y="1178545"/>
            <a:ext cx="51963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86" name="Google Shape;1486;p178"/>
          <p:cNvSpPr txBox="1"/>
          <p:nvPr>
            <p:ph idx="13" type="body"/>
          </p:nvPr>
        </p:nvSpPr>
        <p:spPr>
          <a:xfrm>
            <a:off x="16690094" y="761984"/>
            <a:ext cx="5196300" cy="404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87" name="Google Shape;1487;p178"/>
          <p:cNvSpPr txBox="1"/>
          <p:nvPr>
            <p:ph idx="14" type="body"/>
          </p:nvPr>
        </p:nvSpPr>
        <p:spPr>
          <a:xfrm>
            <a:off x="8928647" y="7466972"/>
            <a:ext cx="6849000" cy="1106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88" name="Google Shape;1488;p178"/>
          <p:cNvSpPr txBox="1"/>
          <p:nvPr>
            <p:ph idx="15" type="body"/>
          </p:nvPr>
        </p:nvSpPr>
        <p:spPr>
          <a:xfrm>
            <a:off x="16692037" y="7466972"/>
            <a:ext cx="6849000" cy="1106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89" name="Google Shape;1489;p178"/>
          <p:cNvSpPr txBox="1"/>
          <p:nvPr>
            <p:ph idx="16" type="body"/>
          </p:nvPr>
        </p:nvSpPr>
        <p:spPr>
          <a:xfrm>
            <a:off x="8928647" y="5505746"/>
            <a:ext cx="51963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90" name="Google Shape;1490;p178"/>
          <p:cNvSpPr txBox="1"/>
          <p:nvPr>
            <p:ph idx="17" type="body"/>
          </p:nvPr>
        </p:nvSpPr>
        <p:spPr>
          <a:xfrm>
            <a:off x="8928647" y="5089186"/>
            <a:ext cx="5196300" cy="404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91" name="Google Shape;1491;p178"/>
          <p:cNvSpPr txBox="1"/>
          <p:nvPr>
            <p:ph idx="18" type="body"/>
          </p:nvPr>
        </p:nvSpPr>
        <p:spPr>
          <a:xfrm>
            <a:off x="16690094" y="5505746"/>
            <a:ext cx="51963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92" name="Google Shape;1492;p178"/>
          <p:cNvSpPr txBox="1"/>
          <p:nvPr>
            <p:ph idx="19" type="body"/>
          </p:nvPr>
        </p:nvSpPr>
        <p:spPr>
          <a:xfrm>
            <a:off x="16690094" y="5089186"/>
            <a:ext cx="5196300" cy="404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93" name="Google Shape;1493;p178"/>
          <p:cNvSpPr txBox="1"/>
          <p:nvPr>
            <p:ph idx="20" type="body"/>
          </p:nvPr>
        </p:nvSpPr>
        <p:spPr>
          <a:xfrm>
            <a:off x="8928647" y="11794173"/>
            <a:ext cx="6849000" cy="1106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94" name="Google Shape;1494;p178"/>
          <p:cNvSpPr txBox="1"/>
          <p:nvPr>
            <p:ph idx="21" type="body"/>
          </p:nvPr>
        </p:nvSpPr>
        <p:spPr>
          <a:xfrm>
            <a:off x="16692037" y="11794173"/>
            <a:ext cx="6849000" cy="1106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95" name="Google Shape;1495;p178"/>
          <p:cNvSpPr txBox="1"/>
          <p:nvPr>
            <p:ph idx="22" type="body"/>
          </p:nvPr>
        </p:nvSpPr>
        <p:spPr>
          <a:xfrm>
            <a:off x="8928647" y="9832947"/>
            <a:ext cx="51963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96" name="Google Shape;1496;p178"/>
          <p:cNvSpPr txBox="1"/>
          <p:nvPr>
            <p:ph idx="23" type="body"/>
          </p:nvPr>
        </p:nvSpPr>
        <p:spPr>
          <a:xfrm>
            <a:off x="8928647" y="9416387"/>
            <a:ext cx="5196300" cy="404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97" name="Google Shape;1497;p178"/>
          <p:cNvSpPr txBox="1"/>
          <p:nvPr>
            <p:ph idx="24" type="body"/>
          </p:nvPr>
        </p:nvSpPr>
        <p:spPr>
          <a:xfrm>
            <a:off x="16690094" y="9832947"/>
            <a:ext cx="51963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98" name="Google Shape;1498;p178"/>
          <p:cNvSpPr txBox="1"/>
          <p:nvPr>
            <p:ph idx="25" type="body"/>
          </p:nvPr>
        </p:nvSpPr>
        <p:spPr>
          <a:xfrm>
            <a:off x="16690094" y="9416387"/>
            <a:ext cx="5196300" cy="404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99" name="Google Shape;1499;p178"/>
          <p:cNvSpPr/>
          <p:nvPr/>
        </p:nvSpPr>
        <p:spPr>
          <a:xfrm>
            <a:off x="862405" y="9195643"/>
            <a:ext cx="7461900" cy="40476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500" name="Google Shape;1500;p178"/>
          <p:cNvSpPr/>
          <p:nvPr/>
        </p:nvSpPr>
        <p:spPr>
          <a:xfrm>
            <a:off x="862405" y="4869452"/>
            <a:ext cx="7461900" cy="40476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501" name="Google Shape;1501;p178"/>
          <p:cNvSpPr/>
          <p:nvPr/>
        </p:nvSpPr>
        <p:spPr>
          <a:xfrm>
            <a:off x="862405" y="543261"/>
            <a:ext cx="7461900" cy="40476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502" name="Google Shape;1502;p178"/>
          <p:cNvSpPr txBox="1"/>
          <p:nvPr>
            <p:ph idx="26" type="body"/>
          </p:nvPr>
        </p:nvSpPr>
        <p:spPr>
          <a:xfrm>
            <a:off x="1167247" y="3139771"/>
            <a:ext cx="6849000" cy="1106400"/>
          </a:xfrm>
          <a:prstGeom prst="rect">
            <a:avLst/>
          </a:prstGeom>
          <a:noFill/>
          <a:ln>
            <a:noFill/>
          </a:ln>
        </p:spPr>
        <p:txBody>
          <a:bodyPr anchorCtr="0" anchor="t" bIns="45700" lIns="91425" spcFirstLastPara="1" rIns="91425" wrap="square" tIns="45700">
            <a:spAutoFit/>
          </a:bodyPr>
          <a:lstStyle>
            <a:lvl1pPr indent="-228600" lvl="0" marL="457200" rtl="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rtl="0" algn="l">
              <a:lnSpc>
                <a:spcPct val="90000"/>
              </a:lnSpc>
              <a:spcBef>
                <a:spcPts val="6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503" name="Google Shape;1503;p178"/>
          <p:cNvSpPr txBox="1"/>
          <p:nvPr>
            <p:ph idx="27" type="body"/>
          </p:nvPr>
        </p:nvSpPr>
        <p:spPr>
          <a:xfrm>
            <a:off x="1167247" y="1178545"/>
            <a:ext cx="5196300" cy="623100"/>
          </a:xfrm>
          <a:prstGeom prst="rect">
            <a:avLst/>
          </a:prstGeom>
          <a:noFill/>
          <a:ln>
            <a:noFill/>
          </a:ln>
        </p:spPr>
        <p:txBody>
          <a:bodyPr anchorCtr="0" anchor="t" bIns="45700" lIns="91425" spcFirstLastPara="1" rIns="91425" wrap="square" tIns="45700">
            <a:spAutoFit/>
          </a:bodyPr>
          <a:lstStyle>
            <a:lvl1pPr indent="-228600" lvl="0" marL="457200" rtl="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rtl="0" algn="l">
              <a:lnSpc>
                <a:spcPct val="90000"/>
              </a:lnSpc>
              <a:spcBef>
                <a:spcPts val="6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504" name="Google Shape;1504;p178"/>
          <p:cNvSpPr txBox="1"/>
          <p:nvPr>
            <p:ph idx="28" type="body"/>
          </p:nvPr>
        </p:nvSpPr>
        <p:spPr>
          <a:xfrm>
            <a:off x="1167247" y="761984"/>
            <a:ext cx="5196300" cy="404700"/>
          </a:xfrm>
          <a:prstGeom prst="rect">
            <a:avLst/>
          </a:prstGeom>
          <a:noFill/>
          <a:ln>
            <a:noFill/>
          </a:ln>
        </p:spPr>
        <p:txBody>
          <a:bodyPr anchorCtr="0" anchor="t" bIns="45700" lIns="91425" spcFirstLastPara="1" rIns="91425" wrap="square" tIns="45700">
            <a:spAutoFit/>
          </a:bodyPr>
          <a:lstStyle>
            <a:lvl1pPr indent="-228600" lvl="0" marL="457200" rtl="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rtl="0" algn="l">
              <a:lnSpc>
                <a:spcPct val="90000"/>
              </a:lnSpc>
              <a:spcBef>
                <a:spcPts val="6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505" name="Google Shape;1505;p178"/>
          <p:cNvSpPr txBox="1"/>
          <p:nvPr>
            <p:ph idx="29" type="body"/>
          </p:nvPr>
        </p:nvSpPr>
        <p:spPr>
          <a:xfrm>
            <a:off x="1167247" y="7466972"/>
            <a:ext cx="6849000" cy="1106400"/>
          </a:xfrm>
          <a:prstGeom prst="rect">
            <a:avLst/>
          </a:prstGeom>
          <a:noFill/>
          <a:ln>
            <a:noFill/>
          </a:ln>
        </p:spPr>
        <p:txBody>
          <a:bodyPr anchorCtr="0" anchor="t" bIns="45700" lIns="91425" spcFirstLastPara="1" rIns="91425" wrap="square" tIns="45700">
            <a:spAutoFit/>
          </a:bodyPr>
          <a:lstStyle>
            <a:lvl1pPr indent="-228600" lvl="0" marL="457200" rtl="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rtl="0" algn="l">
              <a:lnSpc>
                <a:spcPct val="90000"/>
              </a:lnSpc>
              <a:spcBef>
                <a:spcPts val="6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506" name="Google Shape;1506;p178"/>
          <p:cNvSpPr txBox="1"/>
          <p:nvPr>
            <p:ph idx="30" type="body"/>
          </p:nvPr>
        </p:nvSpPr>
        <p:spPr>
          <a:xfrm>
            <a:off x="1167247" y="5505746"/>
            <a:ext cx="5196300" cy="623100"/>
          </a:xfrm>
          <a:prstGeom prst="rect">
            <a:avLst/>
          </a:prstGeom>
          <a:noFill/>
          <a:ln>
            <a:noFill/>
          </a:ln>
        </p:spPr>
        <p:txBody>
          <a:bodyPr anchorCtr="0" anchor="t" bIns="45700" lIns="91425" spcFirstLastPara="1" rIns="91425" wrap="square" tIns="45700">
            <a:spAutoFit/>
          </a:bodyPr>
          <a:lstStyle>
            <a:lvl1pPr indent="-228600" lvl="0" marL="457200" rtl="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rtl="0" algn="l">
              <a:lnSpc>
                <a:spcPct val="90000"/>
              </a:lnSpc>
              <a:spcBef>
                <a:spcPts val="6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507" name="Google Shape;1507;p178"/>
          <p:cNvSpPr txBox="1"/>
          <p:nvPr>
            <p:ph idx="31" type="body"/>
          </p:nvPr>
        </p:nvSpPr>
        <p:spPr>
          <a:xfrm>
            <a:off x="1167247" y="5089186"/>
            <a:ext cx="5196300" cy="404700"/>
          </a:xfrm>
          <a:prstGeom prst="rect">
            <a:avLst/>
          </a:prstGeom>
          <a:noFill/>
          <a:ln>
            <a:noFill/>
          </a:ln>
        </p:spPr>
        <p:txBody>
          <a:bodyPr anchorCtr="0" anchor="t" bIns="45700" lIns="91425" spcFirstLastPara="1" rIns="91425" wrap="square" tIns="45700">
            <a:spAutoFit/>
          </a:bodyPr>
          <a:lstStyle>
            <a:lvl1pPr indent="-228600" lvl="0" marL="457200" rtl="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rtl="0" algn="l">
              <a:lnSpc>
                <a:spcPct val="90000"/>
              </a:lnSpc>
              <a:spcBef>
                <a:spcPts val="6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508" name="Google Shape;1508;p178"/>
          <p:cNvSpPr txBox="1"/>
          <p:nvPr>
            <p:ph idx="32" type="body"/>
          </p:nvPr>
        </p:nvSpPr>
        <p:spPr>
          <a:xfrm>
            <a:off x="1167247" y="11794173"/>
            <a:ext cx="6849000" cy="1106400"/>
          </a:xfrm>
          <a:prstGeom prst="rect">
            <a:avLst/>
          </a:prstGeom>
          <a:noFill/>
          <a:ln>
            <a:noFill/>
          </a:ln>
        </p:spPr>
        <p:txBody>
          <a:bodyPr anchorCtr="0" anchor="t" bIns="45700" lIns="91425" spcFirstLastPara="1" rIns="91425" wrap="square" tIns="45700">
            <a:spAutoFit/>
          </a:bodyPr>
          <a:lstStyle>
            <a:lvl1pPr indent="-228600" lvl="0" marL="457200" rtl="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rtl="0" algn="l">
              <a:lnSpc>
                <a:spcPct val="90000"/>
              </a:lnSpc>
              <a:spcBef>
                <a:spcPts val="6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509" name="Google Shape;1509;p178"/>
          <p:cNvSpPr txBox="1"/>
          <p:nvPr>
            <p:ph idx="33" type="body"/>
          </p:nvPr>
        </p:nvSpPr>
        <p:spPr>
          <a:xfrm>
            <a:off x="1167247" y="9832947"/>
            <a:ext cx="5196300" cy="623100"/>
          </a:xfrm>
          <a:prstGeom prst="rect">
            <a:avLst/>
          </a:prstGeom>
          <a:noFill/>
          <a:ln>
            <a:noFill/>
          </a:ln>
        </p:spPr>
        <p:txBody>
          <a:bodyPr anchorCtr="0" anchor="t" bIns="45700" lIns="91425" spcFirstLastPara="1" rIns="91425" wrap="square" tIns="45700">
            <a:spAutoFit/>
          </a:bodyPr>
          <a:lstStyle>
            <a:lvl1pPr indent="-228600" lvl="0" marL="457200" rtl="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rtl="0" algn="l">
              <a:lnSpc>
                <a:spcPct val="90000"/>
              </a:lnSpc>
              <a:spcBef>
                <a:spcPts val="6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510" name="Google Shape;1510;p178"/>
          <p:cNvSpPr txBox="1"/>
          <p:nvPr>
            <p:ph idx="34" type="body"/>
          </p:nvPr>
        </p:nvSpPr>
        <p:spPr>
          <a:xfrm>
            <a:off x="1167247" y="9416387"/>
            <a:ext cx="5196300" cy="404700"/>
          </a:xfrm>
          <a:prstGeom prst="rect">
            <a:avLst/>
          </a:prstGeom>
          <a:noFill/>
          <a:ln>
            <a:noFill/>
          </a:ln>
        </p:spPr>
        <p:txBody>
          <a:bodyPr anchorCtr="0" anchor="t" bIns="45700" lIns="91425" spcFirstLastPara="1" rIns="91425" wrap="square" tIns="45700">
            <a:spAutoFit/>
          </a:bodyPr>
          <a:lstStyle>
            <a:lvl1pPr indent="-228600" lvl="0" marL="457200" rtl="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rtl="0" algn="l">
              <a:lnSpc>
                <a:spcPct val="90000"/>
              </a:lnSpc>
              <a:spcBef>
                <a:spcPts val="6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6 text boxes – Dark">
  <p:cSld name="Title + body + 6 text boxes – Dark">
    <p:bg>
      <p:bgPr>
        <a:solidFill>
          <a:srgbClr val="000000"/>
        </a:solidFill>
      </p:bgPr>
    </p:bg>
    <p:spTree>
      <p:nvGrpSpPr>
        <p:cNvPr id="1511" name="Shape 1511"/>
        <p:cNvGrpSpPr/>
        <p:nvPr/>
      </p:nvGrpSpPr>
      <p:grpSpPr>
        <a:xfrm>
          <a:off x="0" y="0"/>
          <a:ext cx="0" cy="0"/>
          <a:chOff x="0" y="0"/>
          <a:chExt cx="0" cy="0"/>
        </a:xfrm>
      </p:grpSpPr>
      <p:sp>
        <p:nvSpPr>
          <p:cNvPr id="1512" name="Google Shape;1512;p179"/>
          <p:cNvSpPr/>
          <p:nvPr/>
        </p:nvSpPr>
        <p:spPr>
          <a:xfrm>
            <a:off x="16385192" y="9160380"/>
            <a:ext cx="7461888" cy="4047621"/>
          </a:xfrm>
          <a:prstGeom prst="roundRect">
            <a:avLst>
              <a:gd fmla="val 4822" name="adj"/>
            </a:avLst>
          </a:prstGeom>
          <a:solidFill>
            <a:srgbClr val="FFFFFF">
              <a:alpha val="14901"/>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513" name="Google Shape;1513;p179"/>
          <p:cNvSpPr/>
          <p:nvPr/>
        </p:nvSpPr>
        <p:spPr>
          <a:xfrm>
            <a:off x="8623805" y="9160380"/>
            <a:ext cx="7461888" cy="4047621"/>
          </a:xfrm>
          <a:prstGeom prst="roundRect">
            <a:avLst>
              <a:gd fmla="val 4822" name="adj"/>
            </a:avLst>
          </a:prstGeom>
          <a:solidFill>
            <a:srgbClr val="FFFFFF">
              <a:alpha val="14901"/>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514" name="Google Shape;1514;p179"/>
          <p:cNvSpPr/>
          <p:nvPr/>
        </p:nvSpPr>
        <p:spPr>
          <a:xfrm>
            <a:off x="16385192" y="4834189"/>
            <a:ext cx="7461888" cy="4047621"/>
          </a:xfrm>
          <a:prstGeom prst="roundRect">
            <a:avLst>
              <a:gd fmla="val 4822" name="adj"/>
            </a:avLst>
          </a:prstGeom>
          <a:solidFill>
            <a:srgbClr val="FFFFFF">
              <a:alpha val="14901"/>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515" name="Google Shape;1515;p179"/>
          <p:cNvSpPr/>
          <p:nvPr/>
        </p:nvSpPr>
        <p:spPr>
          <a:xfrm>
            <a:off x="8623805" y="4834189"/>
            <a:ext cx="7461888" cy="4047621"/>
          </a:xfrm>
          <a:prstGeom prst="roundRect">
            <a:avLst>
              <a:gd fmla="val 4822" name="adj"/>
            </a:avLst>
          </a:prstGeom>
          <a:solidFill>
            <a:srgbClr val="FFFFFF">
              <a:alpha val="14901"/>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516" name="Google Shape;1516;p179"/>
          <p:cNvSpPr/>
          <p:nvPr/>
        </p:nvSpPr>
        <p:spPr>
          <a:xfrm>
            <a:off x="8623805" y="507999"/>
            <a:ext cx="7461888" cy="4047621"/>
          </a:xfrm>
          <a:prstGeom prst="roundRect">
            <a:avLst>
              <a:gd fmla="val 4822" name="adj"/>
            </a:avLst>
          </a:prstGeom>
          <a:solidFill>
            <a:srgbClr val="FFFFFF">
              <a:alpha val="14901"/>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517" name="Google Shape;1517;p179"/>
          <p:cNvSpPr/>
          <p:nvPr/>
        </p:nvSpPr>
        <p:spPr>
          <a:xfrm>
            <a:off x="16385192" y="509324"/>
            <a:ext cx="7461888" cy="4047621"/>
          </a:xfrm>
          <a:prstGeom prst="roundRect">
            <a:avLst>
              <a:gd fmla="val 4822" name="adj"/>
            </a:avLst>
          </a:prstGeom>
          <a:solidFill>
            <a:srgbClr val="FFFFFF">
              <a:alpha val="14901"/>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518" name="Google Shape;1518;p179"/>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9" name="Google Shape;1519;p179"/>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0" name="Google Shape;1520;p179"/>
          <p:cNvSpPr txBox="1"/>
          <p:nvPr>
            <p:ph idx="2" type="body"/>
          </p:nvPr>
        </p:nvSpPr>
        <p:spPr>
          <a:xfrm>
            <a:off x="537007" y="8719977"/>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21" name="Google Shape;1521;p179"/>
          <p:cNvSpPr/>
          <p:nvPr>
            <p:ph idx="3"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2" name="Google Shape;1522;p179"/>
          <p:cNvSpPr/>
          <p:nvPr>
            <p:ph idx="4"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3" name="Google Shape;1523;p179"/>
          <p:cNvSpPr txBox="1"/>
          <p:nvPr>
            <p:ph idx="5" type="body"/>
          </p:nvPr>
        </p:nvSpPr>
        <p:spPr>
          <a:xfrm>
            <a:off x="8928647" y="860193"/>
            <a:ext cx="6848856" cy="2251322"/>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24" name="Google Shape;1524;p179"/>
          <p:cNvSpPr txBox="1"/>
          <p:nvPr>
            <p:ph idx="6" type="body"/>
          </p:nvPr>
        </p:nvSpPr>
        <p:spPr>
          <a:xfrm>
            <a:off x="16693381" y="860193"/>
            <a:ext cx="6848856" cy="2251322"/>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25" name="Google Shape;1525;p179"/>
          <p:cNvSpPr txBox="1"/>
          <p:nvPr>
            <p:ph idx="7" type="body"/>
          </p:nvPr>
        </p:nvSpPr>
        <p:spPr>
          <a:xfrm>
            <a:off x="8928647" y="5186383"/>
            <a:ext cx="6848856" cy="2251322"/>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26" name="Google Shape;1526;p179"/>
          <p:cNvSpPr txBox="1"/>
          <p:nvPr>
            <p:ph idx="8" type="body"/>
          </p:nvPr>
        </p:nvSpPr>
        <p:spPr>
          <a:xfrm>
            <a:off x="16693381" y="5186383"/>
            <a:ext cx="6848856" cy="2251322"/>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27" name="Google Shape;1527;p179"/>
          <p:cNvSpPr txBox="1"/>
          <p:nvPr>
            <p:ph idx="9" type="body"/>
          </p:nvPr>
        </p:nvSpPr>
        <p:spPr>
          <a:xfrm>
            <a:off x="8928647" y="9513884"/>
            <a:ext cx="6848856" cy="2251322"/>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28" name="Google Shape;1528;p179"/>
          <p:cNvSpPr txBox="1"/>
          <p:nvPr>
            <p:ph idx="13" type="body"/>
          </p:nvPr>
        </p:nvSpPr>
        <p:spPr>
          <a:xfrm>
            <a:off x="16693381" y="9513884"/>
            <a:ext cx="6848856" cy="2251322"/>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quote – Dark">
  <p:cSld name="Title + body + quote – Dark">
    <p:bg>
      <p:bgPr>
        <a:solidFill>
          <a:srgbClr val="000000"/>
        </a:solidFill>
      </p:bgPr>
    </p:bg>
    <p:spTree>
      <p:nvGrpSpPr>
        <p:cNvPr id="1529" name="Shape 1529"/>
        <p:cNvGrpSpPr/>
        <p:nvPr/>
      </p:nvGrpSpPr>
      <p:grpSpPr>
        <a:xfrm>
          <a:off x="0" y="0"/>
          <a:ext cx="0" cy="0"/>
          <a:chOff x="0" y="0"/>
          <a:chExt cx="0" cy="0"/>
        </a:xfrm>
      </p:grpSpPr>
      <p:sp>
        <p:nvSpPr>
          <p:cNvPr id="1530" name="Google Shape;1530;p180"/>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1" name="Google Shape;1531;p180"/>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2" name="Google Shape;1532;p180"/>
          <p:cNvSpPr txBox="1"/>
          <p:nvPr>
            <p:ph idx="2" type="body"/>
          </p:nvPr>
        </p:nvSpPr>
        <p:spPr>
          <a:xfrm>
            <a:off x="537007" y="8719977"/>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33" name="Google Shape;1533;p180"/>
          <p:cNvSpPr/>
          <p:nvPr>
            <p:ph idx="3"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4" name="Google Shape;1534;p180"/>
          <p:cNvSpPr/>
          <p:nvPr>
            <p:ph idx="4"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5" name="Google Shape;1535;p180"/>
          <p:cNvSpPr txBox="1"/>
          <p:nvPr>
            <p:ph idx="5" type="body"/>
          </p:nvPr>
        </p:nvSpPr>
        <p:spPr>
          <a:xfrm>
            <a:off x="8674226" y="423252"/>
            <a:ext cx="14497714" cy="8402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6000"/>
              <a:buFont typeface="Arial"/>
              <a:buNone/>
              <a:defRPr sz="6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gs + body">
  <p:cSld name="4 imgs + body">
    <p:spTree>
      <p:nvGrpSpPr>
        <p:cNvPr id="140" name="Shape 140"/>
        <p:cNvGrpSpPr/>
        <p:nvPr/>
      </p:nvGrpSpPr>
      <p:grpSpPr>
        <a:xfrm>
          <a:off x="0" y="0"/>
          <a:ext cx="0" cy="0"/>
          <a:chOff x="0" y="0"/>
          <a:chExt cx="0" cy="0"/>
        </a:xfrm>
      </p:grpSpPr>
      <p:sp>
        <p:nvSpPr>
          <p:cNvPr id="141" name="Google Shape;141;p19"/>
          <p:cNvSpPr/>
          <p:nvPr>
            <p:ph idx="2" type="pic"/>
          </p:nvPr>
        </p:nvSpPr>
        <p:spPr>
          <a:xfrm>
            <a:off x="536972" y="500555"/>
            <a:ext cx="5619654" cy="9806385"/>
          </a:xfrm>
          <a:prstGeom prst="roundRect">
            <a:avLst>
              <a:gd fmla="val 3132" name="adj"/>
            </a:avLst>
          </a:prstGeom>
          <a:noFill/>
          <a:ln>
            <a:noFill/>
          </a:ln>
        </p:spPr>
      </p:sp>
      <p:sp>
        <p:nvSpPr>
          <p:cNvPr id="142" name="Google Shape;142;p19"/>
          <p:cNvSpPr txBox="1"/>
          <p:nvPr>
            <p:ph idx="1" type="body"/>
          </p:nvPr>
        </p:nvSpPr>
        <p:spPr>
          <a:xfrm>
            <a:off x="536873" y="10656670"/>
            <a:ext cx="5644528"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3" name="Google Shape;143;p19"/>
          <p:cNvSpPr txBox="1"/>
          <p:nvPr>
            <p:ph idx="3" type="body"/>
          </p:nvPr>
        </p:nvSpPr>
        <p:spPr>
          <a:xfrm>
            <a:off x="6433707" y="10656670"/>
            <a:ext cx="5644528"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p19"/>
          <p:cNvSpPr txBox="1"/>
          <p:nvPr>
            <p:ph idx="4" type="body"/>
          </p:nvPr>
        </p:nvSpPr>
        <p:spPr>
          <a:xfrm>
            <a:off x="12330541" y="10656670"/>
            <a:ext cx="5644528"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5" name="Google Shape;145;p19"/>
          <p:cNvSpPr txBox="1"/>
          <p:nvPr>
            <p:ph idx="5" type="body"/>
          </p:nvPr>
        </p:nvSpPr>
        <p:spPr>
          <a:xfrm>
            <a:off x="18227376" y="10656670"/>
            <a:ext cx="5644528"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6" name="Google Shape;146;p19"/>
          <p:cNvSpPr/>
          <p:nvPr>
            <p:ph idx="6" type="pic"/>
          </p:nvPr>
        </p:nvSpPr>
        <p:spPr>
          <a:xfrm>
            <a:off x="6442065" y="500555"/>
            <a:ext cx="5619654" cy="9806385"/>
          </a:xfrm>
          <a:prstGeom prst="roundRect">
            <a:avLst>
              <a:gd fmla="val 3132" name="adj"/>
            </a:avLst>
          </a:prstGeom>
          <a:noFill/>
          <a:ln>
            <a:noFill/>
          </a:ln>
        </p:spPr>
      </p:sp>
      <p:sp>
        <p:nvSpPr>
          <p:cNvPr id="147" name="Google Shape;147;p19"/>
          <p:cNvSpPr/>
          <p:nvPr>
            <p:ph idx="7" type="pic"/>
          </p:nvPr>
        </p:nvSpPr>
        <p:spPr>
          <a:xfrm>
            <a:off x="12347158" y="500555"/>
            <a:ext cx="5619654" cy="9806385"/>
          </a:xfrm>
          <a:prstGeom prst="roundRect">
            <a:avLst>
              <a:gd fmla="val 3132" name="adj"/>
            </a:avLst>
          </a:prstGeom>
          <a:noFill/>
          <a:ln>
            <a:noFill/>
          </a:ln>
        </p:spPr>
      </p:sp>
      <p:sp>
        <p:nvSpPr>
          <p:cNvPr id="148" name="Google Shape;148;p19"/>
          <p:cNvSpPr/>
          <p:nvPr>
            <p:ph idx="8" type="pic"/>
          </p:nvPr>
        </p:nvSpPr>
        <p:spPr>
          <a:xfrm>
            <a:off x="18252250" y="500555"/>
            <a:ext cx="5619654" cy="9806385"/>
          </a:xfrm>
          <a:prstGeom prst="roundRect">
            <a:avLst>
              <a:gd fmla="val 3132" name="adj"/>
            </a:avLst>
          </a:prstGeom>
          <a:noFill/>
          <a:ln>
            <a:noFill/>
          </a:ln>
        </p:spPr>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rows – Dark">
  <p:cSld name="Title + rows – Dark">
    <p:bg>
      <p:bgPr>
        <a:solidFill>
          <a:srgbClr val="000000"/>
        </a:solidFill>
      </p:bgPr>
    </p:bg>
    <p:spTree>
      <p:nvGrpSpPr>
        <p:cNvPr id="1536" name="Shape 1536"/>
        <p:cNvGrpSpPr/>
        <p:nvPr/>
      </p:nvGrpSpPr>
      <p:grpSpPr>
        <a:xfrm>
          <a:off x="0" y="0"/>
          <a:ext cx="0" cy="0"/>
          <a:chOff x="0" y="0"/>
          <a:chExt cx="0" cy="0"/>
        </a:xfrm>
      </p:grpSpPr>
      <p:sp>
        <p:nvSpPr>
          <p:cNvPr id="1537" name="Google Shape;1537;p181"/>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8" name="Google Shape;1538;p181"/>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9" name="Google Shape;1539;p181"/>
          <p:cNvSpPr txBox="1"/>
          <p:nvPr>
            <p:ph idx="2" type="body"/>
          </p:nvPr>
        </p:nvSpPr>
        <p:spPr>
          <a:xfrm>
            <a:off x="537007" y="3466992"/>
            <a:ext cx="1375613"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40" name="Google Shape;1540;p181"/>
          <p:cNvSpPr txBox="1"/>
          <p:nvPr>
            <p:ph idx="3" type="body"/>
          </p:nvPr>
        </p:nvSpPr>
        <p:spPr>
          <a:xfrm>
            <a:off x="8674225" y="3466992"/>
            <a:ext cx="14497713" cy="1685846"/>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41" name="Google Shape;1541;p181"/>
          <p:cNvSpPr txBox="1"/>
          <p:nvPr>
            <p:ph idx="4" type="body"/>
          </p:nvPr>
        </p:nvSpPr>
        <p:spPr>
          <a:xfrm>
            <a:off x="537007" y="6085354"/>
            <a:ext cx="1375613"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42" name="Google Shape;1542;p181"/>
          <p:cNvSpPr txBox="1"/>
          <p:nvPr>
            <p:ph idx="5" type="body"/>
          </p:nvPr>
        </p:nvSpPr>
        <p:spPr>
          <a:xfrm>
            <a:off x="537007" y="8763733"/>
            <a:ext cx="1375613"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43" name="Google Shape;1543;p181"/>
          <p:cNvSpPr txBox="1"/>
          <p:nvPr>
            <p:ph idx="6" type="body"/>
          </p:nvPr>
        </p:nvSpPr>
        <p:spPr>
          <a:xfrm>
            <a:off x="8674225" y="6133322"/>
            <a:ext cx="14497713" cy="1685846"/>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44" name="Google Shape;1544;p181"/>
          <p:cNvSpPr txBox="1"/>
          <p:nvPr>
            <p:ph idx="7" type="body"/>
          </p:nvPr>
        </p:nvSpPr>
        <p:spPr>
          <a:xfrm>
            <a:off x="8674225" y="8811701"/>
            <a:ext cx="14497713" cy="1685846"/>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rows (3 columns) – Dark">
  <p:cSld name="Title + rows (3 columns) – Dark">
    <p:bg>
      <p:bgPr>
        <a:solidFill>
          <a:srgbClr val="000000"/>
        </a:solidFill>
      </p:bgPr>
    </p:bg>
    <p:spTree>
      <p:nvGrpSpPr>
        <p:cNvPr id="1545" name="Shape 1545"/>
        <p:cNvGrpSpPr/>
        <p:nvPr/>
      </p:nvGrpSpPr>
      <p:grpSpPr>
        <a:xfrm>
          <a:off x="0" y="0"/>
          <a:ext cx="0" cy="0"/>
          <a:chOff x="0" y="0"/>
          <a:chExt cx="0" cy="0"/>
        </a:xfrm>
      </p:grpSpPr>
      <p:sp>
        <p:nvSpPr>
          <p:cNvPr id="1546" name="Google Shape;1546;p182"/>
          <p:cNvSpPr txBox="1"/>
          <p:nvPr>
            <p:ph idx="1" type="body"/>
          </p:nvPr>
        </p:nvSpPr>
        <p:spPr>
          <a:xfrm>
            <a:off x="17488430" y="3466992"/>
            <a:ext cx="5681821" cy="118064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200"/>
              <a:buFont typeface="Arial"/>
              <a:buNone/>
              <a:defRPr sz="22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47" name="Google Shape;1547;p182"/>
          <p:cNvSpPr txBox="1"/>
          <p:nvPr>
            <p:ph idx="2" type="body"/>
          </p:nvPr>
        </p:nvSpPr>
        <p:spPr>
          <a:xfrm>
            <a:off x="17488430" y="6133322"/>
            <a:ext cx="5681821" cy="118064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200"/>
              <a:buFont typeface="Arial"/>
              <a:buNone/>
              <a:defRPr sz="22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48" name="Google Shape;1548;p182"/>
          <p:cNvSpPr txBox="1"/>
          <p:nvPr>
            <p:ph idx="3" type="body"/>
          </p:nvPr>
        </p:nvSpPr>
        <p:spPr>
          <a:xfrm>
            <a:off x="17488430" y="8811701"/>
            <a:ext cx="5681821" cy="118064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200"/>
              <a:buFont typeface="Arial"/>
              <a:buNone/>
              <a:defRPr sz="22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49" name="Google Shape;1549;p182"/>
          <p:cNvSpPr txBox="1"/>
          <p:nvPr>
            <p:ph idx="4" type="body"/>
          </p:nvPr>
        </p:nvSpPr>
        <p:spPr>
          <a:xfrm>
            <a:off x="8674225" y="3466992"/>
            <a:ext cx="5681821" cy="147752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800"/>
              <a:buFont typeface="Arial"/>
              <a:buNone/>
              <a:defRPr sz="28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50" name="Google Shape;1550;p182"/>
          <p:cNvSpPr txBox="1"/>
          <p:nvPr>
            <p:ph idx="5" type="body"/>
          </p:nvPr>
        </p:nvSpPr>
        <p:spPr>
          <a:xfrm>
            <a:off x="8674225" y="6133322"/>
            <a:ext cx="5681821" cy="147752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800"/>
              <a:buFont typeface="Arial"/>
              <a:buNone/>
              <a:defRPr sz="28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51" name="Google Shape;1551;p182"/>
          <p:cNvSpPr txBox="1"/>
          <p:nvPr>
            <p:ph idx="6" type="body"/>
          </p:nvPr>
        </p:nvSpPr>
        <p:spPr>
          <a:xfrm>
            <a:off x="8674225" y="8811701"/>
            <a:ext cx="5681821" cy="147752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800"/>
              <a:buFont typeface="Arial"/>
              <a:buNone/>
              <a:defRPr sz="28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52" name="Google Shape;1552;p182"/>
          <p:cNvSpPr txBox="1"/>
          <p:nvPr>
            <p:ph idx="7"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3" name="Google Shape;1553;p182"/>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4" name="Google Shape;1554;p182"/>
          <p:cNvSpPr txBox="1"/>
          <p:nvPr>
            <p:ph idx="8" type="body"/>
          </p:nvPr>
        </p:nvSpPr>
        <p:spPr>
          <a:xfrm>
            <a:off x="537007" y="3466992"/>
            <a:ext cx="1375613"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55" name="Google Shape;1555;p182"/>
          <p:cNvSpPr txBox="1"/>
          <p:nvPr>
            <p:ph idx="9" type="body"/>
          </p:nvPr>
        </p:nvSpPr>
        <p:spPr>
          <a:xfrm>
            <a:off x="537007" y="6085354"/>
            <a:ext cx="1375613"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56" name="Google Shape;1556;p182"/>
          <p:cNvSpPr txBox="1"/>
          <p:nvPr>
            <p:ph idx="13" type="body"/>
          </p:nvPr>
        </p:nvSpPr>
        <p:spPr>
          <a:xfrm>
            <a:off x="537007" y="8763733"/>
            <a:ext cx="1375613"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6 text boxes – Dark">
  <p:cSld name="Title + 6 text boxes – Dark">
    <p:bg>
      <p:bgPr>
        <a:solidFill>
          <a:srgbClr val="000000"/>
        </a:solidFill>
      </p:bgPr>
    </p:bg>
    <p:spTree>
      <p:nvGrpSpPr>
        <p:cNvPr id="1557" name="Shape 1557"/>
        <p:cNvGrpSpPr/>
        <p:nvPr/>
      </p:nvGrpSpPr>
      <p:grpSpPr>
        <a:xfrm>
          <a:off x="0" y="0"/>
          <a:ext cx="0" cy="0"/>
          <a:chOff x="0" y="0"/>
          <a:chExt cx="0" cy="0"/>
        </a:xfrm>
      </p:grpSpPr>
      <p:sp>
        <p:nvSpPr>
          <p:cNvPr id="1558" name="Google Shape;1558;p183"/>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9" name="Google Shape;1559;p183"/>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0" name="Google Shape;1560;p183"/>
          <p:cNvSpPr txBox="1"/>
          <p:nvPr>
            <p:ph idx="2" type="body"/>
          </p:nvPr>
        </p:nvSpPr>
        <p:spPr>
          <a:xfrm>
            <a:off x="537007" y="3466992"/>
            <a:ext cx="7031736" cy="305853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61" name="Google Shape;1561;p183"/>
          <p:cNvSpPr txBox="1"/>
          <p:nvPr>
            <p:ph idx="3" type="body"/>
          </p:nvPr>
        </p:nvSpPr>
        <p:spPr>
          <a:xfrm>
            <a:off x="8672449" y="3466992"/>
            <a:ext cx="7031736" cy="305853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62" name="Google Shape;1562;p183"/>
          <p:cNvSpPr txBox="1"/>
          <p:nvPr>
            <p:ph idx="4" type="body"/>
          </p:nvPr>
        </p:nvSpPr>
        <p:spPr>
          <a:xfrm>
            <a:off x="16820845" y="3466992"/>
            <a:ext cx="7031736" cy="305853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63" name="Google Shape;1563;p183"/>
          <p:cNvSpPr txBox="1"/>
          <p:nvPr>
            <p:ph idx="5" type="body"/>
          </p:nvPr>
        </p:nvSpPr>
        <p:spPr>
          <a:xfrm>
            <a:off x="537007" y="7852451"/>
            <a:ext cx="7031736" cy="305853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64" name="Google Shape;1564;p183"/>
          <p:cNvSpPr txBox="1"/>
          <p:nvPr>
            <p:ph idx="6" type="body"/>
          </p:nvPr>
        </p:nvSpPr>
        <p:spPr>
          <a:xfrm>
            <a:off x="8672449" y="7852451"/>
            <a:ext cx="7031736" cy="305853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65" name="Google Shape;1565;p183"/>
          <p:cNvSpPr txBox="1"/>
          <p:nvPr>
            <p:ph idx="7" type="body"/>
          </p:nvPr>
        </p:nvSpPr>
        <p:spPr>
          <a:xfrm>
            <a:off x="16820845" y="7852451"/>
            <a:ext cx="7031736" cy="305853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4 columns – Dark">
  <p:cSld name="Title + 4 columns – Dark">
    <p:bg>
      <p:bgPr>
        <a:solidFill>
          <a:srgbClr val="000000"/>
        </a:solidFill>
      </p:bgPr>
    </p:bg>
    <p:spTree>
      <p:nvGrpSpPr>
        <p:cNvPr id="1566" name="Shape 1566"/>
        <p:cNvGrpSpPr/>
        <p:nvPr/>
      </p:nvGrpSpPr>
      <p:grpSpPr>
        <a:xfrm>
          <a:off x="0" y="0"/>
          <a:ext cx="0" cy="0"/>
          <a:chOff x="0" y="0"/>
          <a:chExt cx="0" cy="0"/>
        </a:xfrm>
      </p:grpSpPr>
      <p:sp>
        <p:nvSpPr>
          <p:cNvPr id="1567" name="Google Shape;1567;p184"/>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8" name="Google Shape;1568;p184"/>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9" name="Google Shape;1569;p184"/>
          <p:cNvSpPr txBox="1"/>
          <p:nvPr>
            <p:ph idx="2" type="body"/>
          </p:nvPr>
        </p:nvSpPr>
        <p:spPr>
          <a:xfrm>
            <a:off x="537007" y="5086799"/>
            <a:ext cx="5339107" cy="387106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70" name="Google Shape;1570;p184"/>
          <p:cNvSpPr txBox="1"/>
          <p:nvPr>
            <p:ph idx="3" type="body"/>
          </p:nvPr>
        </p:nvSpPr>
        <p:spPr>
          <a:xfrm>
            <a:off x="6525437" y="5086799"/>
            <a:ext cx="5339107" cy="387106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71" name="Google Shape;1571;p184"/>
          <p:cNvSpPr txBox="1"/>
          <p:nvPr>
            <p:ph idx="4" type="body"/>
          </p:nvPr>
        </p:nvSpPr>
        <p:spPr>
          <a:xfrm>
            <a:off x="12513867" y="5086799"/>
            <a:ext cx="5339107" cy="387106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72" name="Google Shape;1572;p184"/>
          <p:cNvSpPr txBox="1"/>
          <p:nvPr>
            <p:ph idx="5" type="body"/>
          </p:nvPr>
        </p:nvSpPr>
        <p:spPr>
          <a:xfrm>
            <a:off x="18502297" y="5086799"/>
            <a:ext cx="5339107" cy="387106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5 columns – Dark">
  <p:cSld name="Title + 5 columns – Dark">
    <p:bg>
      <p:bgPr>
        <a:solidFill>
          <a:srgbClr val="000000"/>
        </a:solidFill>
      </p:bgPr>
    </p:bg>
    <p:spTree>
      <p:nvGrpSpPr>
        <p:cNvPr id="1573" name="Shape 1573"/>
        <p:cNvGrpSpPr/>
        <p:nvPr/>
      </p:nvGrpSpPr>
      <p:grpSpPr>
        <a:xfrm>
          <a:off x="0" y="0"/>
          <a:ext cx="0" cy="0"/>
          <a:chOff x="0" y="0"/>
          <a:chExt cx="0" cy="0"/>
        </a:xfrm>
      </p:grpSpPr>
      <p:sp>
        <p:nvSpPr>
          <p:cNvPr id="1574" name="Google Shape;1574;p185"/>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5" name="Google Shape;1575;p185"/>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6" name="Google Shape;1576;p185"/>
          <p:cNvSpPr txBox="1"/>
          <p:nvPr>
            <p:ph idx="2" type="body"/>
          </p:nvPr>
        </p:nvSpPr>
        <p:spPr>
          <a:xfrm>
            <a:off x="537007" y="5086799"/>
            <a:ext cx="4280791" cy="468359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77" name="Google Shape;1577;p185"/>
          <p:cNvSpPr txBox="1"/>
          <p:nvPr>
            <p:ph idx="3" type="body"/>
          </p:nvPr>
        </p:nvSpPr>
        <p:spPr>
          <a:xfrm>
            <a:off x="5294306" y="5086799"/>
            <a:ext cx="4280791" cy="468359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78" name="Google Shape;1578;p185"/>
          <p:cNvSpPr txBox="1"/>
          <p:nvPr>
            <p:ph idx="4" type="body"/>
          </p:nvPr>
        </p:nvSpPr>
        <p:spPr>
          <a:xfrm>
            <a:off x="10051605" y="5086799"/>
            <a:ext cx="4280791" cy="468359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79" name="Google Shape;1579;p185"/>
          <p:cNvSpPr txBox="1"/>
          <p:nvPr>
            <p:ph idx="5" type="body"/>
          </p:nvPr>
        </p:nvSpPr>
        <p:spPr>
          <a:xfrm>
            <a:off x="14808904" y="5086799"/>
            <a:ext cx="4280791" cy="468359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80" name="Google Shape;1580;p185"/>
          <p:cNvSpPr txBox="1"/>
          <p:nvPr>
            <p:ph idx="6" type="body"/>
          </p:nvPr>
        </p:nvSpPr>
        <p:spPr>
          <a:xfrm>
            <a:off x="19566203" y="5086799"/>
            <a:ext cx="4280791" cy="468359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highlight – Dark">
  <p:cSld name="Quote highlight – Dark">
    <p:bg>
      <p:bgPr>
        <a:solidFill>
          <a:srgbClr val="000000"/>
        </a:solidFill>
      </p:bgPr>
    </p:bg>
    <p:spTree>
      <p:nvGrpSpPr>
        <p:cNvPr id="1581" name="Shape 1581"/>
        <p:cNvGrpSpPr/>
        <p:nvPr/>
      </p:nvGrpSpPr>
      <p:grpSpPr>
        <a:xfrm>
          <a:off x="0" y="0"/>
          <a:ext cx="0" cy="0"/>
          <a:chOff x="0" y="0"/>
          <a:chExt cx="0" cy="0"/>
        </a:xfrm>
      </p:grpSpPr>
      <p:sp>
        <p:nvSpPr>
          <p:cNvPr id="1582" name="Google Shape;1582;p186"/>
          <p:cNvSpPr txBox="1"/>
          <p:nvPr>
            <p:ph idx="1" type="body"/>
          </p:nvPr>
        </p:nvSpPr>
        <p:spPr>
          <a:xfrm>
            <a:off x="537007" y="423252"/>
            <a:ext cx="14497714" cy="932563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0"/>
              </a:spcBef>
              <a:spcAft>
                <a:spcPts val="0"/>
              </a:spcAft>
              <a:buClr>
                <a:schemeClr val="dk2"/>
              </a:buClr>
              <a:buSzPts val="6000"/>
              <a:buFont typeface="Arial"/>
              <a:buNone/>
              <a:defRPr sz="6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highlight + img – Dark">
  <p:cSld name="Quote highlight + img – Dark">
    <p:bg>
      <p:bgPr>
        <a:solidFill>
          <a:srgbClr val="000000"/>
        </a:solidFill>
      </p:bgPr>
    </p:bg>
    <p:spTree>
      <p:nvGrpSpPr>
        <p:cNvPr id="1583" name="Shape 1583"/>
        <p:cNvGrpSpPr/>
        <p:nvPr/>
      </p:nvGrpSpPr>
      <p:grpSpPr>
        <a:xfrm>
          <a:off x="0" y="0"/>
          <a:ext cx="0" cy="0"/>
          <a:chOff x="0" y="0"/>
          <a:chExt cx="0" cy="0"/>
        </a:xfrm>
      </p:grpSpPr>
      <p:sp>
        <p:nvSpPr>
          <p:cNvPr id="1584" name="Google Shape;1584;p187"/>
          <p:cNvSpPr/>
          <p:nvPr>
            <p:ph idx="2" type="pic"/>
          </p:nvPr>
        </p:nvSpPr>
        <p:spPr>
          <a:xfrm>
            <a:off x="532473" y="508000"/>
            <a:ext cx="6918723" cy="12705481"/>
          </a:xfrm>
          <a:prstGeom prst="roundRect">
            <a:avLst>
              <a:gd fmla="val 2162" name="adj"/>
            </a:avLst>
          </a:prstGeom>
          <a:noFill/>
          <a:ln>
            <a:noFill/>
          </a:ln>
        </p:spPr>
      </p:sp>
      <p:sp>
        <p:nvSpPr>
          <p:cNvPr id="1585" name="Google Shape;1585;p187"/>
          <p:cNvSpPr txBox="1"/>
          <p:nvPr>
            <p:ph idx="1" type="body"/>
          </p:nvPr>
        </p:nvSpPr>
        <p:spPr>
          <a:xfrm>
            <a:off x="7966499" y="423252"/>
            <a:ext cx="15824367" cy="7571303"/>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2"/>
              </a:buClr>
              <a:buSzPts val="6000"/>
              <a:buFont typeface="Arial"/>
              <a:buNone/>
              <a:defRPr sz="6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86" name="Google Shape;1586;p187"/>
          <p:cNvSpPr txBox="1"/>
          <p:nvPr>
            <p:ph idx="3" type="body"/>
          </p:nvPr>
        </p:nvSpPr>
        <p:spPr>
          <a:xfrm>
            <a:off x="7967897" y="12189446"/>
            <a:ext cx="4279392" cy="107899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2"/>
              </a:buClr>
              <a:buSzPts val="2000"/>
              <a:buFont typeface="Arial"/>
              <a:buNone/>
              <a:defRPr b="0"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Dark">
  <p:cSld name="Quote – Dark">
    <p:bg>
      <p:bgPr>
        <a:solidFill>
          <a:srgbClr val="000000"/>
        </a:solidFill>
      </p:bgPr>
    </p:bg>
    <p:spTree>
      <p:nvGrpSpPr>
        <p:cNvPr id="1587" name="Shape 1587"/>
        <p:cNvGrpSpPr/>
        <p:nvPr/>
      </p:nvGrpSpPr>
      <p:grpSpPr>
        <a:xfrm>
          <a:off x="0" y="0"/>
          <a:ext cx="0" cy="0"/>
          <a:chOff x="0" y="0"/>
          <a:chExt cx="0" cy="0"/>
        </a:xfrm>
      </p:grpSpPr>
      <p:sp>
        <p:nvSpPr>
          <p:cNvPr id="1588" name="Google Shape;1588;p188"/>
          <p:cNvSpPr txBox="1"/>
          <p:nvPr>
            <p:ph idx="1" type="body"/>
          </p:nvPr>
        </p:nvSpPr>
        <p:spPr>
          <a:xfrm>
            <a:off x="537007" y="423252"/>
            <a:ext cx="23253859" cy="563231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0000"/>
              <a:buFont typeface="Arial"/>
              <a:buNone/>
              <a:defRPr sz="10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89" name="Google Shape;1589;p188"/>
          <p:cNvSpPr txBox="1"/>
          <p:nvPr>
            <p:ph idx="2" type="body"/>
          </p:nvPr>
        </p:nvSpPr>
        <p:spPr>
          <a:xfrm>
            <a:off x="537007" y="12189446"/>
            <a:ext cx="4279392" cy="107899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g – Dark">
  <p:cSld name="Quote + img – Dark">
    <p:bg>
      <p:bgPr>
        <a:solidFill>
          <a:srgbClr val="000000"/>
        </a:solidFill>
      </p:bgPr>
    </p:bg>
    <p:spTree>
      <p:nvGrpSpPr>
        <p:cNvPr id="1590" name="Shape 1590"/>
        <p:cNvGrpSpPr/>
        <p:nvPr/>
      </p:nvGrpSpPr>
      <p:grpSpPr>
        <a:xfrm>
          <a:off x="0" y="0"/>
          <a:ext cx="0" cy="0"/>
          <a:chOff x="0" y="0"/>
          <a:chExt cx="0" cy="0"/>
        </a:xfrm>
      </p:grpSpPr>
      <p:sp>
        <p:nvSpPr>
          <p:cNvPr id="1591" name="Google Shape;1591;p189"/>
          <p:cNvSpPr/>
          <p:nvPr>
            <p:ph idx="2" type="pic"/>
          </p:nvPr>
        </p:nvSpPr>
        <p:spPr>
          <a:xfrm>
            <a:off x="11141895" y="508000"/>
            <a:ext cx="12705098" cy="12705481"/>
          </a:xfrm>
          <a:prstGeom prst="roundRect">
            <a:avLst>
              <a:gd fmla="val 2162" name="adj"/>
            </a:avLst>
          </a:prstGeom>
          <a:noFill/>
          <a:ln>
            <a:noFill/>
          </a:ln>
        </p:spPr>
      </p:sp>
      <p:sp>
        <p:nvSpPr>
          <p:cNvPr id="1592" name="Google Shape;1592;p189"/>
          <p:cNvSpPr txBox="1"/>
          <p:nvPr>
            <p:ph idx="1" type="body"/>
          </p:nvPr>
        </p:nvSpPr>
        <p:spPr>
          <a:xfrm>
            <a:off x="537008" y="423252"/>
            <a:ext cx="9537828" cy="563231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0000"/>
              <a:buFont typeface="Arial"/>
              <a:buNone/>
              <a:defRPr sz="10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93" name="Google Shape;1593;p189"/>
          <p:cNvSpPr txBox="1"/>
          <p:nvPr>
            <p:ph idx="3" type="body"/>
          </p:nvPr>
        </p:nvSpPr>
        <p:spPr>
          <a:xfrm>
            <a:off x="537007" y="12189446"/>
            <a:ext cx="4279392" cy="107899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g – Dark">
  <p:cSld name="Img – Dark">
    <p:bg>
      <p:bgPr>
        <a:solidFill>
          <a:srgbClr val="000000"/>
        </a:solidFill>
      </p:bgPr>
    </p:bg>
    <p:spTree>
      <p:nvGrpSpPr>
        <p:cNvPr id="1594" name="Shape 1594"/>
        <p:cNvGrpSpPr/>
        <p:nvPr/>
      </p:nvGrpSpPr>
      <p:grpSpPr>
        <a:xfrm>
          <a:off x="0" y="0"/>
          <a:ext cx="0" cy="0"/>
          <a:chOff x="0" y="0"/>
          <a:chExt cx="0" cy="0"/>
        </a:xfrm>
      </p:grpSpPr>
      <p:sp>
        <p:nvSpPr>
          <p:cNvPr id="1595" name="Google Shape;1595;p190"/>
          <p:cNvSpPr/>
          <p:nvPr>
            <p:ph idx="2" type="pic"/>
          </p:nvPr>
        </p:nvSpPr>
        <p:spPr>
          <a:xfrm>
            <a:off x="536935" y="508000"/>
            <a:ext cx="23310058" cy="12705481"/>
          </a:xfrm>
          <a:prstGeom prst="roundRect">
            <a:avLst>
              <a:gd fmla="val 2162" name="adj"/>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gs + titles">
  <p:cSld name="4 imgs + titles">
    <p:spTree>
      <p:nvGrpSpPr>
        <p:cNvPr id="149" name="Shape 149"/>
        <p:cNvGrpSpPr/>
        <p:nvPr/>
      </p:nvGrpSpPr>
      <p:grpSpPr>
        <a:xfrm>
          <a:off x="0" y="0"/>
          <a:ext cx="0" cy="0"/>
          <a:chOff x="0" y="0"/>
          <a:chExt cx="0" cy="0"/>
        </a:xfrm>
      </p:grpSpPr>
      <p:sp>
        <p:nvSpPr>
          <p:cNvPr id="150" name="Google Shape;150;p20"/>
          <p:cNvSpPr txBox="1"/>
          <p:nvPr>
            <p:ph idx="1" type="body"/>
          </p:nvPr>
        </p:nvSpPr>
        <p:spPr>
          <a:xfrm>
            <a:off x="536873" y="10656670"/>
            <a:ext cx="5644528"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1" name="Google Shape;151;p20"/>
          <p:cNvSpPr txBox="1"/>
          <p:nvPr>
            <p:ph idx="2" type="body"/>
          </p:nvPr>
        </p:nvSpPr>
        <p:spPr>
          <a:xfrm>
            <a:off x="6433707" y="10656670"/>
            <a:ext cx="5644528"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2" name="Google Shape;152;p20"/>
          <p:cNvSpPr txBox="1"/>
          <p:nvPr>
            <p:ph idx="3" type="body"/>
          </p:nvPr>
        </p:nvSpPr>
        <p:spPr>
          <a:xfrm>
            <a:off x="12330541" y="10656670"/>
            <a:ext cx="5644528"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3" name="Google Shape;153;p20"/>
          <p:cNvSpPr txBox="1"/>
          <p:nvPr>
            <p:ph idx="4" type="body"/>
          </p:nvPr>
        </p:nvSpPr>
        <p:spPr>
          <a:xfrm>
            <a:off x="18227376" y="10656670"/>
            <a:ext cx="5644528"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4" name="Google Shape;154;p20"/>
          <p:cNvSpPr/>
          <p:nvPr>
            <p:ph idx="5" type="pic"/>
          </p:nvPr>
        </p:nvSpPr>
        <p:spPr>
          <a:xfrm>
            <a:off x="536972" y="500555"/>
            <a:ext cx="5619654" cy="9806385"/>
          </a:xfrm>
          <a:prstGeom prst="roundRect">
            <a:avLst>
              <a:gd fmla="val 3132" name="adj"/>
            </a:avLst>
          </a:prstGeom>
          <a:noFill/>
          <a:ln>
            <a:noFill/>
          </a:ln>
        </p:spPr>
      </p:sp>
      <p:sp>
        <p:nvSpPr>
          <p:cNvPr id="155" name="Google Shape;155;p20"/>
          <p:cNvSpPr/>
          <p:nvPr>
            <p:ph idx="6" type="pic"/>
          </p:nvPr>
        </p:nvSpPr>
        <p:spPr>
          <a:xfrm>
            <a:off x="6442065" y="500555"/>
            <a:ext cx="5619654" cy="9806385"/>
          </a:xfrm>
          <a:prstGeom prst="roundRect">
            <a:avLst>
              <a:gd fmla="val 3132" name="adj"/>
            </a:avLst>
          </a:prstGeom>
          <a:noFill/>
          <a:ln>
            <a:noFill/>
          </a:ln>
        </p:spPr>
      </p:sp>
      <p:sp>
        <p:nvSpPr>
          <p:cNvPr id="156" name="Google Shape;156;p20"/>
          <p:cNvSpPr/>
          <p:nvPr>
            <p:ph idx="7" type="pic"/>
          </p:nvPr>
        </p:nvSpPr>
        <p:spPr>
          <a:xfrm>
            <a:off x="12347158" y="500555"/>
            <a:ext cx="5619654" cy="9806385"/>
          </a:xfrm>
          <a:prstGeom prst="roundRect">
            <a:avLst>
              <a:gd fmla="val 3132" name="adj"/>
            </a:avLst>
          </a:prstGeom>
          <a:noFill/>
          <a:ln>
            <a:noFill/>
          </a:ln>
        </p:spPr>
      </p:sp>
      <p:sp>
        <p:nvSpPr>
          <p:cNvPr id="157" name="Google Shape;157;p20"/>
          <p:cNvSpPr/>
          <p:nvPr>
            <p:ph idx="8" type="pic"/>
          </p:nvPr>
        </p:nvSpPr>
        <p:spPr>
          <a:xfrm>
            <a:off x="18252250" y="500555"/>
            <a:ext cx="5619654" cy="9806385"/>
          </a:xfrm>
          <a:prstGeom prst="roundRect">
            <a:avLst>
              <a:gd fmla="val 3132" name="adj"/>
            </a:avLst>
          </a:prstGeom>
          <a:noFill/>
          <a:ln>
            <a:noFill/>
          </a:ln>
        </p:spPr>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 Dark">
  <p:cSld name="Thank you – Dark">
    <p:bg>
      <p:bgPr>
        <a:solidFill>
          <a:srgbClr val="000000"/>
        </a:solidFill>
      </p:bgPr>
    </p:bg>
    <p:spTree>
      <p:nvGrpSpPr>
        <p:cNvPr id="1596" name="Shape 1596"/>
        <p:cNvGrpSpPr/>
        <p:nvPr/>
      </p:nvGrpSpPr>
      <p:grpSpPr>
        <a:xfrm>
          <a:off x="0" y="0"/>
          <a:ext cx="0" cy="0"/>
          <a:chOff x="0" y="0"/>
          <a:chExt cx="0" cy="0"/>
        </a:xfrm>
      </p:grpSpPr>
      <p:sp>
        <p:nvSpPr>
          <p:cNvPr id="1597" name="Google Shape;1597;p191"/>
          <p:cNvSpPr txBox="1"/>
          <p:nvPr>
            <p:ph idx="1" type="body"/>
          </p:nvPr>
        </p:nvSpPr>
        <p:spPr>
          <a:xfrm>
            <a:off x="537008" y="423252"/>
            <a:ext cx="6778192" cy="1477328"/>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0000"/>
              <a:buFont typeface="Arial"/>
              <a:buNone/>
              <a:defRPr sz="10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98" name="Google Shape;1598;p191"/>
          <p:cNvSpPr txBox="1"/>
          <p:nvPr>
            <p:ph idx="2" type="body"/>
          </p:nvPr>
        </p:nvSpPr>
        <p:spPr>
          <a:xfrm>
            <a:off x="537008" y="10974902"/>
            <a:ext cx="5196233" cy="427746"/>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9" name="Google Shape;1599;p191"/>
          <p:cNvSpPr txBox="1"/>
          <p:nvPr>
            <p:ph idx="3" type="body"/>
          </p:nvPr>
        </p:nvSpPr>
        <p:spPr>
          <a:xfrm>
            <a:off x="537008" y="11342344"/>
            <a:ext cx="14497713" cy="1882567"/>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6000"/>
              <a:buFont typeface="Arial"/>
              <a:buNone/>
              <a:defRPr b="0" sz="6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portunity">
  <p:cSld name="Opportunity">
    <p:spTree>
      <p:nvGrpSpPr>
        <p:cNvPr id="1606" name="Shape 1606"/>
        <p:cNvGrpSpPr/>
        <p:nvPr/>
      </p:nvGrpSpPr>
      <p:grpSpPr>
        <a:xfrm>
          <a:off x="0" y="0"/>
          <a:ext cx="0" cy="0"/>
          <a:chOff x="0" y="0"/>
          <a:chExt cx="0" cy="0"/>
        </a:xfrm>
      </p:grpSpPr>
      <p:sp>
        <p:nvSpPr>
          <p:cNvPr id="1607" name="Google Shape;1607;p193"/>
          <p:cNvSpPr/>
          <p:nvPr/>
        </p:nvSpPr>
        <p:spPr>
          <a:xfrm>
            <a:off x="547394" y="3405187"/>
            <a:ext cx="4433100" cy="9802800"/>
          </a:xfrm>
          <a:prstGeom prst="roundRect">
            <a:avLst>
              <a:gd fmla="val 4477" name="adj"/>
            </a:avLst>
          </a:prstGeom>
          <a:gradFill>
            <a:gsLst>
              <a:gs pos="0">
                <a:srgbClr val="91969C">
                  <a:alpha val="5882"/>
                </a:srgbClr>
              </a:gs>
              <a:gs pos="2760">
                <a:srgbClr val="91969C">
                  <a:alpha val="5882"/>
                </a:srgbClr>
              </a:gs>
              <a:gs pos="100000">
                <a:srgbClr val="6F7278">
                  <a:alpha val="12156"/>
                </a:srgbClr>
              </a:gs>
            </a:gsLst>
            <a:lin ang="16200038" scaled="0"/>
          </a:grad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608" name="Google Shape;1608;p193"/>
          <p:cNvSpPr/>
          <p:nvPr/>
        </p:nvSpPr>
        <p:spPr>
          <a:xfrm>
            <a:off x="5261491" y="3405187"/>
            <a:ext cx="4433100" cy="9802800"/>
          </a:xfrm>
          <a:prstGeom prst="roundRect">
            <a:avLst>
              <a:gd fmla="val 4477" name="adj"/>
            </a:avLst>
          </a:prstGeom>
          <a:gradFill>
            <a:gsLst>
              <a:gs pos="0">
                <a:srgbClr val="91969C">
                  <a:alpha val="5882"/>
                </a:srgbClr>
              </a:gs>
              <a:gs pos="2760">
                <a:srgbClr val="91969C">
                  <a:alpha val="5882"/>
                </a:srgbClr>
              </a:gs>
              <a:gs pos="100000">
                <a:srgbClr val="6F7278">
                  <a:alpha val="12156"/>
                </a:srgbClr>
              </a:gs>
            </a:gsLst>
            <a:lin ang="16200038" scaled="0"/>
          </a:grad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609" name="Google Shape;1609;p193"/>
          <p:cNvSpPr/>
          <p:nvPr/>
        </p:nvSpPr>
        <p:spPr>
          <a:xfrm>
            <a:off x="9975521" y="3405187"/>
            <a:ext cx="4433100" cy="9802800"/>
          </a:xfrm>
          <a:prstGeom prst="roundRect">
            <a:avLst>
              <a:gd fmla="val 4477" name="adj"/>
            </a:avLst>
          </a:prstGeom>
          <a:gradFill>
            <a:gsLst>
              <a:gs pos="0">
                <a:srgbClr val="91969C"/>
              </a:gs>
              <a:gs pos="2760">
                <a:srgbClr val="91969C"/>
              </a:gs>
              <a:gs pos="100000">
                <a:srgbClr val="6F7278"/>
              </a:gs>
            </a:gsLst>
            <a:lin ang="16200038" scaled="0"/>
          </a:grad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610" name="Google Shape;1610;p193"/>
          <p:cNvSpPr/>
          <p:nvPr/>
        </p:nvSpPr>
        <p:spPr>
          <a:xfrm>
            <a:off x="14689551" y="3405187"/>
            <a:ext cx="4433100" cy="9802800"/>
          </a:xfrm>
          <a:prstGeom prst="roundRect">
            <a:avLst>
              <a:gd fmla="val 4477" name="adj"/>
            </a:avLst>
          </a:prstGeom>
          <a:gradFill>
            <a:gsLst>
              <a:gs pos="0">
                <a:srgbClr val="91969C">
                  <a:alpha val="5882"/>
                </a:srgbClr>
              </a:gs>
              <a:gs pos="2760">
                <a:srgbClr val="91969C">
                  <a:alpha val="5882"/>
                </a:srgbClr>
              </a:gs>
              <a:gs pos="100000">
                <a:srgbClr val="6F7278">
                  <a:alpha val="12156"/>
                </a:srgbClr>
              </a:gs>
            </a:gsLst>
            <a:lin ang="16200038" scaled="0"/>
          </a:grad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611" name="Google Shape;1611;p193"/>
          <p:cNvSpPr/>
          <p:nvPr/>
        </p:nvSpPr>
        <p:spPr>
          <a:xfrm>
            <a:off x="19403581" y="3405187"/>
            <a:ext cx="4433100" cy="9802800"/>
          </a:xfrm>
          <a:prstGeom prst="roundRect">
            <a:avLst>
              <a:gd fmla="val 4477" name="adj"/>
            </a:avLst>
          </a:prstGeom>
          <a:gradFill>
            <a:gsLst>
              <a:gs pos="0">
                <a:srgbClr val="91969C">
                  <a:alpha val="5882"/>
                </a:srgbClr>
              </a:gs>
              <a:gs pos="2760">
                <a:srgbClr val="91969C">
                  <a:alpha val="5882"/>
                </a:srgbClr>
              </a:gs>
              <a:gs pos="100000">
                <a:srgbClr val="6F7278">
                  <a:alpha val="12156"/>
                </a:srgbClr>
              </a:gs>
            </a:gsLst>
            <a:lin ang="16200038" scaled="0"/>
          </a:grad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612" name="Google Shape;1612;p193"/>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613" name="Google Shape;1613;p193"/>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4" name="Google Shape;1614;p193"/>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6000"/>
              <a:buFont typeface="Helvetica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5" name="Google Shape;1615;p193"/>
          <p:cNvSpPr/>
          <p:nvPr>
            <p:ph idx="2" type="body"/>
          </p:nvPr>
        </p:nvSpPr>
        <p:spPr>
          <a:xfrm>
            <a:off x="679473" y="3540548"/>
            <a:ext cx="4168800" cy="529200"/>
          </a:xfrm>
          <a:prstGeom prst="roundRect">
            <a:avLst>
              <a:gd fmla="val 16667" name="adj"/>
            </a:avLst>
          </a:prstGeom>
          <a:solidFill>
            <a:schemeClr val="lt1">
              <a:alpha val="74900"/>
            </a:schemeClr>
          </a:solidFill>
          <a:ln>
            <a:noFill/>
          </a:ln>
        </p:spPr>
        <p:txBody>
          <a:bodyPr anchorCtr="0" anchor="ctr"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2000"/>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16" name="Google Shape;1616;p193"/>
          <p:cNvSpPr txBox="1"/>
          <p:nvPr>
            <p:ph idx="3" type="body"/>
          </p:nvPr>
        </p:nvSpPr>
        <p:spPr>
          <a:xfrm>
            <a:off x="679473" y="4354505"/>
            <a:ext cx="4168800" cy="3030900"/>
          </a:xfrm>
          <a:prstGeom prst="rect">
            <a:avLst/>
          </a:prstGeom>
          <a:noFill/>
          <a:ln>
            <a:noFill/>
          </a:ln>
        </p:spPr>
        <p:txBody>
          <a:bodyPr anchorCtr="0" anchor="t" bIns="45700" lIns="91425" spcFirstLastPara="1" rIns="91425" wrap="square" tIns="45700">
            <a:spAutoFit/>
          </a:bodyPr>
          <a:lstStyle>
            <a:lvl1pPr indent="-355600" lvl="0" marL="457200" algn="l">
              <a:lnSpc>
                <a:spcPct val="110000"/>
              </a:lnSpc>
              <a:spcBef>
                <a:spcPts val="1000"/>
              </a:spcBef>
              <a:spcAft>
                <a:spcPts val="0"/>
              </a:spcAft>
              <a:buClr>
                <a:schemeClr val="dk2"/>
              </a:buClr>
              <a:buSzPts val="2000"/>
              <a:buFont typeface="Arial"/>
              <a:buChar char="•"/>
              <a:defRPr sz="20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17" name="Google Shape;1617;p193"/>
          <p:cNvSpPr/>
          <p:nvPr>
            <p:ph idx="4" type="body"/>
          </p:nvPr>
        </p:nvSpPr>
        <p:spPr>
          <a:xfrm>
            <a:off x="5393520" y="3540548"/>
            <a:ext cx="4168800" cy="529200"/>
          </a:xfrm>
          <a:prstGeom prst="roundRect">
            <a:avLst>
              <a:gd fmla="val 16667" name="adj"/>
            </a:avLst>
          </a:prstGeom>
          <a:solidFill>
            <a:schemeClr val="lt1">
              <a:alpha val="74900"/>
            </a:schemeClr>
          </a:solidFill>
          <a:ln>
            <a:noFill/>
          </a:ln>
        </p:spPr>
        <p:txBody>
          <a:bodyPr anchorCtr="0" anchor="ctr"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2000"/>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18" name="Google Shape;1618;p193"/>
          <p:cNvSpPr txBox="1"/>
          <p:nvPr>
            <p:ph idx="5" type="body"/>
          </p:nvPr>
        </p:nvSpPr>
        <p:spPr>
          <a:xfrm>
            <a:off x="5393520" y="4354505"/>
            <a:ext cx="4168800" cy="3030900"/>
          </a:xfrm>
          <a:prstGeom prst="rect">
            <a:avLst/>
          </a:prstGeom>
          <a:noFill/>
          <a:ln>
            <a:noFill/>
          </a:ln>
        </p:spPr>
        <p:txBody>
          <a:bodyPr anchorCtr="0" anchor="t" bIns="45700" lIns="91425" spcFirstLastPara="1" rIns="91425" wrap="square" tIns="45700">
            <a:spAutoFit/>
          </a:bodyPr>
          <a:lstStyle>
            <a:lvl1pPr indent="-355600" lvl="0" marL="457200" algn="l">
              <a:lnSpc>
                <a:spcPct val="110000"/>
              </a:lnSpc>
              <a:spcBef>
                <a:spcPts val="1000"/>
              </a:spcBef>
              <a:spcAft>
                <a:spcPts val="0"/>
              </a:spcAft>
              <a:buClr>
                <a:schemeClr val="dk2"/>
              </a:buClr>
              <a:buSzPts val="2000"/>
              <a:buFont typeface="Arial"/>
              <a:buChar char="•"/>
              <a:defRPr sz="20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19" name="Google Shape;1619;p193"/>
          <p:cNvSpPr/>
          <p:nvPr>
            <p:ph idx="6" type="body"/>
          </p:nvPr>
        </p:nvSpPr>
        <p:spPr>
          <a:xfrm>
            <a:off x="10107567" y="3540548"/>
            <a:ext cx="4168800" cy="529200"/>
          </a:xfrm>
          <a:prstGeom prst="roundRect">
            <a:avLst>
              <a:gd fmla="val 16667" name="adj"/>
            </a:avLst>
          </a:prstGeom>
          <a:solidFill>
            <a:schemeClr val="lt1">
              <a:alpha val="9800"/>
            </a:schemeClr>
          </a:solidFill>
          <a:ln>
            <a:noFill/>
          </a:ln>
        </p:spPr>
        <p:txBody>
          <a:bodyPr anchorCtr="0" anchor="ctr"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000"/>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20" name="Google Shape;1620;p193"/>
          <p:cNvSpPr txBox="1"/>
          <p:nvPr>
            <p:ph idx="7" type="body"/>
          </p:nvPr>
        </p:nvSpPr>
        <p:spPr>
          <a:xfrm>
            <a:off x="10107567" y="4354505"/>
            <a:ext cx="4168800" cy="3030900"/>
          </a:xfrm>
          <a:prstGeom prst="rect">
            <a:avLst/>
          </a:prstGeom>
          <a:noFill/>
          <a:ln>
            <a:noFill/>
          </a:ln>
        </p:spPr>
        <p:txBody>
          <a:bodyPr anchorCtr="0" anchor="t" bIns="45700" lIns="91425" spcFirstLastPara="1" rIns="91425" wrap="square" tIns="45700">
            <a:spAutoFit/>
          </a:bodyPr>
          <a:lstStyle>
            <a:lvl1pPr indent="-355600" lvl="0" marL="457200" algn="l">
              <a:lnSpc>
                <a:spcPct val="110000"/>
              </a:lnSpc>
              <a:spcBef>
                <a:spcPts val="1000"/>
              </a:spcBef>
              <a:spcAft>
                <a:spcPts val="0"/>
              </a:spcAft>
              <a:buClr>
                <a:schemeClr val="lt1"/>
              </a:buClr>
              <a:buSzPts val="2000"/>
              <a:buFont typeface="Arial"/>
              <a:buChar char="•"/>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21" name="Google Shape;1621;p193"/>
          <p:cNvSpPr/>
          <p:nvPr>
            <p:ph idx="8" type="body"/>
          </p:nvPr>
        </p:nvSpPr>
        <p:spPr>
          <a:xfrm>
            <a:off x="14821614" y="3540548"/>
            <a:ext cx="4168800" cy="529200"/>
          </a:xfrm>
          <a:prstGeom prst="roundRect">
            <a:avLst>
              <a:gd fmla="val 16667" name="adj"/>
            </a:avLst>
          </a:prstGeom>
          <a:solidFill>
            <a:schemeClr val="lt1">
              <a:alpha val="74900"/>
            </a:schemeClr>
          </a:solidFill>
          <a:ln>
            <a:noFill/>
          </a:ln>
        </p:spPr>
        <p:txBody>
          <a:bodyPr anchorCtr="0" anchor="ctr"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2000"/>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22" name="Google Shape;1622;p193"/>
          <p:cNvSpPr txBox="1"/>
          <p:nvPr>
            <p:ph idx="9" type="body"/>
          </p:nvPr>
        </p:nvSpPr>
        <p:spPr>
          <a:xfrm>
            <a:off x="14821614" y="4354505"/>
            <a:ext cx="4168800" cy="3030900"/>
          </a:xfrm>
          <a:prstGeom prst="rect">
            <a:avLst/>
          </a:prstGeom>
          <a:noFill/>
          <a:ln>
            <a:noFill/>
          </a:ln>
        </p:spPr>
        <p:txBody>
          <a:bodyPr anchorCtr="0" anchor="t" bIns="45700" lIns="91425" spcFirstLastPara="1" rIns="91425" wrap="square" tIns="45700">
            <a:spAutoFit/>
          </a:bodyPr>
          <a:lstStyle>
            <a:lvl1pPr indent="-355600" lvl="0" marL="457200" algn="l">
              <a:lnSpc>
                <a:spcPct val="110000"/>
              </a:lnSpc>
              <a:spcBef>
                <a:spcPts val="1000"/>
              </a:spcBef>
              <a:spcAft>
                <a:spcPts val="0"/>
              </a:spcAft>
              <a:buClr>
                <a:schemeClr val="dk2"/>
              </a:buClr>
              <a:buSzPts val="2000"/>
              <a:buFont typeface="Arial"/>
              <a:buChar char="•"/>
              <a:defRPr sz="20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23" name="Google Shape;1623;p193"/>
          <p:cNvSpPr/>
          <p:nvPr>
            <p:ph idx="13" type="body"/>
          </p:nvPr>
        </p:nvSpPr>
        <p:spPr>
          <a:xfrm>
            <a:off x="19535660" y="3540548"/>
            <a:ext cx="4168800" cy="529200"/>
          </a:xfrm>
          <a:prstGeom prst="roundRect">
            <a:avLst>
              <a:gd fmla="val 16667" name="adj"/>
            </a:avLst>
          </a:prstGeom>
          <a:solidFill>
            <a:schemeClr val="lt1">
              <a:alpha val="74900"/>
            </a:schemeClr>
          </a:solidFill>
          <a:ln>
            <a:noFill/>
          </a:ln>
        </p:spPr>
        <p:txBody>
          <a:bodyPr anchorCtr="0" anchor="ctr"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2000"/>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24" name="Google Shape;1624;p193"/>
          <p:cNvSpPr txBox="1"/>
          <p:nvPr>
            <p:ph idx="14" type="body"/>
          </p:nvPr>
        </p:nvSpPr>
        <p:spPr>
          <a:xfrm>
            <a:off x="19535660" y="4354505"/>
            <a:ext cx="4168800" cy="3030900"/>
          </a:xfrm>
          <a:prstGeom prst="rect">
            <a:avLst/>
          </a:prstGeom>
          <a:noFill/>
          <a:ln>
            <a:noFill/>
          </a:ln>
        </p:spPr>
        <p:txBody>
          <a:bodyPr anchorCtr="0" anchor="t" bIns="45700" lIns="91425" spcFirstLastPara="1" rIns="91425" wrap="square" tIns="45700">
            <a:spAutoFit/>
          </a:bodyPr>
          <a:lstStyle>
            <a:lvl1pPr indent="-355600" lvl="0" marL="457200" algn="l">
              <a:lnSpc>
                <a:spcPct val="110000"/>
              </a:lnSpc>
              <a:spcBef>
                <a:spcPts val="1000"/>
              </a:spcBef>
              <a:spcAft>
                <a:spcPts val="0"/>
              </a:spcAft>
              <a:buClr>
                <a:schemeClr val="dk2"/>
              </a:buClr>
              <a:buSzPts val="2000"/>
              <a:buFont typeface="Arial"/>
              <a:buChar char="•"/>
              <a:defRPr sz="20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tegy Map" showMasterSp="0">
  <p:cSld name="Strategy Map">
    <p:spTree>
      <p:nvGrpSpPr>
        <p:cNvPr id="1625" name="Shape 1625"/>
        <p:cNvGrpSpPr/>
        <p:nvPr/>
      </p:nvGrpSpPr>
      <p:grpSpPr>
        <a:xfrm>
          <a:off x="0" y="0"/>
          <a:ext cx="0" cy="0"/>
          <a:chOff x="0" y="0"/>
          <a:chExt cx="0" cy="0"/>
        </a:xfrm>
      </p:grpSpPr>
      <p:sp>
        <p:nvSpPr>
          <p:cNvPr id="1626" name="Google Shape;1626;p194"/>
          <p:cNvSpPr/>
          <p:nvPr/>
        </p:nvSpPr>
        <p:spPr>
          <a:xfrm>
            <a:off x="547394" y="2030508"/>
            <a:ext cx="23289300" cy="11177400"/>
          </a:xfrm>
          <a:prstGeom prst="roundRect">
            <a:avLst>
              <a:gd fmla="val 1776" name="adj"/>
            </a:avLst>
          </a:prstGeom>
          <a:gradFill>
            <a:gsLst>
              <a:gs pos="0">
                <a:srgbClr val="91969C">
                  <a:alpha val="5882"/>
                </a:srgbClr>
              </a:gs>
              <a:gs pos="2760">
                <a:srgbClr val="91969C">
                  <a:alpha val="5882"/>
                </a:srgbClr>
              </a:gs>
              <a:gs pos="100000">
                <a:srgbClr val="6F7278">
                  <a:alpha val="12156"/>
                </a:srgbClr>
              </a:gs>
            </a:gsLst>
            <a:lin ang="16200038" scaled="0"/>
          </a:grad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cxnSp>
        <p:nvCxnSpPr>
          <p:cNvPr id="1627" name="Google Shape;1627;p194"/>
          <p:cNvCxnSpPr/>
          <p:nvPr/>
        </p:nvCxnSpPr>
        <p:spPr>
          <a:xfrm rot="10800000">
            <a:off x="12192000" y="2035002"/>
            <a:ext cx="0" cy="11168400"/>
          </a:xfrm>
          <a:prstGeom prst="straightConnector1">
            <a:avLst/>
          </a:prstGeom>
          <a:noFill/>
          <a:ln cap="flat" cmpd="sng" w="25400">
            <a:solidFill>
              <a:srgbClr val="000000">
                <a:alpha val="4710"/>
              </a:srgbClr>
            </a:solidFill>
            <a:prstDash val="solid"/>
            <a:miter lim="400000"/>
            <a:headEnd len="sm" w="sm" type="none"/>
            <a:tailEnd len="sm" w="sm" type="none"/>
          </a:ln>
        </p:spPr>
      </p:cxnSp>
      <p:cxnSp>
        <p:nvCxnSpPr>
          <p:cNvPr id="1628" name="Google Shape;1628;p194"/>
          <p:cNvCxnSpPr/>
          <p:nvPr/>
        </p:nvCxnSpPr>
        <p:spPr>
          <a:xfrm>
            <a:off x="549715" y="7619254"/>
            <a:ext cx="23284500" cy="0"/>
          </a:xfrm>
          <a:prstGeom prst="straightConnector1">
            <a:avLst/>
          </a:prstGeom>
          <a:noFill/>
          <a:ln cap="flat" cmpd="sng" w="25400">
            <a:solidFill>
              <a:srgbClr val="000000">
                <a:alpha val="4710"/>
              </a:srgbClr>
            </a:solidFill>
            <a:prstDash val="solid"/>
            <a:miter lim="400000"/>
            <a:headEnd len="sm" w="sm" type="none"/>
            <a:tailEnd len="sm" w="sm" type="none"/>
          </a:ln>
        </p:spPr>
      </p:cxnSp>
      <p:sp>
        <p:nvSpPr>
          <p:cNvPr id="1629" name="Google Shape;1629;p194"/>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630" name="Google Shape;1630;p194"/>
          <p:cNvSpPr txBox="1"/>
          <p:nvPr>
            <p:ph type="title"/>
          </p:nvPr>
        </p:nvSpPr>
        <p:spPr>
          <a:xfrm>
            <a:off x="537006" y="497130"/>
            <a:ext cx="7038900" cy="1079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2"/>
              </a:buClr>
              <a:buSzPts val="3400"/>
              <a:buFont typeface="Arial"/>
              <a:buNone/>
              <a:defRPr sz="3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1" name="Google Shape;1631;p194"/>
          <p:cNvSpPr/>
          <p:nvPr>
            <p:ph idx="1" type="body"/>
          </p:nvPr>
        </p:nvSpPr>
        <p:spPr>
          <a:xfrm>
            <a:off x="9399308" y="6999809"/>
            <a:ext cx="5587200" cy="1238400"/>
          </a:xfrm>
          <a:prstGeom prst="roundRect">
            <a:avLst>
              <a:gd fmla="val 50000" name="adj"/>
            </a:avLst>
          </a:prstGeom>
          <a:gradFill>
            <a:gsLst>
              <a:gs pos="0">
                <a:srgbClr val="91969C"/>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110000"/>
              </a:lnSpc>
              <a:spcBef>
                <a:spcPts val="100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32" name="Google Shape;1632;p194"/>
          <p:cNvSpPr txBox="1"/>
          <p:nvPr>
            <p:ph idx="2" type="body"/>
          </p:nvPr>
        </p:nvSpPr>
        <p:spPr>
          <a:xfrm>
            <a:off x="2995972" y="3738444"/>
            <a:ext cx="6620400" cy="2070600"/>
          </a:xfrm>
          <a:prstGeom prst="rect">
            <a:avLst/>
          </a:prstGeom>
          <a:noFill/>
          <a:ln>
            <a:noFill/>
          </a:ln>
        </p:spPr>
        <p:txBody>
          <a:bodyPr anchorCtr="0" anchor="t" bIns="45700" lIns="91425" spcFirstLastPara="1" rIns="91425" wrap="square" tIns="45700">
            <a:spAutoFit/>
          </a:bodyPr>
          <a:lstStyle>
            <a:lvl1pPr indent="-228600" lvl="0" marL="457200" algn="ctr">
              <a:lnSpc>
                <a:spcPct val="110000"/>
              </a:lnSpc>
              <a:spcBef>
                <a:spcPts val="100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33" name="Google Shape;1633;p194"/>
          <p:cNvSpPr txBox="1"/>
          <p:nvPr>
            <p:ph idx="3" type="body"/>
          </p:nvPr>
        </p:nvSpPr>
        <p:spPr>
          <a:xfrm>
            <a:off x="14768397" y="3738444"/>
            <a:ext cx="6620400" cy="2070600"/>
          </a:xfrm>
          <a:prstGeom prst="rect">
            <a:avLst/>
          </a:prstGeom>
          <a:noFill/>
          <a:ln>
            <a:noFill/>
          </a:ln>
        </p:spPr>
        <p:txBody>
          <a:bodyPr anchorCtr="0" anchor="t" bIns="45700" lIns="91425" spcFirstLastPara="1" rIns="91425" wrap="square" tIns="45700">
            <a:spAutoFit/>
          </a:bodyPr>
          <a:lstStyle>
            <a:lvl1pPr indent="-228600" lvl="0" marL="457200" algn="ctr">
              <a:lnSpc>
                <a:spcPct val="110000"/>
              </a:lnSpc>
              <a:spcBef>
                <a:spcPts val="100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34" name="Google Shape;1634;p194"/>
          <p:cNvSpPr txBox="1"/>
          <p:nvPr>
            <p:ph idx="4" type="body"/>
          </p:nvPr>
        </p:nvSpPr>
        <p:spPr>
          <a:xfrm>
            <a:off x="2995972" y="9201441"/>
            <a:ext cx="6620400" cy="2070600"/>
          </a:xfrm>
          <a:prstGeom prst="rect">
            <a:avLst/>
          </a:prstGeom>
          <a:noFill/>
          <a:ln>
            <a:noFill/>
          </a:ln>
        </p:spPr>
        <p:txBody>
          <a:bodyPr anchorCtr="0" anchor="t" bIns="45700" lIns="91425" spcFirstLastPara="1" rIns="91425" wrap="square" tIns="45700">
            <a:spAutoFit/>
          </a:bodyPr>
          <a:lstStyle>
            <a:lvl1pPr indent="-228600" lvl="0" marL="457200" algn="ctr">
              <a:lnSpc>
                <a:spcPct val="110000"/>
              </a:lnSpc>
              <a:spcBef>
                <a:spcPts val="100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35" name="Google Shape;1635;p194"/>
          <p:cNvSpPr txBox="1"/>
          <p:nvPr>
            <p:ph idx="5" type="body"/>
          </p:nvPr>
        </p:nvSpPr>
        <p:spPr>
          <a:xfrm>
            <a:off x="14768397" y="9201441"/>
            <a:ext cx="6620400" cy="2070600"/>
          </a:xfrm>
          <a:prstGeom prst="rect">
            <a:avLst/>
          </a:prstGeom>
          <a:noFill/>
          <a:ln>
            <a:noFill/>
          </a:ln>
        </p:spPr>
        <p:txBody>
          <a:bodyPr anchorCtr="0" anchor="t" bIns="45700" lIns="91425" spcFirstLastPara="1" rIns="91425" wrap="square" tIns="45700">
            <a:spAutoFit/>
          </a:bodyPr>
          <a:lstStyle>
            <a:lvl1pPr indent="-228600" lvl="0" marL="457200" algn="ctr">
              <a:lnSpc>
                <a:spcPct val="110000"/>
              </a:lnSpc>
              <a:spcBef>
                <a:spcPts val="100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look" showMasterSp="0">
  <p:cSld name="Outlook">
    <p:spTree>
      <p:nvGrpSpPr>
        <p:cNvPr id="1636" name="Shape 1636"/>
        <p:cNvGrpSpPr/>
        <p:nvPr/>
      </p:nvGrpSpPr>
      <p:grpSpPr>
        <a:xfrm>
          <a:off x="0" y="0"/>
          <a:ext cx="0" cy="0"/>
          <a:chOff x="0" y="0"/>
          <a:chExt cx="0" cy="0"/>
        </a:xfrm>
      </p:grpSpPr>
      <p:sp>
        <p:nvSpPr>
          <p:cNvPr id="1637" name="Google Shape;1637;p195"/>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638" name="Google Shape;1638;p195"/>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9" name="Google Shape;1639;p195"/>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0" name="Google Shape;1640;p195"/>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dk2"/>
              </a:buClr>
              <a:buSzPts val="3400"/>
              <a:buFont typeface="Arial"/>
              <a:buNone/>
              <a:defRPr sz="34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41" name="Google Shape;1641;p195"/>
          <p:cNvSpPr/>
          <p:nvPr>
            <p:ph idx="3" type="body"/>
          </p:nvPr>
        </p:nvSpPr>
        <p:spPr>
          <a:xfrm>
            <a:off x="537855" y="11337736"/>
            <a:ext cx="1868400" cy="1872000"/>
          </a:xfrm>
          <a:prstGeom prst="roundRect">
            <a:avLst>
              <a:gd fmla="val 6471" name="adj"/>
            </a:avLst>
          </a:prstGeom>
          <a:gradFill>
            <a:gsLst>
              <a:gs pos="0">
                <a:srgbClr val="91969C">
                  <a:alpha val="24705"/>
                </a:srgbClr>
              </a:gs>
              <a:gs pos="2860">
                <a:srgbClr val="91969C">
                  <a:alpha val="24705"/>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FFFFFF"/>
              </a:buClr>
              <a:buSzPts val="2400"/>
              <a:buFont typeface="Arial"/>
              <a:buNone/>
              <a:defRPr b="0" sz="24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2" name="Google Shape;1642;p195"/>
          <p:cNvSpPr/>
          <p:nvPr>
            <p:ph idx="4" type="body"/>
          </p:nvPr>
        </p:nvSpPr>
        <p:spPr>
          <a:xfrm>
            <a:off x="5051699" y="10074136"/>
            <a:ext cx="3135600" cy="3135600"/>
          </a:xfrm>
          <a:prstGeom prst="roundRect">
            <a:avLst>
              <a:gd fmla="val 5124" name="adj"/>
            </a:avLst>
          </a:prstGeom>
          <a:gradFill>
            <a:gsLst>
              <a:gs pos="0">
                <a:srgbClr val="91969C">
                  <a:alpha val="49803"/>
                </a:srgbClr>
              </a:gs>
              <a:gs pos="3440">
                <a:srgbClr val="91969C">
                  <a:alpha val="49803"/>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FFFFFF"/>
              </a:buClr>
              <a:buSzPts val="2400"/>
              <a:buFont typeface="Arial"/>
              <a:buNone/>
              <a:defRPr b="0" sz="24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3" name="Google Shape;1643;p195"/>
          <p:cNvSpPr/>
          <p:nvPr>
            <p:ph idx="5" type="body"/>
          </p:nvPr>
        </p:nvSpPr>
        <p:spPr>
          <a:xfrm>
            <a:off x="10819680" y="8882536"/>
            <a:ext cx="4327200" cy="4327200"/>
          </a:xfrm>
          <a:prstGeom prst="roundRect">
            <a:avLst>
              <a:gd fmla="val 6982" name="adj"/>
            </a:avLst>
          </a:prstGeom>
          <a:gradFill>
            <a:gsLst>
              <a:gs pos="0">
                <a:srgbClr val="91969C">
                  <a:alpha val="74901"/>
                </a:srgbClr>
              </a:gs>
              <a:gs pos="2760">
                <a:srgbClr val="91969C">
                  <a:alpha val="74901"/>
                </a:srgbClr>
              </a:gs>
              <a:gs pos="99680">
                <a:srgbClr val="6F7278">
                  <a:alpha val="74901"/>
                </a:srgbClr>
              </a:gs>
              <a:gs pos="100000">
                <a:srgbClr val="6F7278">
                  <a:alpha val="74901"/>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FFFFFF"/>
              </a:buClr>
              <a:buSzPts val="2400"/>
              <a:buFont typeface="Arial"/>
              <a:buNone/>
              <a:defRPr b="0" sz="24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4" name="Google Shape;1644;p195"/>
          <p:cNvSpPr/>
          <p:nvPr>
            <p:ph idx="6" type="body"/>
          </p:nvPr>
        </p:nvSpPr>
        <p:spPr>
          <a:xfrm>
            <a:off x="17777488" y="7143736"/>
            <a:ext cx="6066000" cy="6066000"/>
          </a:xfrm>
          <a:prstGeom prst="roundRect">
            <a:avLst>
              <a:gd fmla="val 2849"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FFFFFF"/>
              </a:buClr>
              <a:buSzPts val="2400"/>
              <a:buFont typeface="Arial"/>
              <a:buNone/>
              <a:defRPr b="0" sz="24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ives" showMasterSp="0">
  <p:cSld name="Objectives">
    <p:spTree>
      <p:nvGrpSpPr>
        <p:cNvPr id="1645" name="Shape 1645"/>
        <p:cNvGrpSpPr/>
        <p:nvPr/>
      </p:nvGrpSpPr>
      <p:grpSpPr>
        <a:xfrm>
          <a:off x="0" y="0"/>
          <a:ext cx="0" cy="0"/>
          <a:chOff x="0" y="0"/>
          <a:chExt cx="0" cy="0"/>
        </a:xfrm>
      </p:grpSpPr>
      <p:sp>
        <p:nvSpPr>
          <p:cNvPr id="1646" name="Google Shape;1646;p196"/>
          <p:cNvSpPr/>
          <p:nvPr/>
        </p:nvSpPr>
        <p:spPr>
          <a:xfrm rot="10800000">
            <a:off x="537860" y="6675136"/>
            <a:ext cx="7491300" cy="6534600"/>
          </a:xfrm>
          <a:prstGeom prst="roundRect">
            <a:avLst>
              <a:gd fmla="val 3283" name="adj"/>
            </a:avLst>
          </a:prstGeom>
          <a:gradFill>
            <a:gsLst>
              <a:gs pos="0">
                <a:srgbClr val="4A4C50">
                  <a:alpha val="9803"/>
                </a:srgbClr>
              </a:gs>
              <a:gs pos="2760">
                <a:srgbClr val="4A4C50">
                  <a:alpha val="9803"/>
                </a:srgbClr>
              </a:gs>
              <a:gs pos="100000">
                <a:srgbClr val="91969C">
                  <a:alpha val="9803"/>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647" name="Google Shape;1647;p196"/>
          <p:cNvSpPr/>
          <p:nvPr/>
        </p:nvSpPr>
        <p:spPr>
          <a:xfrm rot="10800000">
            <a:off x="8446093" y="6675136"/>
            <a:ext cx="7493400" cy="6534600"/>
          </a:xfrm>
          <a:prstGeom prst="roundRect">
            <a:avLst>
              <a:gd fmla="val 3283" name="adj"/>
            </a:avLst>
          </a:prstGeom>
          <a:gradFill>
            <a:gsLst>
              <a:gs pos="0">
                <a:srgbClr val="4A4C50">
                  <a:alpha val="9803"/>
                </a:srgbClr>
              </a:gs>
              <a:gs pos="2760">
                <a:srgbClr val="4A4C50">
                  <a:alpha val="9803"/>
                </a:srgbClr>
              </a:gs>
              <a:gs pos="100000">
                <a:srgbClr val="91969C">
                  <a:alpha val="9803"/>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648" name="Google Shape;1648;p196"/>
          <p:cNvSpPr/>
          <p:nvPr/>
        </p:nvSpPr>
        <p:spPr>
          <a:xfrm rot="10800000">
            <a:off x="16354845" y="6675136"/>
            <a:ext cx="7491300" cy="6534600"/>
          </a:xfrm>
          <a:prstGeom prst="roundRect">
            <a:avLst>
              <a:gd fmla="val 3283" name="adj"/>
            </a:avLst>
          </a:prstGeom>
          <a:gradFill>
            <a:gsLst>
              <a:gs pos="0">
                <a:srgbClr val="4A4C50">
                  <a:alpha val="9803"/>
                </a:srgbClr>
              </a:gs>
              <a:gs pos="2760">
                <a:srgbClr val="4A4C50">
                  <a:alpha val="9803"/>
                </a:srgbClr>
              </a:gs>
              <a:gs pos="100000">
                <a:srgbClr val="91969C">
                  <a:alpha val="9803"/>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649" name="Google Shape;1649;p196"/>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0" name="Google Shape;1650;p196"/>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1" name="Google Shape;1651;p196"/>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dk2"/>
              </a:buClr>
              <a:buSzPts val="3400"/>
              <a:buFont typeface="Arial"/>
              <a:buNone/>
              <a:defRPr sz="34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52" name="Google Shape;1652;p196"/>
          <p:cNvSpPr txBox="1"/>
          <p:nvPr>
            <p:ph idx="3" type="body"/>
          </p:nvPr>
        </p:nvSpPr>
        <p:spPr>
          <a:xfrm>
            <a:off x="852634" y="6975895"/>
            <a:ext cx="6861600" cy="59511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53" name="Google Shape;1653;p196"/>
          <p:cNvSpPr txBox="1"/>
          <p:nvPr>
            <p:ph idx="4" type="body"/>
          </p:nvPr>
        </p:nvSpPr>
        <p:spPr>
          <a:xfrm>
            <a:off x="8761127" y="6975895"/>
            <a:ext cx="6861600" cy="59511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54" name="Google Shape;1654;p196"/>
          <p:cNvSpPr txBox="1"/>
          <p:nvPr>
            <p:ph idx="5" type="body"/>
          </p:nvPr>
        </p:nvSpPr>
        <p:spPr>
          <a:xfrm>
            <a:off x="16669620" y="6975895"/>
            <a:ext cx="6861600" cy="59511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55" name="Google Shape;1655;p196"/>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nnel" showMasterSp="0">
  <p:cSld name="Funnel">
    <p:spTree>
      <p:nvGrpSpPr>
        <p:cNvPr id="1656" name="Shape 1656"/>
        <p:cNvGrpSpPr/>
        <p:nvPr/>
      </p:nvGrpSpPr>
      <p:grpSpPr>
        <a:xfrm>
          <a:off x="0" y="0"/>
          <a:ext cx="0" cy="0"/>
          <a:chOff x="0" y="0"/>
          <a:chExt cx="0" cy="0"/>
        </a:xfrm>
      </p:grpSpPr>
      <p:cxnSp>
        <p:nvCxnSpPr>
          <p:cNvPr id="1657" name="Google Shape;1657;p197"/>
          <p:cNvCxnSpPr/>
          <p:nvPr/>
        </p:nvCxnSpPr>
        <p:spPr>
          <a:xfrm>
            <a:off x="541750" y="4512738"/>
            <a:ext cx="23300400" cy="0"/>
          </a:xfrm>
          <a:prstGeom prst="straightConnector1">
            <a:avLst/>
          </a:prstGeom>
          <a:noFill/>
          <a:ln cap="flat" cmpd="sng" w="25400">
            <a:solidFill>
              <a:srgbClr val="D5D5D5"/>
            </a:solidFill>
            <a:prstDash val="solid"/>
            <a:miter lim="400000"/>
            <a:headEnd len="sm" w="sm" type="triangle"/>
            <a:tailEnd len="med" w="med" type="triangle"/>
          </a:ln>
        </p:spPr>
      </p:cxnSp>
      <p:sp>
        <p:nvSpPr>
          <p:cNvPr id="1658" name="Google Shape;1658;p197"/>
          <p:cNvSpPr/>
          <p:nvPr/>
        </p:nvSpPr>
        <p:spPr>
          <a:xfrm>
            <a:off x="8896057" y="4420353"/>
            <a:ext cx="184800" cy="184800"/>
          </a:xfrm>
          <a:prstGeom prst="ellipse">
            <a:avLst/>
          </a:prstGeom>
          <a:solidFill>
            <a:srgbClr val="FFFFFF"/>
          </a:solidFill>
          <a:ln cap="flat" cmpd="sng" w="25400">
            <a:solidFill>
              <a:srgbClr val="D5D5D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659" name="Google Shape;1659;p197"/>
          <p:cNvSpPr/>
          <p:nvPr/>
        </p:nvSpPr>
        <p:spPr>
          <a:xfrm>
            <a:off x="3670160" y="4420353"/>
            <a:ext cx="184800" cy="184800"/>
          </a:xfrm>
          <a:prstGeom prst="ellipse">
            <a:avLst/>
          </a:prstGeom>
          <a:solidFill>
            <a:srgbClr val="FFFFFF"/>
          </a:solidFill>
          <a:ln cap="flat" cmpd="sng" w="25400">
            <a:solidFill>
              <a:srgbClr val="D5D5D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660" name="Google Shape;1660;p197"/>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661" name="Google Shape;1661;p197"/>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62" name="Google Shape;1662;p197"/>
          <p:cNvSpPr txBox="1"/>
          <p:nvPr>
            <p:ph idx="1" type="body"/>
          </p:nvPr>
        </p:nvSpPr>
        <p:spPr>
          <a:xfrm>
            <a:off x="3657457" y="5089386"/>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3" name="Google Shape;1663;p197"/>
          <p:cNvSpPr txBox="1"/>
          <p:nvPr>
            <p:ph idx="2" type="body"/>
          </p:nvPr>
        </p:nvSpPr>
        <p:spPr>
          <a:xfrm>
            <a:off x="8883355" y="5089386"/>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4" name="Google Shape;1664;p197"/>
          <p:cNvSpPr txBox="1"/>
          <p:nvPr>
            <p:ph idx="3" type="body"/>
          </p:nvPr>
        </p:nvSpPr>
        <p:spPr>
          <a:xfrm>
            <a:off x="14109253" y="5089386"/>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5" name="Google Shape;1665;p197"/>
          <p:cNvSpPr txBox="1"/>
          <p:nvPr>
            <p:ph idx="4" type="body"/>
          </p:nvPr>
        </p:nvSpPr>
        <p:spPr>
          <a:xfrm>
            <a:off x="19335150" y="5089386"/>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6" name="Google Shape;1666;p197"/>
          <p:cNvSpPr txBox="1"/>
          <p:nvPr>
            <p:ph idx="5" type="body"/>
          </p:nvPr>
        </p:nvSpPr>
        <p:spPr>
          <a:xfrm>
            <a:off x="3657457" y="7342645"/>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7" name="Google Shape;1667;p197"/>
          <p:cNvSpPr txBox="1"/>
          <p:nvPr>
            <p:ph idx="6" type="body"/>
          </p:nvPr>
        </p:nvSpPr>
        <p:spPr>
          <a:xfrm>
            <a:off x="8883355" y="7342645"/>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8" name="Google Shape;1668;p197"/>
          <p:cNvSpPr txBox="1"/>
          <p:nvPr>
            <p:ph idx="7" type="body"/>
          </p:nvPr>
        </p:nvSpPr>
        <p:spPr>
          <a:xfrm>
            <a:off x="14109253" y="7342645"/>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9" name="Google Shape;1669;p197"/>
          <p:cNvSpPr txBox="1"/>
          <p:nvPr>
            <p:ph idx="8" type="body"/>
          </p:nvPr>
        </p:nvSpPr>
        <p:spPr>
          <a:xfrm>
            <a:off x="19335150" y="7342645"/>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0" name="Google Shape;1670;p197"/>
          <p:cNvSpPr txBox="1"/>
          <p:nvPr>
            <p:ph idx="9" type="body"/>
          </p:nvPr>
        </p:nvSpPr>
        <p:spPr>
          <a:xfrm>
            <a:off x="3657457" y="9557144"/>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1" name="Google Shape;1671;p197"/>
          <p:cNvSpPr txBox="1"/>
          <p:nvPr>
            <p:ph idx="13" type="body"/>
          </p:nvPr>
        </p:nvSpPr>
        <p:spPr>
          <a:xfrm>
            <a:off x="8883355" y="9557144"/>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2" name="Google Shape;1672;p197"/>
          <p:cNvSpPr txBox="1"/>
          <p:nvPr>
            <p:ph idx="14" type="body"/>
          </p:nvPr>
        </p:nvSpPr>
        <p:spPr>
          <a:xfrm>
            <a:off x="14109253" y="9557144"/>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3" name="Google Shape;1673;p197"/>
          <p:cNvSpPr txBox="1"/>
          <p:nvPr>
            <p:ph idx="15" type="body"/>
          </p:nvPr>
        </p:nvSpPr>
        <p:spPr>
          <a:xfrm>
            <a:off x="19335150" y="9557144"/>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4" name="Google Shape;1674;p197"/>
          <p:cNvSpPr txBox="1"/>
          <p:nvPr>
            <p:ph idx="16" type="body"/>
          </p:nvPr>
        </p:nvSpPr>
        <p:spPr>
          <a:xfrm>
            <a:off x="3657457" y="11849163"/>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5" name="Google Shape;1675;p197"/>
          <p:cNvSpPr txBox="1"/>
          <p:nvPr>
            <p:ph idx="17" type="body"/>
          </p:nvPr>
        </p:nvSpPr>
        <p:spPr>
          <a:xfrm>
            <a:off x="8883355" y="11849163"/>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6" name="Google Shape;1676;p197"/>
          <p:cNvSpPr txBox="1"/>
          <p:nvPr>
            <p:ph idx="18" type="body"/>
          </p:nvPr>
        </p:nvSpPr>
        <p:spPr>
          <a:xfrm>
            <a:off x="14109253" y="11849163"/>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7" name="Google Shape;1677;p197"/>
          <p:cNvSpPr txBox="1"/>
          <p:nvPr>
            <p:ph idx="19" type="body"/>
          </p:nvPr>
        </p:nvSpPr>
        <p:spPr>
          <a:xfrm>
            <a:off x="537006" y="5089386"/>
            <a:ext cx="25236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Font typeface="Arial"/>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8" name="Google Shape;1678;p197"/>
          <p:cNvSpPr txBox="1"/>
          <p:nvPr>
            <p:ph idx="20" type="body"/>
          </p:nvPr>
        </p:nvSpPr>
        <p:spPr>
          <a:xfrm>
            <a:off x="537006" y="11849163"/>
            <a:ext cx="25236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Font typeface="Arial"/>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9" name="Google Shape;1679;p197"/>
          <p:cNvSpPr txBox="1"/>
          <p:nvPr>
            <p:ph idx="21" type="body"/>
          </p:nvPr>
        </p:nvSpPr>
        <p:spPr>
          <a:xfrm>
            <a:off x="537006" y="9558234"/>
            <a:ext cx="25236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Font typeface="Arial"/>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0" name="Google Shape;1680;p197"/>
          <p:cNvSpPr txBox="1"/>
          <p:nvPr>
            <p:ph idx="22" type="body"/>
          </p:nvPr>
        </p:nvSpPr>
        <p:spPr>
          <a:xfrm>
            <a:off x="537006" y="7342645"/>
            <a:ext cx="25236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Font typeface="Arial"/>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1" name="Google Shape;1681;p197"/>
          <p:cNvSpPr txBox="1"/>
          <p:nvPr>
            <p:ph idx="23" type="body"/>
          </p:nvPr>
        </p:nvSpPr>
        <p:spPr>
          <a:xfrm>
            <a:off x="19335150" y="11848073"/>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2" name="Google Shape;1682;p197"/>
          <p:cNvSpPr/>
          <p:nvPr/>
        </p:nvSpPr>
        <p:spPr>
          <a:xfrm>
            <a:off x="19347851" y="4420353"/>
            <a:ext cx="184800" cy="184800"/>
          </a:xfrm>
          <a:prstGeom prst="ellipse">
            <a:avLst/>
          </a:prstGeom>
          <a:solidFill>
            <a:srgbClr val="FFFFFF"/>
          </a:solidFill>
          <a:ln cap="flat" cmpd="sng" w="25400">
            <a:solidFill>
              <a:srgbClr val="D5D5D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683" name="Google Shape;1683;p197"/>
          <p:cNvSpPr/>
          <p:nvPr/>
        </p:nvSpPr>
        <p:spPr>
          <a:xfrm>
            <a:off x="14121955" y="4420353"/>
            <a:ext cx="184800" cy="184800"/>
          </a:xfrm>
          <a:prstGeom prst="ellipse">
            <a:avLst/>
          </a:prstGeom>
          <a:solidFill>
            <a:srgbClr val="FFFFFF"/>
          </a:solidFill>
          <a:ln cap="flat" cmpd="sng" w="25400">
            <a:solidFill>
              <a:srgbClr val="D5D5D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684" name="Google Shape;1684;p197"/>
          <p:cNvSpPr txBox="1"/>
          <p:nvPr>
            <p:ph idx="24" type="body"/>
          </p:nvPr>
        </p:nvSpPr>
        <p:spPr>
          <a:xfrm>
            <a:off x="3657458" y="3309722"/>
            <a:ext cx="4507200" cy="6768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3400"/>
              <a:buNone/>
              <a:defRPr sz="34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5" name="Google Shape;1685;p197"/>
          <p:cNvSpPr txBox="1"/>
          <p:nvPr>
            <p:ph idx="25" type="body"/>
          </p:nvPr>
        </p:nvSpPr>
        <p:spPr>
          <a:xfrm>
            <a:off x="8883356" y="3309722"/>
            <a:ext cx="4507200" cy="6768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3400"/>
              <a:buNone/>
              <a:defRPr sz="34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6" name="Google Shape;1686;p197"/>
          <p:cNvSpPr txBox="1"/>
          <p:nvPr>
            <p:ph idx="26" type="body"/>
          </p:nvPr>
        </p:nvSpPr>
        <p:spPr>
          <a:xfrm>
            <a:off x="14109254" y="3309722"/>
            <a:ext cx="4507200" cy="6768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3400"/>
              <a:buNone/>
              <a:defRPr sz="34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7" name="Google Shape;1687;p197"/>
          <p:cNvSpPr txBox="1"/>
          <p:nvPr>
            <p:ph idx="27" type="body"/>
          </p:nvPr>
        </p:nvSpPr>
        <p:spPr>
          <a:xfrm>
            <a:off x="19335151" y="3309722"/>
            <a:ext cx="4507200" cy="676800"/>
          </a:xfrm>
          <a:prstGeom prst="rect">
            <a:avLst/>
          </a:prstGeom>
          <a:noFill/>
          <a:ln>
            <a:noFill/>
          </a:ln>
        </p:spPr>
        <p:txBody>
          <a:bodyPr anchorCtr="0" anchor="ctr" bIns="45700" lIns="91425" spcFirstLastPara="1" rIns="91425" wrap="square" tIns="45700">
            <a:noAutofit/>
          </a:bodyPr>
          <a:lstStyle>
            <a:lvl1pPr indent="-444500" lvl="0" marL="457200" algn="l">
              <a:lnSpc>
                <a:spcPct val="90000"/>
              </a:lnSpc>
              <a:spcBef>
                <a:spcPts val="1000"/>
              </a:spcBef>
              <a:spcAft>
                <a:spcPts val="0"/>
              </a:spcAft>
              <a:buClr>
                <a:schemeClr val="dk1"/>
              </a:buClr>
              <a:buSzPts val="3400"/>
              <a:buChar char="•"/>
              <a:defRPr sz="3400"/>
            </a:lvl1pPr>
            <a:lvl2pPr indent="-381000" lvl="1" marL="914400" algn="l">
              <a:lnSpc>
                <a:spcPct val="90000"/>
              </a:lnSpc>
              <a:spcBef>
                <a:spcPts val="500"/>
              </a:spcBef>
              <a:spcAft>
                <a:spcPts val="0"/>
              </a:spcAft>
              <a:buClr>
                <a:schemeClr val="dk1"/>
              </a:buClr>
              <a:buSzPts val="2400"/>
              <a:buChar char="•"/>
              <a:defRPr/>
            </a:lvl2pPr>
            <a:lvl3pPr indent="-355600" lvl="2" marL="1371600" algn="l">
              <a:lnSpc>
                <a:spcPct val="90000"/>
              </a:lnSpc>
              <a:spcBef>
                <a:spcPts val="500"/>
              </a:spcBef>
              <a:spcAft>
                <a:spcPts val="0"/>
              </a:spcAft>
              <a:buClr>
                <a:schemeClr val="dk1"/>
              </a:buClr>
              <a:buSzPts val="20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8" name="Google Shape;1688;p197"/>
          <p:cNvSpPr txBox="1"/>
          <p:nvPr>
            <p:ph idx="28"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mework" showMasterSp="0">
  <p:cSld name="Framework">
    <p:spTree>
      <p:nvGrpSpPr>
        <p:cNvPr id="1689" name="Shape 1689"/>
        <p:cNvGrpSpPr/>
        <p:nvPr/>
      </p:nvGrpSpPr>
      <p:grpSpPr>
        <a:xfrm>
          <a:off x="0" y="0"/>
          <a:ext cx="0" cy="0"/>
          <a:chOff x="0" y="0"/>
          <a:chExt cx="0" cy="0"/>
        </a:xfrm>
      </p:grpSpPr>
      <p:sp>
        <p:nvSpPr>
          <p:cNvPr id="1690" name="Google Shape;1690;p198"/>
          <p:cNvSpPr/>
          <p:nvPr/>
        </p:nvSpPr>
        <p:spPr>
          <a:xfrm rot="10800000">
            <a:off x="546364" y="3410566"/>
            <a:ext cx="23291400" cy="9810300"/>
          </a:xfrm>
          <a:prstGeom prst="roundRect">
            <a:avLst>
              <a:gd fmla="val 2203" name="adj"/>
            </a:avLst>
          </a:prstGeom>
          <a:gradFill>
            <a:gsLst>
              <a:gs pos="0">
                <a:srgbClr val="4A4C50">
                  <a:alpha val="784"/>
                </a:srgbClr>
              </a:gs>
              <a:gs pos="2760">
                <a:srgbClr val="4A4C50">
                  <a:alpha val="784"/>
                </a:srgbClr>
              </a:gs>
              <a:gs pos="100000">
                <a:srgbClr val="91969C">
                  <a:alpha val="7843"/>
                </a:srgbClr>
              </a:gs>
            </a:gsLst>
            <a:lin ang="5400012" scaled="0"/>
          </a:gradFill>
          <a:ln cap="flat" cmpd="sng" w="12700">
            <a:solidFill>
              <a:srgbClr val="000000">
                <a:alpha val="7840"/>
              </a:srgbClr>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graphicFrame>
        <p:nvGraphicFramePr>
          <p:cNvPr id="1691" name="Google Shape;1691;p198"/>
          <p:cNvGraphicFramePr/>
          <p:nvPr/>
        </p:nvGraphicFramePr>
        <p:xfrm>
          <a:off x="546288" y="3412568"/>
          <a:ext cx="3000000" cy="3000000"/>
        </p:xfrm>
        <a:graphic>
          <a:graphicData uri="http://schemas.openxmlformats.org/drawingml/2006/table">
            <a:tbl>
              <a:tblPr>
                <a:noFill/>
                <a:tableStyleId>{E7E03A05-ECBA-4C17-BB29-DDC2C427A63B}</a:tableStyleId>
              </a:tblPr>
              <a:tblGrid>
                <a:gridCol w="1293975"/>
                <a:gridCol w="1293975"/>
                <a:gridCol w="1293975"/>
                <a:gridCol w="1293975"/>
                <a:gridCol w="1293975"/>
                <a:gridCol w="1293975"/>
                <a:gridCol w="1293975"/>
                <a:gridCol w="1293975"/>
                <a:gridCol w="1293975"/>
                <a:gridCol w="1293975"/>
                <a:gridCol w="1293975"/>
                <a:gridCol w="1293975"/>
                <a:gridCol w="1293975"/>
                <a:gridCol w="1293975"/>
                <a:gridCol w="1293975"/>
                <a:gridCol w="1293975"/>
                <a:gridCol w="1293975"/>
                <a:gridCol w="1293975"/>
              </a:tblGrid>
              <a:tr h="1270525">
                <a:tc gridSpan="2">
                  <a:txBody>
                    <a:bodyPr/>
                    <a:lstStyle/>
                    <a:p>
                      <a:pPr indent="0" lvl="0" marL="0" marR="0" rtl="0" algn="l">
                        <a:lnSpc>
                          <a:spcPct val="120000"/>
                        </a:lnSpc>
                        <a:spcBef>
                          <a:spcPts val="0"/>
                        </a:spcBef>
                        <a:spcAft>
                          <a:spcPts val="0"/>
                        </a:spcAft>
                        <a:buNone/>
                      </a:pPr>
                      <a:r>
                        <a:t/>
                      </a:r>
                      <a:endParaRPr sz="2000" u="none" cap="none" strike="noStrike">
                        <a:latin typeface="Helvetica Neue"/>
                        <a:ea typeface="Helvetica Neue"/>
                        <a:cs typeface="Helvetica Neue"/>
                        <a:sym typeface="Helvetica Neue"/>
                      </a:endParaRPr>
                    </a:p>
                  </a:txBody>
                  <a:tcPr marT="190500" marB="190500" marR="190500" marL="190500" anchor="ctr">
                    <a:lnL cap="flat" cmpd="sng" w="12700">
                      <a:solidFill>
                        <a:schemeClr val="lt1"/>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000000">
                          <a:alpha val="9800"/>
                        </a:srgbClr>
                      </a:solidFill>
                      <a:prstDash val="solid"/>
                      <a:round/>
                      <a:headEnd len="sm" w="sm" type="none"/>
                      <a:tailEnd len="sm" w="sm" type="none"/>
                    </a:lnB>
                  </a:tcPr>
                </a:tc>
                <a:tc hMerge="1"/>
                <a:tc gridSpan="16">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000000">
                          <a:alpha val="9800"/>
                        </a:srgbClr>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r>
              <a:tr h="1270200">
                <a:tc gridSpan="2">
                  <a:txBody>
                    <a:bodyPr/>
                    <a:lstStyle/>
                    <a:p>
                      <a:pPr indent="0" lvl="0" marL="0" marR="0" rtl="0" algn="l">
                        <a:lnSpc>
                          <a:spcPct val="120000"/>
                        </a:lnSpc>
                        <a:spcBef>
                          <a:spcPts val="0"/>
                        </a:spcBef>
                        <a:spcAft>
                          <a:spcPts val="0"/>
                        </a:spcAft>
                        <a:buNone/>
                      </a:pPr>
                      <a:r>
                        <a:t/>
                      </a:r>
                      <a:endParaRPr sz="2000" u="none" cap="none" strike="noStrike">
                        <a:latin typeface="Helvetica Neue"/>
                        <a:ea typeface="Helvetica Neue"/>
                        <a:cs typeface="Helvetica Neue"/>
                        <a:sym typeface="Helvetica Neue"/>
                      </a:endParaRPr>
                    </a:p>
                  </a:txBody>
                  <a:tcPr marT="190500" marB="190500" marR="190500" marL="190500" anchor="ctr">
                    <a:lnL cap="flat" cmpd="sng" w="12700">
                      <a:solidFill>
                        <a:schemeClr val="lt1"/>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rgbClr val="000000">
                          <a:alpha val="9800"/>
                        </a:srgbClr>
                      </a:solidFill>
                      <a:prstDash val="solid"/>
                      <a:round/>
                      <a:headEnd len="sm" w="sm" type="none"/>
                      <a:tailEnd len="sm" w="sm" type="none"/>
                    </a:lnB>
                  </a:tcPr>
                </a:tc>
                <a:tc hMerge="1"/>
                <a:tc gridSpan="16">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rgbClr val="000000">
                          <a:alpha val="9800"/>
                        </a:srgbClr>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r>
              <a:tr h="1274600">
                <a:tc gridSpan="2">
                  <a:txBody>
                    <a:bodyPr/>
                    <a:lstStyle/>
                    <a:p>
                      <a:pPr indent="0" lvl="0" marL="0" marR="0" rtl="0" algn="l">
                        <a:lnSpc>
                          <a:spcPct val="120000"/>
                        </a:lnSpc>
                        <a:spcBef>
                          <a:spcPts val="0"/>
                        </a:spcBef>
                        <a:spcAft>
                          <a:spcPts val="0"/>
                        </a:spcAft>
                        <a:buNone/>
                      </a:pPr>
                      <a:r>
                        <a:t/>
                      </a:r>
                      <a:endParaRPr sz="2000" u="none" cap="none" strike="noStrike">
                        <a:latin typeface="Helvetica Neue"/>
                        <a:ea typeface="Helvetica Neue"/>
                        <a:cs typeface="Helvetica Neue"/>
                        <a:sym typeface="Helvetica Neue"/>
                      </a:endParaRPr>
                    </a:p>
                  </a:txBody>
                  <a:tcPr marT="190500" marB="190500" marR="190500" marL="190500" anchor="ctr">
                    <a:lnL cap="flat" cmpd="sng" w="12700">
                      <a:solidFill>
                        <a:schemeClr val="lt1"/>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rgbClr val="000000">
                          <a:alpha val="9800"/>
                        </a:srgbClr>
                      </a:solidFill>
                      <a:prstDash val="solid"/>
                      <a:round/>
                      <a:headEnd len="sm" w="sm" type="none"/>
                      <a:tailEnd len="sm" w="sm" type="none"/>
                    </a:lnB>
                  </a:tcPr>
                </a:tc>
                <a:tc hMerge="1"/>
                <a:tc gridSpan="16">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rgbClr val="000000">
                          <a:alpha val="9800"/>
                        </a:srgbClr>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r>
              <a:tr h="3475225">
                <a:tc gridSpan="2">
                  <a:txBody>
                    <a:bodyPr/>
                    <a:lstStyle/>
                    <a:p>
                      <a:pPr indent="0" lvl="0" marL="0" marR="0" rtl="0" algn="l">
                        <a:lnSpc>
                          <a:spcPct val="120000"/>
                        </a:lnSpc>
                        <a:spcBef>
                          <a:spcPts val="0"/>
                        </a:spcBef>
                        <a:spcAft>
                          <a:spcPts val="0"/>
                        </a:spcAft>
                        <a:buNone/>
                      </a:pPr>
                      <a:r>
                        <a:t/>
                      </a:r>
                      <a:endParaRPr sz="2000" u="none" cap="none" strike="noStrike">
                        <a:latin typeface="Helvetica Neue"/>
                        <a:ea typeface="Helvetica Neue"/>
                        <a:cs typeface="Helvetica Neue"/>
                        <a:sym typeface="Helvetica Neue"/>
                      </a:endParaRPr>
                    </a:p>
                  </a:txBody>
                  <a:tcPr marT="190500" marB="190500" marR="190500" marL="190500" anchor="ctr">
                    <a:lnL cap="flat" cmpd="sng" w="12700">
                      <a:solidFill>
                        <a:schemeClr val="lt1"/>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rgbClr val="000000">
                          <a:alpha val="9800"/>
                        </a:srgbClr>
                      </a:solidFill>
                      <a:prstDash val="solid"/>
                      <a:round/>
                      <a:headEnd len="sm" w="sm" type="none"/>
                      <a:tailEnd len="sm" w="sm" type="none"/>
                    </a:lnB>
                  </a:tcPr>
                </a:tc>
                <a:tc hMerge="1"/>
                <a:tc gridSpan="4">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rgbClr val="000000">
                          <a:alpha val="9800"/>
                        </a:srgbClr>
                      </a:solidFill>
                      <a:prstDash val="solid"/>
                      <a:round/>
                      <a:headEnd len="sm" w="sm" type="none"/>
                      <a:tailEnd len="sm" w="sm" type="none"/>
                    </a:lnB>
                  </a:tcPr>
                </a:tc>
                <a:tc hMerge="1"/>
                <a:tc hMerge="1"/>
                <a:tc hMerge="1"/>
                <a:tc gridSpan="4">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rgbClr val="000000">
                          <a:alpha val="9800"/>
                        </a:srgbClr>
                      </a:solidFill>
                      <a:prstDash val="solid"/>
                      <a:round/>
                      <a:headEnd len="sm" w="sm" type="none"/>
                      <a:tailEnd len="sm" w="sm" type="none"/>
                    </a:lnB>
                  </a:tcPr>
                </a:tc>
                <a:tc hMerge="1"/>
                <a:tc hMerge="1"/>
                <a:tc hMerge="1"/>
                <a:tc gridSpan="4">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rgbClr val="000000">
                          <a:alpha val="9800"/>
                        </a:srgbClr>
                      </a:solidFill>
                      <a:prstDash val="solid"/>
                      <a:round/>
                      <a:headEnd len="sm" w="sm" type="none"/>
                      <a:tailEnd len="sm" w="sm" type="none"/>
                    </a:lnB>
                  </a:tcPr>
                </a:tc>
                <a:tc hMerge="1"/>
                <a:tc hMerge="1"/>
                <a:tc hMerge="1"/>
                <a:tc gridSpan="4">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rgbClr val="000000">
                          <a:alpha val="9800"/>
                        </a:srgbClr>
                      </a:solidFill>
                      <a:prstDash val="solid"/>
                      <a:round/>
                      <a:headEnd len="sm" w="sm" type="none"/>
                      <a:tailEnd len="sm" w="sm" type="none"/>
                    </a:lnB>
                  </a:tcPr>
                </a:tc>
                <a:tc hMerge="1"/>
                <a:tc hMerge="1"/>
                <a:tc hMerge="1"/>
              </a:tr>
              <a:tr h="1271800">
                <a:tc gridSpan="2">
                  <a:txBody>
                    <a:bodyPr/>
                    <a:lstStyle/>
                    <a:p>
                      <a:pPr indent="0" lvl="0" marL="0" marR="0" rtl="0" algn="l">
                        <a:lnSpc>
                          <a:spcPct val="120000"/>
                        </a:lnSpc>
                        <a:spcBef>
                          <a:spcPts val="0"/>
                        </a:spcBef>
                        <a:spcAft>
                          <a:spcPts val="0"/>
                        </a:spcAft>
                        <a:buNone/>
                      </a:pPr>
                      <a:r>
                        <a:t/>
                      </a:r>
                      <a:endParaRPr sz="2000" u="none" cap="none" strike="noStrike">
                        <a:latin typeface="Helvetica Neue"/>
                        <a:ea typeface="Helvetica Neue"/>
                        <a:cs typeface="Helvetica Neue"/>
                        <a:sym typeface="Helvetica Neue"/>
                      </a:endParaRPr>
                    </a:p>
                  </a:txBody>
                  <a:tcPr marT="190500" marB="190500" marR="190500" marL="190500" anchor="ctr">
                    <a:lnL cap="flat" cmpd="sng" w="12700">
                      <a:solidFill>
                        <a:schemeClr val="lt1"/>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rgbClr val="000000">
                          <a:alpha val="9800"/>
                        </a:srgbClr>
                      </a:solidFill>
                      <a:prstDash val="solid"/>
                      <a:round/>
                      <a:headEnd len="sm" w="sm" type="none"/>
                      <a:tailEnd len="sm" w="sm" type="none"/>
                    </a:lnB>
                  </a:tcPr>
                </a:tc>
                <a:tc hMerge="1"/>
                <a:tc gridSpan="4">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rgbClr val="000000">
                          <a:alpha val="9800"/>
                        </a:srgbClr>
                      </a:solidFill>
                      <a:prstDash val="solid"/>
                      <a:round/>
                      <a:headEnd len="sm" w="sm" type="none"/>
                      <a:tailEnd len="sm" w="sm" type="none"/>
                    </a:lnB>
                  </a:tcPr>
                </a:tc>
                <a:tc hMerge="1"/>
                <a:tc hMerge="1"/>
                <a:tc hMerge="1"/>
                <a:tc gridSpan="4">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rgbClr val="000000">
                          <a:alpha val="9800"/>
                        </a:srgbClr>
                      </a:solidFill>
                      <a:prstDash val="solid"/>
                      <a:round/>
                      <a:headEnd len="sm" w="sm" type="none"/>
                      <a:tailEnd len="sm" w="sm" type="none"/>
                    </a:lnB>
                  </a:tcPr>
                </a:tc>
                <a:tc hMerge="1"/>
                <a:tc hMerge="1"/>
                <a:tc hMerge="1"/>
                <a:tc gridSpan="4">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rgbClr val="000000">
                          <a:alpha val="9800"/>
                        </a:srgbClr>
                      </a:solidFill>
                      <a:prstDash val="solid"/>
                      <a:round/>
                      <a:headEnd len="sm" w="sm" type="none"/>
                      <a:tailEnd len="sm" w="sm" type="none"/>
                    </a:lnB>
                  </a:tcPr>
                </a:tc>
                <a:tc hMerge="1"/>
                <a:tc hMerge="1"/>
                <a:tc hMerge="1"/>
                <a:tc gridSpan="4">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rgbClr val="000000">
                          <a:alpha val="9800"/>
                        </a:srgbClr>
                      </a:solidFill>
                      <a:prstDash val="solid"/>
                      <a:round/>
                      <a:headEnd len="sm" w="sm" type="none"/>
                      <a:tailEnd len="sm" w="sm" type="none"/>
                    </a:lnB>
                  </a:tcPr>
                </a:tc>
                <a:tc hMerge="1"/>
                <a:tc hMerge="1"/>
                <a:tc hMerge="1"/>
              </a:tr>
              <a:tr h="1244025">
                <a:tc gridSpan="2">
                  <a:txBody>
                    <a:bodyPr/>
                    <a:lstStyle/>
                    <a:p>
                      <a:pPr indent="0" lvl="0" marL="0" marR="0" rtl="0" algn="l">
                        <a:lnSpc>
                          <a:spcPct val="120000"/>
                        </a:lnSpc>
                        <a:spcBef>
                          <a:spcPts val="0"/>
                        </a:spcBef>
                        <a:spcAft>
                          <a:spcPts val="0"/>
                        </a:spcAft>
                        <a:buNone/>
                      </a:pPr>
                      <a:r>
                        <a:t/>
                      </a:r>
                      <a:endParaRPr sz="2000" u="none" cap="none" strike="noStrike">
                        <a:latin typeface="Helvetica Neue"/>
                        <a:ea typeface="Helvetica Neue"/>
                        <a:cs typeface="Helvetica Neue"/>
                        <a:sym typeface="Helvetica Neue"/>
                      </a:endParaRPr>
                    </a:p>
                  </a:txBody>
                  <a:tcPr marT="190500" marB="190500" marR="190500" marL="190500" anchor="ctr">
                    <a:lnL cap="flat" cmpd="sng" w="12700">
                      <a:solidFill>
                        <a:schemeClr val="lt1"/>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chemeClr val="lt1"/>
                      </a:solidFill>
                      <a:prstDash val="solid"/>
                      <a:round/>
                      <a:headEnd len="sm" w="sm" type="none"/>
                      <a:tailEnd len="sm" w="sm" type="none"/>
                    </a:lnB>
                  </a:tcPr>
                </a:tc>
                <a:tc hMerge="1"/>
                <a:tc>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rgbClr val="000000">
                          <a:alpha val="9800"/>
                        </a:srgbClr>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000000"/>
                        </a:solidFill>
                        <a:latin typeface="Helvetica Neue"/>
                        <a:ea typeface="Helvetica Neue"/>
                        <a:cs typeface="Helvetica Neue"/>
                        <a:sym typeface="Helvetica Neue"/>
                      </a:endParaRPr>
                    </a:p>
                  </a:txBody>
                  <a:tcPr marT="50800" marB="50800" marR="50800" marL="50800" anchor="ctr">
                    <a:lnL cap="flat" cmpd="sng" w="12700">
                      <a:solidFill>
                        <a:srgbClr val="000000">
                          <a:alpha val="9800"/>
                        </a:srgbClr>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0000">
                          <a:alpha val="9800"/>
                        </a:srgbClr>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
        <p:nvSpPr>
          <p:cNvPr id="1692" name="Google Shape;1692;p198"/>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693" name="Google Shape;1693;p198"/>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4" name="Google Shape;1694;p198"/>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5" name="Google Shape;1695;p198"/>
          <p:cNvSpPr txBox="1"/>
          <p:nvPr>
            <p:ph idx="2" type="body"/>
          </p:nvPr>
        </p:nvSpPr>
        <p:spPr>
          <a:xfrm>
            <a:off x="650563" y="6447502"/>
            <a:ext cx="23049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Font typeface="Arial"/>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6" name="Google Shape;1696;p198"/>
          <p:cNvSpPr txBox="1"/>
          <p:nvPr>
            <p:ph idx="3" type="body"/>
          </p:nvPr>
        </p:nvSpPr>
        <p:spPr>
          <a:xfrm>
            <a:off x="650563" y="8822101"/>
            <a:ext cx="23049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Font typeface="Arial"/>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7" name="Google Shape;1697;p198"/>
          <p:cNvSpPr txBox="1"/>
          <p:nvPr>
            <p:ph idx="4" type="body"/>
          </p:nvPr>
        </p:nvSpPr>
        <p:spPr>
          <a:xfrm>
            <a:off x="650563" y="11185735"/>
            <a:ext cx="23049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Font typeface="Arial"/>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8" name="Google Shape;1698;p198"/>
          <p:cNvSpPr txBox="1"/>
          <p:nvPr>
            <p:ph idx="5" type="body"/>
          </p:nvPr>
        </p:nvSpPr>
        <p:spPr>
          <a:xfrm>
            <a:off x="3333188" y="8134380"/>
            <a:ext cx="4783800" cy="17337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9" name="Google Shape;1699;p198"/>
          <p:cNvSpPr txBox="1"/>
          <p:nvPr>
            <p:ph idx="6" type="body"/>
          </p:nvPr>
        </p:nvSpPr>
        <p:spPr>
          <a:xfrm>
            <a:off x="3346261" y="11185735"/>
            <a:ext cx="4770900" cy="3693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0" name="Google Shape;1700;p198"/>
          <p:cNvSpPr txBox="1"/>
          <p:nvPr>
            <p:ph idx="7" type="body"/>
          </p:nvPr>
        </p:nvSpPr>
        <p:spPr>
          <a:xfrm>
            <a:off x="8509594" y="8134380"/>
            <a:ext cx="4783800" cy="17337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1" name="Google Shape;1701;p198"/>
          <p:cNvSpPr txBox="1"/>
          <p:nvPr>
            <p:ph idx="8" type="body"/>
          </p:nvPr>
        </p:nvSpPr>
        <p:spPr>
          <a:xfrm>
            <a:off x="13686000" y="8134380"/>
            <a:ext cx="4783800" cy="17337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2" name="Google Shape;1702;p198"/>
          <p:cNvSpPr txBox="1"/>
          <p:nvPr>
            <p:ph idx="9" type="body"/>
          </p:nvPr>
        </p:nvSpPr>
        <p:spPr>
          <a:xfrm>
            <a:off x="18862405" y="8134380"/>
            <a:ext cx="4783800" cy="17337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3" name="Google Shape;1703;p198"/>
          <p:cNvSpPr txBox="1"/>
          <p:nvPr>
            <p:ph idx="13" type="body"/>
          </p:nvPr>
        </p:nvSpPr>
        <p:spPr>
          <a:xfrm>
            <a:off x="8521414" y="11185735"/>
            <a:ext cx="4770900" cy="3693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4" name="Google Shape;1704;p198"/>
          <p:cNvSpPr txBox="1"/>
          <p:nvPr>
            <p:ph idx="14" type="body"/>
          </p:nvPr>
        </p:nvSpPr>
        <p:spPr>
          <a:xfrm>
            <a:off x="13585476" y="11185735"/>
            <a:ext cx="4770900" cy="3693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5" name="Google Shape;1705;p198"/>
          <p:cNvSpPr txBox="1"/>
          <p:nvPr>
            <p:ph idx="15" type="body"/>
          </p:nvPr>
        </p:nvSpPr>
        <p:spPr>
          <a:xfrm>
            <a:off x="18875479" y="11185735"/>
            <a:ext cx="4770900" cy="3693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6" name="Google Shape;1706;p198"/>
          <p:cNvSpPr txBox="1"/>
          <p:nvPr>
            <p:ph idx="16" type="body"/>
          </p:nvPr>
        </p:nvSpPr>
        <p:spPr>
          <a:xfrm>
            <a:off x="3333187" y="6447502"/>
            <a:ext cx="19096200" cy="3711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7" name="Google Shape;1707;p198"/>
          <p:cNvSpPr txBox="1"/>
          <p:nvPr>
            <p:ph idx="17" type="body"/>
          </p:nvPr>
        </p:nvSpPr>
        <p:spPr>
          <a:xfrm>
            <a:off x="650563" y="5161850"/>
            <a:ext cx="23049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Font typeface="Arial"/>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8" name="Google Shape;1708;p198"/>
          <p:cNvSpPr txBox="1"/>
          <p:nvPr>
            <p:ph idx="18" type="body"/>
          </p:nvPr>
        </p:nvSpPr>
        <p:spPr>
          <a:xfrm>
            <a:off x="3333187" y="5161850"/>
            <a:ext cx="19096200" cy="3711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9" name="Google Shape;1709;p198"/>
          <p:cNvSpPr txBox="1"/>
          <p:nvPr>
            <p:ph idx="19" type="body"/>
          </p:nvPr>
        </p:nvSpPr>
        <p:spPr>
          <a:xfrm>
            <a:off x="650563" y="3920681"/>
            <a:ext cx="23049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Font typeface="Arial"/>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0" name="Google Shape;1710;p198"/>
          <p:cNvSpPr txBox="1"/>
          <p:nvPr>
            <p:ph idx="20" type="body"/>
          </p:nvPr>
        </p:nvSpPr>
        <p:spPr>
          <a:xfrm>
            <a:off x="3333187" y="3920681"/>
            <a:ext cx="19096200" cy="3711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1" name="Google Shape;1711;p198"/>
          <p:cNvSpPr txBox="1"/>
          <p:nvPr>
            <p:ph idx="21" type="body"/>
          </p:nvPr>
        </p:nvSpPr>
        <p:spPr>
          <a:xfrm>
            <a:off x="650563" y="12450738"/>
            <a:ext cx="23049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Font typeface="Arial"/>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2" name="Google Shape;1712;p198"/>
          <p:cNvSpPr txBox="1"/>
          <p:nvPr>
            <p:ph idx="22" type="body"/>
          </p:nvPr>
        </p:nvSpPr>
        <p:spPr>
          <a:xfrm>
            <a:off x="360751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3" name="Google Shape;1713;p198"/>
          <p:cNvSpPr txBox="1"/>
          <p:nvPr>
            <p:ph idx="23" type="body"/>
          </p:nvPr>
        </p:nvSpPr>
        <p:spPr>
          <a:xfrm>
            <a:off x="490093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4" name="Google Shape;1714;p198"/>
          <p:cNvSpPr txBox="1"/>
          <p:nvPr>
            <p:ph idx="24" type="body"/>
          </p:nvPr>
        </p:nvSpPr>
        <p:spPr>
          <a:xfrm>
            <a:off x="619434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5" name="Google Shape;1715;p198"/>
          <p:cNvSpPr txBox="1"/>
          <p:nvPr>
            <p:ph idx="25" type="body"/>
          </p:nvPr>
        </p:nvSpPr>
        <p:spPr>
          <a:xfrm>
            <a:off x="748776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6" name="Google Shape;1716;p198"/>
          <p:cNvSpPr txBox="1"/>
          <p:nvPr>
            <p:ph idx="26" type="body"/>
          </p:nvPr>
        </p:nvSpPr>
        <p:spPr>
          <a:xfrm>
            <a:off x="878117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7" name="Google Shape;1717;p198"/>
          <p:cNvSpPr txBox="1"/>
          <p:nvPr>
            <p:ph idx="27" type="body"/>
          </p:nvPr>
        </p:nvSpPr>
        <p:spPr>
          <a:xfrm>
            <a:off x="1007459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8" name="Google Shape;1718;p198"/>
          <p:cNvSpPr txBox="1"/>
          <p:nvPr>
            <p:ph idx="28" type="body"/>
          </p:nvPr>
        </p:nvSpPr>
        <p:spPr>
          <a:xfrm>
            <a:off x="1136800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9" name="Google Shape;1719;p198"/>
          <p:cNvSpPr txBox="1"/>
          <p:nvPr>
            <p:ph idx="29" type="body"/>
          </p:nvPr>
        </p:nvSpPr>
        <p:spPr>
          <a:xfrm>
            <a:off x="1266142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0" name="Google Shape;1720;p198"/>
          <p:cNvSpPr txBox="1"/>
          <p:nvPr>
            <p:ph idx="30" type="body"/>
          </p:nvPr>
        </p:nvSpPr>
        <p:spPr>
          <a:xfrm>
            <a:off x="1395483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1" name="Google Shape;1721;p198"/>
          <p:cNvSpPr txBox="1"/>
          <p:nvPr>
            <p:ph idx="31" type="body"/>
          </p:nvPr>
        </p:nvSpPr>
        <p:spPr>
          <a:xfrm>
            <a:off x="1524825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2" name="Google Shape;1722;p198"/>
          <p:cNvSpPr txBox="1"/>
          <p:nvPr>
            <p:ph idx="32" type="body"/>
          </p:nvPr>
        </p:nvSpPr>
        <p:spPr>
          <a:xfrm>
            <a:off x="1654166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3" name="Google Shape;1723;p198"/>
          <p:cNvSpPr txBox="1"/>
          <p:nvPr>
            <p:ph idx="33" type="body"/>
          </p:nvPr>
        </p:nvSpPr>
        <p:spPr>
          <a:xfrm>
            <a:off x="1783508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4" name="Google Shape;1724;p198"/>
          <p:cNvSpPr txBox="1"/>
          <p:nvPr>
            <p:ph idx="34" type="body"/>
          </p:nvPr>
        </p:nvSpPr>
        <p:spPr>
          <a:xfrm>
            <a:off x="1912849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5" name="Google Shape;1725;p198"/>
          <p:cNvSpPr txBox="1"/>
          <p:nvPr>
            <p:ph idx="35" type="body"/>
          </p:nvPr>
        </p:nvSpPr>
        <p:spPr>
          <a:xfrm>
            <a:off x="2042191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6" name="Google Shape;1726;p198"/>
          <p:cNvSpPr txBox="1"/>
          <p:nvPr>
            <p:ph idx="36" type="body"/>
          </p:nvPr>
        </p:nvSpPr>
        <p:spPr>
          <a:xfrm>
            <a:off x="2171532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7" name="Google Shape;1727;p198"/>
          <p:cNvSpPr txBox="1"/>
          <p:nvPr>
            <p:ph idx="37" type="body"/>
          </p:nvPr>
        </p:nvSpPr>
        <p:spPr>
          <a:xfrm>
            <a:off x="2300874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ocation" showMasterSp="0">
  <p:cSld name="Allocation">
    <p:spTree>
      <p:nvGrpSpPr>
        <p:cNvPr id="1728" name="Shape 1728"/>
        <p:cNvGrpSpPr/>
        <p:nvPr/>
      </p:nvGrpSpPr>
      <p:grpSpPr>
        <a:xfrm>
          <a:off x="0" y="0"/>
          <a:ext cx="0" cy="0"/>
          <a:chOff x="0" y="0"/>
          <a:chExt cx="0" cy="0"/>
        </a:xfrm>
      </p:grpSpPr>
      <p:sp>
        <p:nvSpPr>
          <p:cNvPr id="1729" name="Google Shape;1729;p199"/>
          <p:cNvSpPr/>
          <p:nvPr/>
        </p:nvSpPr>
        <p:spPr>
          <a:xfrm>
            <a:off x="8623805" y="507999"/>
            <a:ext cx="15222300" cy="12699900"/>
          </a:xfrm>
          <a:prstGeom prst="roundRect">
            <a:avLst>
              <a:gd fmla="val 1596"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cxnSp>
        <p:nvCxnSpPr>
          <p:cNvPr id="1730" name="Google Shape;1730;p199"/>
          <p:cNvCxnSpPr/>
          <p:nvPr/>
        </p:nvCxnSpPr>
        <p:spPr>
          <a:xfrm rot="10800000">
            <a:off x="14686621" y="2044920"/>
            <a:ext cx="0" cy="9983700"/>
          </a:xfrm>
          <a:prstGeom prst="straightConnector1">
            <a:avLst/>
          </a:prstGeom>
          <a:noFill/>
          <a:ln cap="flat" cmpd="sng" w="9525">
            <a:solidFill>
              <a:srgbClr val="1A1A1A">
                <a:alpha val="24710"/>
              </a:srgbClr>
            </a:solidFill>
            <a:prstDash val="dashDot"/>
            <a:miter lim="400000"/>
            <a:headEnd len="sm" w="sm" type="none"/>
            <a:tailEnd len="sm" w="sm" type="none"/>
          </a:ln>
        </p:spPr>
      </p:cxnSp>
      <p:cxnSp>
        <p:nvCxnSpPr>
          <p:cNvPr id="1731" name="Google Shape;1731;p199"/>
          <p:cNvCxnSpPr/>
          <p:nvPr/>
        </p:nvCxnSpPr>
        <p:spPr>
          <a:xfrm rot="10800000">
            <a:off x="18685690" y="2044920"/>
            <a:ext cx="0" cy="9983700"/>
          </a:xfrm>
          <a:prstGeom prst="straightConnector1">
            <a:avLst/>
          </a:prstGeom>
          <a:noFill/>
          <a:ln cap="flat" cmpd="sng" w="9525">
            <a:solidFill>
              <a:srgbClr val="1A1A1A">
                <a:alpha val="24710"/>
              </a:srgbClr>
            </a:solidFill>
            <a:prstDash val="dashDot"/>
            <a:miter lim="400000"/>
            <a:headEnd len="sm" w="sm" type="none"/>
            <a:tailEnd len="sm" w="sm" type="none"/>
          </a:ln>
        </p:spPr>
      </p:cxnSp>
      <p:cxnSp>
        <p:nvCxnSpPr>
          <p:cNvPr id="1732" name="Google Shape;1732;p199"/>
          <p:cNvCxnSpPr/>
          <p:nvPr/>
        </p:nvCxnSpPr>
        <p:spPr>
          <a:xfrm rot="10800000">
            <a:off x="22374298" y="2044921"/>
            <a:ext cx="0" cy="9983700"/>
          </a:xfrm>
          <a:prstGeom prst="straightConnector1">
            <a:avLst/>
          </a:prstGeom>
          <a:noFill/>
          <a:ln cap="flat" cmpd="sng" w="9525">
            <a:solidFill>
              <a:srgbClr val="1A1A1A">
                <a:alpha val="24710"/>
              </a:srgbClr>
            </a:solidFill>
            <a:prstDash val="dashDot"/>
            <a:miter lim="400000"/>
            <a:headEnd len="sm" w="sm" type="none"/>
            <a:tailEnd len="sm" w="sm" type="none"/>
          </a:ln>
        </p:spPr>
      </p:cxnSp>
      <p:cxnSp>
        <p:nvCxnSpPr>
          <p:cNvPr id="1733" name="Google Shape;1733;p199"/>
          <p:cNvCxnSpPr/>
          <p:nvPr/>
        </p:nvCxnSpPr>
        <p:spPr>
          <a:xfrm>
            <a:off x="537007" y="7665523"/>
            <a:ext cx="1269900" cy="0"/>
          </a:xfrm>
          <a:prstGeom prst="straightConnector1">
            <a:avLst/>
          </a:prstGeom>
          <a:noFill/>
          <a:ln cap="flat" cmpd="sng" w="38100">
            <a:solidFill>
              <a:srgbClr val="B2B4B9"/>
            </a:solidFill>
            <a:prstDash val="solid"/>
            <a:miter lim="400000"/>
            <a:headEnd len="sm" w="sm" type="none"/>
            <a:tailEnd len="sm" w="sm" type="none"/>
          </a:ln>
        </p:spPr>
      </p:cxnSp>
      <p:cxnSp>
        <p:nvCxnSpPr>
          <p:cNvPr id="1734" name="Google Shape;1734;p199"/>
          <p:cNvCxnSpPr/>
          <p:nvPr/>
        </p:nvCxnSpPr>
        <p:spPr>
          <a:xfrm>
            <a:off x="537007" y="8091621"/>
            <a:ext cx="1269900" cy="0"/>
          </a:xfrm>
          <a:prstGeom prst="straightConnector1">
            <a:avLst/>
          </a:prstGeom>
          <a:noFill/>
          <a:ln cap="flat" cmpd="sng" w="38100">
            <a:solidFill>
              <a:srgbClr val="000000"/>
            </a:solidFill>
            <a:prstDash val="solid"/>
            <a:miter lim="400000"/>
            <a:headEnd len="sm" w="sm" type="none"/>
            <a:tailEnd len="sm" w="sm" type="none"/>
          </a:ln>
        </p:spPr>
      </p:cxnSp>
      <p:cxnSp>
        <p:nvCxnSpPr>
          <p:cNvPr id="1735" name="Google Shape;1735;p199"/>
          <p:cNvCxnSpPr/>
          <p:nvPr/>
        </p:nvCxnSpPr>
        <p:spPr>
          <a:xfrm>
            <a:off x="537007" y="7237804"/>
            <a:ext cx="1269900" cy="0"/>
          </a:xfrm>
          <a:prstGeom prst="straightConnector1">
            <a:avLst/>
          </a:prstGeom>
          <a:noFill/>
          <a:ln cap="flat" cmpd="sng" w="38100">
            <a:solidFill>
              <a:srgbClr val="D1D4DC"/>
            </a:solidFill>
            <a:prstDash val="dashDot"/>
            <a:miter lim="400000"/>
            <a:headEnd len="sm" w="sm" type="none"/>
            <a:tailEnd len="sm" w="sm" type="none"/>
          </a:ln>
        </p:spPr>
      </p:cxnSp>
      <p:cxnSp>
        <p:nvCxnSpPr>
          <p:cNvPr id="1736" name="Google Shape;1736;p199"/>
          <p:cNvCxnSpPr/>
          <p:nvPr/>
        </p:nvCxnSpPr>
        <p:spPr>
          <a:xfrm>
            <a:off x="10713704" y="12058587"/>
            <a:ext cx="11896200" cy="0"/>
          </a:xfrm>
          <a:prstGeom prst="straightConnector1">
            <a:avLst/>
          </a:prstGeom>
          <a:noFill/>
          <a:ln cap="flat" cmpd="sng" w="25400">
            <a:solidFill>
              <a:srgbClr val="000000"/>
            </a:solidFill>
            <a:prstDash val="solid"/>
            <a:miter lim="400000"/>
            <a:headEnd len="sm" w="sm" type="none"/>
            <a:tailEnd len="med" w="med" type="triangle"/>
          </a:ln>
        </p:spPr>
      </p:cxnSp>
      <p:cxnSp>
        <p:nvCxnSpPr>
          <p:cNvPr id="1737" name="Google Shape;1737;p199"/>
          <p:cNvCxnSpPr/>
          <p:nvPr/>
        </p:nvCxnSpPr>
        <p:spPr>
          <a:xfrm rot="10800000">
            <a:off x="10722140" y="1843671"/>
            <a:ext cx="0" cy="10229400"/>
          </a:xfrm>
          <a:prstGeom prst="straightConnector1">
            <a:avLst/>
          </a:prstGeom>
          <a:noFill/>
          <a:ln cap="flat" cmpd="sng" w="25400">
            <a:solidFill>
              <a:srgbClr val="000000"/>
            </a:solidFill>
            <a:prstDash val="solid"/>
            <a:miter lim="400000"/>
            <a:headEnd len="sm" w="sm" type="none"/>
            <a:tailEnd len="med" w="med" type="triangle"/>
          </a:ln>
        </p:spPr>
      </p:cxnSp>
      <p:sp>
        <p:nvSpPr>
          <p:cNvPr id="1738" name="Google Shape;1738;p199"/>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739" name="Google Shape;1739;p199"/>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0" name="Google Shape;1740;p199"/>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41" name="Google Shape;1741;p199"/>
          <p:cNvSpPr txBox="1"/>
          <p:nvPr>
            <p:ph idx="2" type="body"/>
          </p:nvPr>
        </p:nvSpPr>
        <p:spPr>
          <a:xfrm>
            <a:off x="1975044" y="6975865"/>
            <a:ext cx="55437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2" name="Google Shape;1742;p199"/>
          <p:cNvSpPr txBox="1"/>
          <p:nvPr>
            <p:ph idx="3" type="body"/>
          </p:nvPr>
        </p:nvSpPr>
        <p:spPr>
          <a:xfrm>
            <a:off x="1975044" y="7403584"/>
            <a:ext cx="55437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3" name="Google Shape;1743;p199"/>
          <p:cNvSpPr txBox="1"/>
          <p:nvPr>
            <p:ph idx="4" type="body"/>
          </p:nvPr>
        </p:nvSpPr>
        <p:spPr>
          <a:xfrm>
            <a:off x="1975044" y="7831303"/>
            <a:ext cx="55437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4" name="Google Shape;1744;p199"/>
          <p:cNvSpPr txBox="1"/>
          <p:nvPr>
            <p:ph idx="5" type="body"/>
          </p:nvPr>
        </p:nvSpPr>
        <p:spPr>
          <a:xfrm>
            <a:off x="10555973" y="1272847"/>
            <a:ext cx="332400" cy="4023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5" name="Google Shape;1745;p199"/>
          <p:cNvSpPr txBox="1"/>
          <p:nvPr>
            <p:ph idx="6" type="body"/>
          </p:nvPr>
        </p:nvSpPr>
        <p:spPr>
          <a:xfrm>
            <a:off x="14133193" y="1311901"/>
            <a:ext cx="1096800" cy="3402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dk1"/>
              </a:buClr>
              <a:buSzPts val="1600"/>
              <a:buNone/>
              <a:defRPr b="0"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6" name="Google Shape;1746;p199"/>
          <p:cNvSpPr txBox="1"/>
          <p:nvPr>
            <p:ph idx="7" type="body"/>
          </p:nvPr>
        </p:nvSpPr>
        <p:spPr>
          <a:xfrm>
            <a:off x="18142411" y="1311901"/>
            <a:ext cx="1096800" cy="3402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dk1"/>
              </a:buClr>
              <a:buSzPts val="1600"/>
              <a:buNone/>
              <a:defRPr b="0"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7" name="Google Shape;1747;p199"/>
          <p:cNvSpPr txBox="1"/>
          <p:nvPr>
            <p:ph idx="8" type="body"/>
          </p:nvPr>
        </p:nvSpPr>
        <p:spPr>
          <a:xfrm>
            <a:off x="21793773" y="1366707"/>
            <a:ext cx="1096800" cy="340200"/>
          </a:xfrm>
          <a:prstGeom prst="rect">
            <a:avLst/>
          </a:prstGeom>
          <a:noFill/>
          <a:ln>
            <a:noFill/>
          </a:ln>
        </p:spPr>
        <p:txBody>
          <a:bodyPr anchorCtr="0" anchor="ctr" bIns="45700" lIns="91425" spcFirstLastPara="1" rIns="91425" wrap="square" tIns="45700">
            <a:spAutoFit/>
          </a:bodyPr>
          <a:lstStyle>
            <a:lvl1pPr indent="-228600" lvl="0" marL="457200" marR="0" algn="ctr">
              <a:lnSpc>
                <a:spcPct val="110000"/>
              </a:lnSpc>
              <a:spcBef>
                <a:spcPts val="600"/>
              </a:spcBef>
              <a:spcAft>
                <a:spcPts val="0"/>
              </a:spcAft>
              <a:buClr>
                <a:schemeClr val="dk1"/>
              </a:buClr>
              <a:buSzPts val="1600"/>
              <a:buFont typeface="Arial"/>
              <a:buNone/>
              <a:defRPr b="0" sz="1600">
                <a:solidFill>
                  <a:schemeClr val="dk1"/>
                </a:solidFill>
                <a:latin typeface="Helvetica Neue"/>
                <a:ea typeface="Helvetica Neue"/>
                <a:cs typeface="Helvetica Neue"/>
                <a:sym typeface="Helvetica Neu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8" name="Google Shape;1748;p199"/>
          <p:cNvSpPr txBox="1"/>
          <p:nvPr>
            <p:ph idx="9" type="body"/>
          </p:nvPr>
        </p:nvSpPr>
        <p:spPr>
          <a:xfrm>
            <a:off x="21915260" y="2295836"/>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dk2"/>
              </a:buClr>
              <a:buSzPts val="1600"/>
              <a:buFont typeface="Arial"/>
              <a:buNone/>
              <a:defRPr b="0" sz="16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9" name="Google Shape;1749;p199"/>
          <p:cNvSpPr txBox="1"/>
          <p:nvPr>
            <p:ph idx="13" type="body"/>
          </p:nvPr>
        </p:nvSpPr>
        <p:spPr>
          <a:xfrm>
            <a:off x="14162266" y="4131923"/>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dk2"/>
              </a:buClr>
              <a:buSzPts val="1600"/>
              <a:buFont typeface="Arial"/>
              <a:buNone/>
              <a:defRPr b="0" sz="16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0" name="Google Shape;1750;p199"/>
          <p:cNvSpPr txBox="1"/>
          <p:nvPr>
            <p:ph idx="14" type="body"/>
          </p:nvPr>
        </p:nvSpPr>
        <p:spPr>
          <a:xfrm>
            <a:off x="18212498" y="3114176"/>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dk2"/>
              </a:buClr>
              <a:buSzPts val="1600"/>
              <a:buFont typeface="Arial"/>
              <a:buNone/>
              <a:defRPr b="0" sz="16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1" name="Google Shape;1751;p199"/>
          <p:cNvSpPr txBox="1"/>
          <p:nvPr>
            <p:ph idx="15" type="body"/>
          </p:nvPr>
        </p:nvSpPr>
        <p:spPr>
          <a:xfrm>
            <a:off x="21915260" y="4797635"/>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rgbClr val="7F7F7F"/>
              </a:buClr>
              <a:buSzPts val="1600"/>
              <a:buFont typeface="Arial"/>
              <a:buNone/>
              <a:defRPr b="0" sz="1600">
                <a:solidFill>
                  <a:srgbClr val="7F7F7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2" name="Google Shape;1752;p199"/>
          <p:cNvSpPr txBox="1"/>
          <p:nvPr>
            <p:ph idx="16" type="body"/>
          </p:nvPr>
        </p:nvSpPr>
        <p:spPr>
          <a:xfrm>
            <a:off x="14162266" y="7063301"/>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rgbClr val="7F7F7F"/>
              </a:buClr>
              <a:buSzPts val="1600"/>
              <a:buFont typeface="Arial"/>
              <a:buNone/>
              <a:defRPr b="0" sz="1600">
                <a:solidFill>
                  <a:srgbClr val="7F7F7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3" name="Google Shape;1753;p199"/>
          <p:cNvSpPr txBox="1"/>
          <p:nvPr>
            <p:ph idx="17" type="body"/>
          </p:nvPr>
        </p:nvSpPr>
        <p:spPr>
          <a:xfrm>
            <a:off x="18212498" y="5705807"/>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rgbClr val="7F7F7F"/>
              </a:buClr>
              <a:buSzPts val="1600"/>
              <a:buFont typeface="Arial"/>
              <a:buNone/>
              <a:defRPr b="0" sz="1600">
                <a:solidFill>
                  <a:srgbClr val="7F7F7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4" name="Google Shape;1754;p199"/>
          <p:cNvSpPr txBox="1"/>
          <p:nvPr>
            <p:ph idx="18" type="body"/>
          </p:nvPr>
        </p:nvSpPr>
        <p:spPr>
          <a:xfrm>
            <a:off x="14162266" y="10909174"/>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dk1"/>
              </a:buClr>
              <a:buSzPts val="1600"/>
              <a:buFont typeface="Arial"/>
              <a:buNone/>
              <a:defRPr b="0"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5" name="Google Shape;1755;p199"/>
          <p:cNvSpPr txBox="1"/>
          <p:nvPr>
            <p:ph idx="19" type="body"/>
          </p:nvPr>
        </p:nvSpPr>
        <p:spPr>
          <a:xfrm>
            <a:off x="18212498" y="10158604"/>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dk1"/>
              </a:buClr>
              <a:buSzPts val="1600"/>
              <a:buFont typeface="Arial"/>
              <a:buNone/>
              <a:defRPr b="0"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6" name="Google Shape;1756;p199"/>
          <p:cNvSpPr txBox="1"/>
          <p:nvPr>
            <p:ph idx="20" type="body"/>
          </p:nvPr>
        </p:nvSpPr>
        <p:spPr>
          <a:xfrm>
            <a:off x="21915260" y="9657270"/>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dk1"/>
              </a:buClr>
              <a:buSzPts val="1600"/>
              <a:buFont typeface="Arial"/>
              <a:buNone/>
              <a:defRPr b="0"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7" name="Google Shape;1757;p199"/>
          <p:cNvSpPr txBox="1"/>
          <p:nvPr>
            <p:ph idx="21" type="body"/>
          </p:nvPr>
        </p:nvSpPr>
        <p:spPr>
          <a:xfrm>
            <a:off x="9589524" y="2081478"/>
            <a:ext cx="918300" cy="4023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dk1"/>
              </a:buClr>
              <a:buSzPts val="2000"/>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8" name="Google Shape;1758;p199"/>
          <p:cNvSpPr txBox="1"/>
          <p:nvPr>
            <p:ph idx="22" type="body"/>
          </p:nvPr>
        </p:nvSpPr>
        <p:spPr>
          <a:xfrm>
            <a:off x="9589524" y="4020230"/>
            <a:ext cx="918300" cy="4023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dk1"/>
              </a:buClr>
              <a:buSzPts val="2000"/>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9" name="Google Shape;1759;p199"/>
          <p:cNvSpPr txBox="1"/>
          <p:nvPr>
            <p:ph idx="23" type="body"/>
          </p:nvPr>
        </p:nvSpPr>
        <p:spPr>
          <a:xfrm>
            <a:off x="10175389" y="11775239"/>
            <a:ext cx="332400" cy="4023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dk1"/>
              </a:buClr>
              <a:buSzPts val="2000"/>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0" name="Google Shape;1760;p199"/>
          <p:cNvSpPr txBox="1"/>
          <p:nvPr>
            <p:ph idx="24" type="body"/>
          </p:nvPr>
        </p:nvSpPr>
        <p:spPr>
          <a:xfrm>
            <a:off x="9589524" y="9836486"/>
            <a:ext cx="918300" cy="4023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dk1"/>
              </a:buClr>
              <a:buSzPts val="2000"/>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1" name="Google Shape;1761;p199"/>
          <p:cNvSpPr txBox="1"/>
          <p:nvPr>
            <p:ph idx="25" type="body"/>
          </p:nvPr>
        </p:nvSpPr>
        <p:spPr>
          <a:xfrm>
            <a:off x="9589524" y="7897734"/>
            <a:ext cx="918300" cy="4023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dk1"/>
              </a:buClr>
              <a:buSzPts val="2000"/>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2" name="Google Shape;1762;p199"/>
          <p:cNvSpPr txBox="1"/>
          <p:nvPr>
            <p:ph idx="26" type="body"/>
          </p:nvPr>
        </p:nvSpPr>
        <p:spPr>
          <a:xfrm>
            <a:off x="9589524" y="5958982"/>
            <a:ext cx="918300" cy="4023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dk1"/>
              </a:buClr>
              <a:buSzPts val="2000"/>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3" name="Google Shape;1763;p199"/>
          <p:cNvSpPr txBox="1"/>
          <p:nvPr>
            <p:ph idx="27" type="body"/>
          </p:nvPr>
        </p:nvSpPr>
        <p:spPr>
          <a:xfrm>
            <a:off x="12658569" y="12275140"/>
            <a:ext cx="5040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dk1"/>
              </a:buClr>
              <a:buSzPts val="2000"/>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4" name="Google Shape;1764;p199"/>
          <p:cNvSpPr txBox="1"/>
          <p:nvPr>
            <p:ph idx="28" type="body"/>
          </p:nvPr>
        </p:nvSpPr>
        <p:spPr>
          <a:xfrm>
            <a:off x="16539182" y="12275140"/>
            <a:ext cx="5040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dk1"/>
              </a:buClr>
              <a:buSzPts val="2000"/>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5" name="Google Shape;1765;p199"/>
          <p:cNvSpPr txBox="1"/>
          <p:nvPr>
            <p:ph idx="29" type="body"/>
          </p:nvPr>
        </p:nvSpPr>
        <p:spPr>
          <a:xfrm>
            <a:off x="20477018" y="12275140"/>
            <a:ext cx="5040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dk1"/>
              </a:buClr>
              <a:buSzPts val="2000"/>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6" name="Google Shape;1766;p199"/>
          <p:cNvSpPr/>
          <p:nvPr/>
        </p:nvSpPr>
        <p:spPr>
          <a:xfrm rot="-1270683">
            <a:off x="10774998" y="4909060"/>
            <a:ext cx="11577490" cy="2466783"/>
          </a:xfrm>
          <a:custGeom>
            <a:rect b="b" l="l" r="r" t="t"/>
            <a:pathLst>
              <a:path extrusionOk="0" h="21600" w="21600">
                <a:moveTo>
                  <a:pt x="0" y="0"/>
                </a:moveTo>
                <a:lnTo>
                  <a:pt x="3483" y="6277"/>
                </a:lnTo>
                <a:lnTo>
                  <a:pt x="6910" y="12495"/>
                </a:lnTo>
                <a:cubicBezTo>
                  <a:pt x="8158" y="14143"/>
                  <a:pt x="9456" y="15781"/>
                  <a:pt x="11485" y="16997"/>
                </a:cubicBezTo>
                <a:cubicBezTo>
                  <a:pt x="12490" y="17599"/>
                  <a:pt x="13490" y="17599"/>
                  <a:pt x="14491" y="17760"/>
                </a:cubicBezTo>
                <a:cubicBezTo>
                  <a:pt x="16856" y="18141"/>
                  <a:pt x="19236" y="19426"/>
                  <a:pt x="21600" y="21600"/>
                </a:cubicBezTo>
              </a:path>
            </a:pathLst>
          </a:custGeom>
          <a:noFill/>
          <a:ln cap="flat" cmpd="sng" w="25400">
            <a:solidFill>
              <a:srgbClr val="6F7378"/>
            </a:solidFill>
            <a:prstDash val="solid"/>
            <a:miter lim="400000"/>
            <a:headEnd len="sm" w="sm" type="none"/>
            <a:tailEnd len="sm" w="sm" type="none"/>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767" name="Google Shape;1767;p199"/>
          <p:cNvSpPr/>
          <p:nvPr/>
        </p:nvSpPr>
        <p:spPr>
          <a:xfrm flipH="1" rot="10800000">
            <a:off x="10710387" y="9610218"/>
            <a:ext cx="11688462" cy="1319004"/>
          </a:xfrm>
          <a:custGeom>
            <a:rect b="b" l="l" r="r" t="t"/>
            <a:pathLst>
              <a:path extrusionOk="0" h="21600" w="21600">
                <a:moveTo>
                  <a:pt x="0" y="0"/>
                </a:moveTo>
                <a:lnTo>
                  <a:pt x="7417" y="113"/>
                </a:lnTo>
                <a:cubicBezTo>
                  <a:pt x="8066" y="659"/>
                  <a:pt x="8710" y="1506"/>
                  <a:pt x="9344" y="2647"/>
                </a:cubicBezTo>
                <a:cubicBezTo>
                  <a:pt x="11173" y="5937"/>
                  <a:pt x="12908" y="11645"/>
                  <a:pt x="14754" y="14422"/>
                </a:cubicBezTo>
                <a:cubicBezTo>
                  <a:pt x="16299" y="16747"/>
                  <a:pt x="17886" y="16963"/>
                  <a:pt x="19448" y="18538"/>
                </a:cubicBezTo>
                <a:cubicBezTo>
                  <a:pt x="20173" y="19269"/>
                  <a:pt x="20891" y="20291"/>
                  <a:pt x="21600" y="21600"/>
                </a:cubicBezTo>
              </a:path>
            </a:pathLst>
          </a:custGeom>
          <a:noFill/>
          <a:ln cap="flat" cmpd="sng" w="25400">
            <a:solidFill>
              <a:schemeClr val="dk1"/>
            </a:solidFill>
            <a:prstDash val="solid"/>
            <a:miter lim="400000"/>
            <a:headEnd len="sm" w="sm" type="none"/>
            <a:tailEnd len="sm" w="sm" type="none"/>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768" name="Google Shape;1768;p199"/>
          <p:cNvSpPr/>
          <p:nvPr/>
        </p:nvSpPr>
        <p:spPr>
          <a:xfrm flipH="1" rot="10800000">
            <a:off x="10710428" y="2242457"/>
            <a:ext cx="11661084" cy="1801332"/>
          </a:xfrm>
          <a:custGeom>
            <a:rect b="b" l="l" r="r" t="t"/>
            <a:pathLst>
              <a:path extrusionOk="0" h="21600" w="21600">
                <a:moveTo>
                  <a:pt x="0" y="0"/>
                </a:moveTo>
                <a:lnTo>
                  <a:pt x="7435" y="83"/>
                </a:lnTo>
                <a:cubicBezTo>
                  <a:pt x="8086" y="466"/>
                  <a:pt x="8731" y="1086"/>
                  <a:pt x="9366" y="1938"/>
                </a:cubicBezTo>
                <a:cubicBezTo>
                  <a:pt x="11237" y="4449"/>
                  <a:pt x="12986" y="8921"/>
                  <a:pt x="14787" y="12576"/>
                </a:cubicBezTo>
                <a:cubicBezTo>
                  <a:pt x="16277" y="15599"/>
                  <a:pt x="17805" y="18067"/>
                  <a:pt x="19368" y="19749"/>
                </a:cubicBezTo>
                <a:cubicBezTo>
                  <a:pt x="20106" y="20544"/>
                  <a:pt x="20851" y="21162"/>
                  <a:pt x="21600" y="21600"/>
                </a:cubicBezTo>
              </a:path>
            </a:pathLst>
          </a:custGeom>
          <a:noFill/>
          <a:ln cap="flat" cmpd="sng" w="25400">
            <a:solidFill>
              <a:srgbClr val="DFE2EA"/>
            </a:solidFill>
            <a:prstDash val="dashDot"/>
            <a:miter lim="400000"/>
            <a:headEnd len="sm" w="sm" type="none"/>
            <a:tailEnd len="sm" w="sm" type="none"/>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769" name="Google Shape;1769;p199"/>
          <p:cNvSpPr txBox="1"/>
          <p:nvPr>
            <p:ph idx="30" type="body"/>
          </p:nvPr>
        </p:nvSpPr>
        <p:spPr>
          <a:xfrm>
            <a:off x="535946" y="8614106"/>
            <a:ext cx="5054400" cy="24336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dk2"/>
              </a:buClr>
              <a:buSzPts val="2000"/>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lden Circle" showMasterSp="0">
  <p:cSld name="Golden Circle">
    <p:spTree>
      <p:nvGrpSpPr>
        <p:cNvPr id="1770" name="Shape 1770"/>
        <p:cNvGrpSpPr/>
        <p:nvPr/>
      </p:nvGrpSpPr>
      <p:grpSpPr>
        <a:xfrm>
          <a:off x="0" y="0"/>
          <a:ext cx="0" cy="0"/>
          <a:chOff x="0" y="0"/>
          <a:chExt cx="0" cy="0"/>
        </a:xfrm>
      </p:grpSpPr>
      <p:sp>
        <p:nvSpPr>
          <p:cNvPr id="1771" name="Google Shape;1771;p200"/>
          <p:cNvSpPr/>
          <p:nvPr/>
        </p:nvSpPr>
        <p:spPr>
          <a:xfrm>
            <a:off x="532472" y="507999"/>
            <a:ext cx="12702000" cy="12699900"/>
          </a:xfrm>
          <a:prstGeom prst="roundRect">
            <a:avLst>
              <a:gd fmla="val 1596"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772" name="Google Shape;1772;p200"/>
          <p:cNvSpPr/>
          <p:nvPr>
            <p:ph idx="1" type="body"/>
          </p:nvPr>
        </p:nvSpPr>
        <p:spPr>
          <a:xfrm>
            <a:off x="1356663" y="1330670"/>
            <a:ext cx="11053500" cy="11054700"/>
          </a:xfrm>
          <a:prstGeom prst="ellipse">
            <a:avLst/>
          </a:prstGeom>
          <a:gradFill>
            <a:gsLst>
              <a:gs pos="0">
                <a:srgbClr val="D9D9D9">
                  <a:alpha val="8235"/>
                </a:srgbClr>
              </a:gs>
              <a:gs pos="47810">
                <a:srgbClr val="B5B7BA">
                  <a:alpha val="6274"/>
                </a:srgbClr>
              </a:gs>
              <a:gs pos="97310">
                <a:srgbClr val="91969C">
                  <a:alpha val="4705"/>
                </a:srgbClr>
              </a:gs>
              <a:gs pos="100000">
                <a:srgbClr val="91969C">
                  <a:alpha val="4705"/>
                </a:srgbClr>
              </a:gs>
            </a:gsLst>
            <a:lin ang="10800025" scaled="0"/>
          </a:gradFill>
          <a:ln cap="flat" cmpd="sng" w="9525">
            <a:solidFill>
              <a:srgbClr val="000000">
                <a:alpha val="16470"/>
              </a:srgbClr>
            </a:solidFill>
            <a:prstDash val="solid"/>
            <a:round/>
            <a:headEnd len="sm" w="sm" type="none"/>
            <a:tailEnd len="sm" w="sm" type="none"/>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3" name="Google Shape;1773;p200"/>
          <p:cNvSpPr/>
          <p:nvPr>
            <p:ph idx="2" type="body"/>
          </p:nvPr>
        </p:nvSpPr>
        <p:spPr>
          <a:xfrm>
            <a:off x="3493091" y="3467302"/>
            <a:ext cx="6780600" cy="6781500"/>
          </a:xfrm>
          <a:prstGeom prst="ellipse">
            <a:avLst/>
          </a:prstGeom>
          <a:gradFill>
            <a:gsLst>
              <a:gs pos="0">
                <a:srgbClr val="D9D9D9">
                  <a:alpha val="16470"/>
                </a:srgbClr>
              </a:gs>
              <a:gs pos="47810">
                <a:srgbClr val="B5B7BA">
                  <a:alpha val="12941"/>
                </a:srgbClr>
              </a:gs>
              <a:gs pos="97310">
                <a:srgbClr val="91969C">
                  <a:alpha val="9803"/>
                </a:srgbClr>
              </a:gs>
              <a:gs pos="100000">
                <a:srgbClr val="91969C">
                  <a:alpha val="9803"/>
                </a:srgbClr>
              </a:gs>
            </a:gsLst>
            <a:lin ang="10800025" scaled="0"/>
          </a:gradFill>
          <a:ln cap="flat" cmpd="sng" w="9525">
            <a:solidFill>
              <a:srgbClr val="000000">
                <a:alpha val="32940"/>
              </a:srgbClr>
            </a:solidFill>
            <a:prstDash val="solid"/>
            <a:round/>
            <a:headEnd len="sm" w="sm" type="none"/>
            <a:tailEnd len="sm" w="sm" type="none"/>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4" name="Google Shape;1774;p200"/>
          <p:cNvSpPr/>
          <p:nvPr>
            <p:ph idx="3" type="body"/>
          </p:nvPr>
        </p:nvSpPr>
        <p:spPr>
          <a:xfrm>
            <a:off x="5591939" y="5566351"/>
            <a:ext cx="2583000" cy="2583300"/>
          </a:xfrm>
          <a:prstGeom prst="ellipse">
            <a:avLst/>
          </a:prstGeom>
          <a:gradFill>
            <a:gsLst>
              <a:gs pos="0">
                <a:srgbClr val="D9D9D9">
                  <a:alpha val="24705"/>
                </a:srgbClr>
              </a:gs>
              <a:gs pos="47810">
                <a:srgbClr val="B5B7BA">
                  <a:alpha val="20000"/>
                </a:srgbClr>
              </a:gs>
              <a:gs pos="97310">
                <a:srgbClr val="91969C">
                  <a:alpha val="14901"/>
                </a:srgbClr>
              </a:gs>
              <a:gs pos="100000">
                <a:srgbClr val="91969C">
                  <a:alpha val="14901"/>
                </a:srgbClr>
              </a:gs>
            </a:gsLst>
            <a:lin ang="10800025" scaled="0"/>
          </a:gradFill>
          <a:ln cap="flat" cmpd="sng" w="9525">
            <a:solidFill>
              <a:srgbClr val="000000">
                <a:alpha val="49800"/>
              </a:srgbClr>
            </a:solidFill>
            <a:prstDash val="solid"/>
            <a:round/>
            <a:headEnd len="sm" w="sm" type="none"/>
            <a:tailEnd len="sm" w="sm" type="none"/>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Font typeface="Arial"/>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5" name="Google Shape;1775;p200"/>
          <p:cNvSpPr txBox="1"/>
          <p:nvPr>
            <p:ph idx="4" type="body"/>
          </p:nvPr>
        </p:nvSpPr>
        <p:spPr>
          <a:xfrm>
            <a:off x="13818035" y="5410684"/>
            <a:ext cx="7624200" cy="20895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1"/>
              </a:buClr>
              <a:buSzPts val="2400"/>
              <a:buNone/>
              <a:defRPr b="0" sz="24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6" name="Google Shape;1776;p200"/>
          <p:cNvSpPr txBox="1"/>
          <p:nvPr>
            <p:ph idx="5" type="body"/>
          </p:nvPr>
        </p:nvSpPr>
        <p:spPr>
          <a:xfrm>
            <a:off x="13818035" y="8270321"/>
            <a:ext cx="7624200" cy="20781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400"/>
              <a:buNone/>
              <a:defRPr b="0"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7" name="Google Shape;1777;p200"/>
          <p:cNvSpPr txBox="1"/>
          <p:nvPr>
            <p:ph idx="6" type="body"/>
          </p:nvPr>
        </p:nvSpPr>
        <p:spPr>
          <a:xfrm>
            <a:off x="13818035" y="11129957"/>
            <a:ext cx="7624200" cy="20781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400"/>
              <a:buNone/>
              <a:defRPr b="0"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8" name="Google Shape;1778;p200"/>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779" name="Google Shape;1779;p200"/>
          <p:cNvSpPr txBox="1"/>
          <p:nvPr>
            <p:ph idx="7" type="body"/>
          </p:nvPr>
        </p:nvSpPr>
        <p:spPr>
          <a:xfrm>
            <a:off x="13818035"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0" name="Google Shape;1780;p200"/>
          <p:cNvSpPr txBox="1"/>
          <p:nvPr>
            <p:ph type="title"/>
          </p:nvPr>
        </p:nvSpPr>
        <p:spPr>
          <a:xfrm>
            <a:off x="13818035"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81" name="Google Shape;1781;p200"/>
          <p:cNvSpPr txBox="1"/>
          <p:nvPr>
            <p:ph idx="8" type="body"/>
          </p:nvPr>
        </p:nvSpPr>
        <p:spPr>
          <a:xfrm>
            <a:off x="10657977" y="6553112"/>
            <a:ext cx="1376100" cy="6192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0"/>
              </a:spcBef>
              <a:spcAft>
                <a:spcPts val="0"/>
              </a:spcAft>
              <a:buClr>
                <a:schemeClr val="dk1"/>
              </a:buClr>
              <a:buSzPts val="3400"/>
              <a:buNone/>
              <a:defRPr b="0" sz="34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2" name="Google Shape;1782;p200"/>
          <p:cNvSpPr txBox="1"/>
          <p:nvPr>
            <p:ph idx="9" type="body"/>
          </p:nvPr>
        </p:nvSpPr>
        <p:spPr>
          <a:xfrm>
            <a:off x="6175474" y="6548364"/>
            <a:ext cx="1416000" cy="6192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0"/>
              </a:spcBef>
              <a:spcAft>
                <a:spcPts val="0"/>
              </a:spcAft>
              <a:buClr>
                <a:schemeClr val="dk1"/>
              </a:buClr>
              <a:buSzPts val="3400"/>
              <a:buNone/>
              <a:defRPr b="0" sz="34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3" name="Google Shape;1783;p200"/>
          <p:cNvSpPr txBox="1"/>
          <p:nvPr>
            <p:ph idx="13" type="body"/>
          </p:nvPr>
        </p:nvSpPr>
        <p:spPr>
          <a:xfrm>
            <a:off x="8559129" y="6548364"/>
            <a:ext cx="1416000" cy="6192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0"/>
              </a:spcBef>
              <a:spcAft>
                <a:spcPts val="0"/>
              </a:spcAft>
              <a:buClr>
                <a:schemeClr val="dk1"/>
              </a:buClr>
              <a:buSzPts val="3400"/>
              <a:buNone/>
              <a:defRPr b="0" sz="34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ttributes" showMasterSp="0">
  <p:cSld name="Attributes">
    <p:spTree>
      <p:nvGrpSpPr>
        <p:cNvPr id="1784" name="Shape 1784"/>
        <p:cNvGrpSpPr/>
        <p:nvPr/>
      </p:nvGrpSpPr>
      <p:grpSpPr>
        <a:xfrm>
          <a:off x="0" y="0"/>
          <a:ext cx="0" cy="0"/>
          <a:chOff x="0" y="0"/>
          <a:chExt cx="0" cy="0"/>
        </a:xfrm>
      </p:grpSpPr>
      <p:sp>
        <p:nvSpPr>
          <p:cNvPr id="1785" name="Google Shape;1785;p201"/>
          <p:cNvSpPr/>
          <p:nvPr/>
        </p:nvSpPr>
        <p:spPr>
          <a:xfrm>
            <a:off x="8623805" y="507999"/>
            <a:ext cx="15222300" cy="12699900"/>
          </a:xfrm>
          <a:prstGeom prst="roundRect">
            <a:avLst>
              <a:gd fmla="val 1596"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cxnSp>
        <p:nvCxnSpPr>
          <p:cNvPr id="1786" name="Google Shape;1786;p201"/>
          <p:cNvCxnSpPr/>
          <p:nvPr/>
        </p:nvCxnSpPr>
        <p:spPr>
          <a:xfrm>
            <a:off x="11449456" y="1802600"/>
            <a:ext cx="9571200" cy="0"/>
          </a:xfrm>
          <a:prstGeom prst="straightConnector1">
            <a:avLst/>
          </a:prstGeom>
          <a:noFill/>
          <a:ln cap="flat" cmpd="sng" w="25400">
            <a:solidFill>
              <a:srgbClr val="D5D5D5"/>
            </a:solidFill>
            <a:prstDash val="solid"/>
            <a:miter lim="400000"/>
            <a:headEnd len="sm" w="sm" type="none"/>
            <a:tailEnd len="sm" w="sm" type="none"/>
          </a:ln>
        </p:spPr>
      </p:cxnSp>
      <p:sp>
        <p:nvSpPr>
          <p:cNvPr id="1787" name="Google Shape;1787;p201"/>
          <p:cNvSpPr/>
          <p:nvPr>
            <p:ph idx="1" type="body"/>
          </p:nvPr>
        </p:nvSpPr>
        <p:spPr>
          <a:xfrm>
            <a:off x="12689095" y="1682809"/>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Font typeface="Arial"/>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8" name="Google Shape;1788;p201"/>
          <p:cNvSpPr txBox="1"/>
          <p:nvPr>
            <p:ph idx="2" type="body"/>
          </p:nvPr>
        </p:nvSpPr>
        <p:spPr>
          <a:xfrm>
            <a:off x="9573088" y="1532888"/>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400"/>
              <a:buNone/>
              <a:defRPr b="0"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9" name="Google Shape;1789;p201"/>
          <p:cNvSpPr txBox="1"/>
          <p:nvPr>
            <p:ph idx="3" type="body"/>
          </p:nvPr>
        </p:nvSpPr>
        <p:spPr>
          <a:xfrm>
            <a:off x="21253056" y="1570453"/>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dk1"/>
              </a:buClr>
              <a:buSzPts val="2400"/>
              <a:buNone/>
              <a:defRPr b="0"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90" name="Google Shape;1790;p201"/>
          <p:cNvCxnSpPr/>
          <p:nvPr/>
        </p:nvCxnSpPr>
        <p:spPr>
          <a:xfrm>
            <a:off x="11449456" y="2933900"/>
            <a:ext cx="9571200" cy="0"/>
          </a:xfrm>
          <a:prstGeom prst="straightConnector1">
            <a:avLst/>
          </a:prstGeom>
          <a:noFill/>
          <a:ln cap="flat" cmpd="sng" w="25400">
            <a:solidFill>
              <a:srgbClr val="D5D5D5"/>
            </a:solidFill>
            <a:prstDash val="solid"/>
            <a:miter lim="400000"/>
            <a:headEnd len="sm" w="sm" type="none"/>
            <a:tailEnd len="sm" w="sm" type="none"/>
          </a:ln>
        </p:spPr>
      </p:cxnSp>
      <p:sp>
        <p:nvSpPr>
          <p:cNvPr id="1791" name="Google Shape;1791;p201"/>
          <p:cNvSpPr/>
          <p:nvPr>
            <p:ph idx="4" type="body"/>
          </p:nvPr>
        </p:nvSpPr>
        <p:spPr>
          <a:xfrm>
            <a:off x="14347536" y="2814109"/>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b="0" sz="3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2" name="Google Shape;1792;p201"/>
          <p:cNvSpPr txBox="1"/>
          <p:nvPr>
            <p:ph idx="5" type="body"/>
          </p:nvPr>
        </p:nvSpPr>
        <p:spPr>
          <a:xfrm>
            <a:off x="9573088" y="2701753"/>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400"/>
              <a:buNone/>
              <a:defRPr b="0"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3" name="Google Shape;1793;p201"/>
          <p:cNvSpPr txBox="1"/>
          <p:nvPr>
            <p:ph idx="6" type="body"/>
          </p:nvPr>
        </p:nvSpPr>
        <p:spPr>
          <a:xfrm>
            <a:off x="21253056" y="2701754"/>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dk1"/>
              </a:buClr>
              <a:buSzPts val="2400"/>
              <a:buNone/>
              <a:defRPr b="0"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94" name="Google Shape;1794;p201"/>
          <p:cNvCxnSpPr/>
          <p:nvPr/>
        </p:nvCxnSpPr>
        <p:spPr>
          <a:xfrm>
            <a:off x="11449456" y="4065199"/>
            <a:ext cx="9571200" cy="0"/>
          </a:xfrm>
          <a:prstGeom prst="straightConnector1">
            <a:avLst/>
          </a:prstGeom>
          <a:noFill/>
          <a:ln cap="flat" cmpd="sng" w="25400">
            <a:solidFill>
              <a:srgbClr val="D5D5D5"/>
            </a:solidFill>
            <a:prstDash val="solid"/>
            <a:miter lim="400000"/>
            <a:headEnd len="sm" w="sm" type="none"/>
            <a:tailEnd len="sm" w="sm" type="none"/>
          </a:ln>
        </p:spPr>
      </p:cxnSp>
      <p:sp>
        <p:nvSpPr>
          <p:cNvPr id="1795" name="Google Shape;1795;p201"/>
          <p:cNvSpPr/>
          <p:nvPr>
            <p:ph idx="7" type="body"/>
          </p:nvPr>
        </p:nvSpPr>
        <p:spPr>
          <a:xfrm>
            <a:off x="17531742" y="3945409"/>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b="0" sz="3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96" name="Google Shape;1796;p201"/>
          <p:cNvCxnSpPr/>
          <p:nvPr/>
        </p:nvCxnSpPr>
        <p:spPr>
          <a:xfrm>
            <a:off x="11449456" y="5196499"/>
            <a:ext cx="9571200" cy="0"/>
          </a:xfrm>
          <a:prstGeom prst="straightConnector1">
            <a:avLst/>
          </a:prstGeom>
          <a:noFill/>
          <a:ln cap="flat" cmpd="sng" w="25400">
            <a:solidFill>
              <a:srgbClr val="D5D5D5"/>
            </a:solidFill>
            <a:prstDash val="solid"/>
            <a:miter lim="400000"/>
            <a:headEnd len="sm" w="sm" type="none"/>
            <a:tailEnd len="sm" w="sm" type="none"/>
          </a:ln>
        </p:spPr>
      </p:cxnSp>
      <p:sp>
        <p:nvSpPr>
          <p:cNvPr id="1797" name="Google Shape;1797;p201"/>
          <p:cNvSpPr/>
          <p:nvPr>
            <p:ph idx="8" type="body"/>
          </p:nvPr>
        </p:nvSpPr>
        <p:spPr>
          <a:xfrm>
            <a:off x="14767673" y="5076708"/>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b="0" sz="3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98" name="Google Shape;1798;p201"/>
          <p:cNvCxnSpPr/>
          <p:nvPr/>
        </p:nvCxnSpPr>
        <p:spPr>
          <a:xfrm>
            <a:off x="11449456" y="6327799"/>
            <a:ext cx="9571200" cy="0"/>
          </a:xfrm>
          <a:prstGeom prst="straightConnector1">
            <a:avLst/>
          </a:prstGeom>
          <a:noFill/>
          <a:ln cap="flat" cmpd="sng" w="25400">
            <a:solidFill>
              <a:srgbClr val="D5D5D5"/>
            </a:solidFill>
            <a:prstDash val="solid"/>
            <a:miter lim="400000"/>
            <a:headEnd len="sm" w="sm" type="none"/>
            <a:tailEnd len="sm" w="sm" type="none"/>
          </a:ln>
        </p:spPr>
      </p:cxnSp>
      <p:sp>
        <p:nvSpPr>
          <p:cNvPr id="1799" name="Google Shape;1799;p201"/>
          <p:cNvSpPr/>
          <p:nvPr>
            <p:ph idx="9" type="body"/>
          </p:nvPr>
        </p:nvSpPr>
        <p:spPr>
          <a:xfrm>
            <a:off x="11870931" y="6208008"/>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b="0" sz="3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800" name="Google Shape;1800;p201"/>
          <p:cNvCxnSpPr/>
          <p:nvPr/>
        </p:nvCxnSpPr>
        <p:spPr>
          <a:xfrm>
            <a:off x="11449456" y="7459098"/>
            <a:ext cx="9571200" cy="0"/>
          </a:xfrm>
          <a:prstGeom prst="straightConnector1">
            <a:avLst/>
          </a:prstGeom>
          <a:noFill/>
          <a:ln cap="flat" cmpd="sng" w="25400">
            <a:solidFill>
              <a:srgbClr val="D5D5D5"/>
            </a:solidFill>
            <a:prstDash val="solid"/>
            <a:miter lim="400000"/>
            <a:headEnd len="sm" w="sm" type="none"/>
            <a:tailEnd len="sm" w="sm" type="none"/>
          </a:ln>
        </p:spPr>
      </p:cxnSp>
      <p:sp>
        <p:nvSpPr>
          <p:cNvPr id="1801" name="Google Shape;1801;p201"/>
          <p:cNvSpPr/>
          <p:nvPr>
            <p:ph idx="13" type="body"/>
          </p:nvPr>
        </p:nvSpPr>
        <p:spPr>
          <a:xfrm>
            <a:off x="20780992" y="7339308"/>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b="0" sz="3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802" name="Google Shape;1802;p201"/>
          <p:cNvCxnSpPr/>
          <p:nvPr/>
        </p:nvCxnSpPr>
        <p:spPr>
          <a:xfrm>
            <a:off x="11449456" y="8590398"/>
            <a:ext cx="9571200" cy="0"/>
          </a:xfrm>
          <a:prstGeom prst="straightConnector1">
            <a:avLst/>
          </a:prstGeom>
          <a:noFill/>
          <a:ln cap="flat" cmpd="sng" w="25400">
            <a:solidFill>
              <a:srgbClr val="D5D5D5"/>
            </a:solidFill>
            <a:prstDash val="solid"/>
            <a:miter lim="400000"/>
            <a:headEnd len="sm" w="sm" type="none"/>
            <a:tailEnd len="sm" w="sm" type="none"/>
          </a:ln>
        </p:spPr>
      </p:cxnSp>
      <p:sp>
        <p:nvSpPr>
          <p:cNvPr id="1803" name="Google Shape;1803;p201"/>
          <p:cNvSpPr/>
          <p:nvPr>
            <p:ph idx="14" type="body"/>
          </p:nvPr>
        </p:nvSpPr>
        <p:spPr>
          <a:xfrm>
            <a:off x="16115224" y="8470608"/>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b="0" sz="3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804" name="Google Shape;1804;p201"/>
          <p:cNvCxnSpPr/>
          <p:nvPr/>
        </p:nvCxnSpPr>
        <p:spPr>
          <a:xfrm>
            <a:off x="11449456" y="9721698"/>
            <a:ext cx="9571200" cy="0"/>
          </a:xfrm>
          <a:prstGeom prst="straightConnector1">
            <a:avLst/>
          </a:prstGeom>
          <a:noFill/>
          <a:ln cap="flat" cmpd="sng" w="25400">
            <a:solidFill>
              <a:srgbClr val="D5D5D5"/>
            </a:solidFill>
            <a:prstDash val="solid"/>
            <a:miter lim="400000"/>
            <a:headEnd len="sm" w="sm" type="none"/>
            <a:tailEnd len="sm" w="sm" type="none"/>
          </a:ln>
        </p:spPr>
      </p:cxnSp>
      <p:sp>
        <p:nvSpPr>
          <p:cNvPr id="1805" name="Google Shape;1805;p201"/>
          <p:cNvSpPr/>
          <p:nvPr>
            <p:ph idx="15" type="body"/>
          </p:nvPr>
        </p:nvSpPr>
        <p:spPr>
          <a:xfrm>
            <a:off x="19543983" y="9601907"/>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b="0" sz="3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6" name="Google Shape;1806;p201"/>
          <p:cNvSpPr txBox="1"/>
          <p:nvPr>
            <p:ph idx="16" type="body"/>
          </p:nvPr>
        </p:nvSpPr>
        <p:spPr>
          <a:xfrm>
            <a:off x="9573088" y="3833053"/>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400"/>
              <a:buNone/>
              <a:defRPr b="0"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7" name="Google Shape;1807;p201"/>
          <p:cNvSpPr txBox="1"/>
          <p:nvPr>
            <p:ph idx="17" type="body"/>
          </p:nvPr>
        </p:nvSpPr>
        <p:spPr>
          <a:xfrm>
            <a:off x="21253056" y="3833053"/>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dk1"/>
              </a:buClr>
              <a:buSzPts val="2400"/>
              <a:buNone/>
              <a:defRPr b="0"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8" name="Google Shape;1808;p201"/>
          <p:cNvSpPr txBox="1"/>
          <p:nvPr>
            <p:ph idx="18" type="body"/>
          </p:nvPr>
        </p:nvSpPr>
        <p:spPr>
          <a:xfrm>
            <a:off x="9573088" y="4964352"/>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400"/>
              <a:buNone/>
              <a:defRPr b="0"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9" name="Google Shape;1809;p201"/>
          <p:cNvSpPr txBox="1"/>
          <p:nvPr>
            <p:ph idx="19" type="body"/>
          </p:nvPr>
        </p:nvSpPr>
        <p:spPr>
          <a:xfrm>
            <a:off x="21253056" y="4964352"/>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dk1"/>
              </a:buClr>
              <a:buSzPts val="2400"/>
              <a:buNone/>
              <a:defRPr b="0"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0" name="Google Shape;1810;p201"/>
          <p:cNvSpPr txBox="1"/>
          <p:nvPr>
            <p:ph idx="20" type="body"/>
          </p:nvPr>
        </p:nvSpPr>
        <p:spPr>
          <a:xfrm>
            <a:off x="9573088" y="6095652"/>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400"/>
              <a:buNone/>
              <a:defRPr b="0"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1" name="Google Shape;1811;p201"/>
          <p:cNvSpPr txBox="1"/>
          <p:nvPr>
            <p:ph idx="21" type="body"/>
          </p:nvPr>
        </p:nvSpPr>
        <p:spPr>
          <a:xfrm>
            <a:off x="21253056" y="6095652"/>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dk1"/>
              </a:buClr>
              <a:buSzPts val="2400"/>
              <a:buNone/>
              <a:defRPr b="0"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2" name="Google Shape;1812;p201"/>
          <p:cNvSpPr txBox="1"/>
          <p:nvPr>
            <p:ph idx="22" type="body"/>
          </p:nvPr>
        </p:nvSpPr>
        <p:spPr>
          <a:xfrm>
            <a:off x="9573088" y="7226952"/>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400"/>
              <a:buNone/>
              <a:defRPr b="0"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3" name="Google Shape;1813;p201"/>
          <p:cNvSpPr txBox="1"/>
          <p:nvPr>
            <p:ph idx="23" type="body"/>
          </p:nvPr>
        </p:nvSpPr>
        <p:spPr>
          <a:xfrm>
            <a:off x="21253056" y="7226951"/>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dk1"/>
              </a:buClr>
              <a:buSzPts val="2400"/>
              <a:buNone/>
              <a:defRPr b="0"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4" name="Google Shape;1814;p201"/>
          <p:cNvSpPr txBox="1"/>
          <p:nvPr>
            <p:ph idx="24" type="body"/>
          </p:nvPr>
        </p:nvSpPr>
        <p:spPr>
          <a:xfrm>
            <a:off x="9573088" y="8358252"/>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400"/>
              <a:buNone/>
              <a:defRPr b="0"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5" name="Google Shape;1815;p201"/>
          <p:cNvSpPr txBox="1"/>
          <p:nvPr>
            <p:ph idx="25" type="body"/>
          </p:nvPr>
        </p:nvSpPr>
        <p:spPr>
          <a:xfrm>
            <a:off x="21253056" y="8358251"/>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dk1"/>
              </a:buClr>
              <a:buSzPts val="2400"/>
              <a:buNone/>
              <a:defRPr b="0"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6" name="Google Shape;1816;p201"/>
          <p:cNvSpPr txBox="1"/>
          <p:nvPr>
            <p:ph idx="26" type="body"/>
          </p:nvPr>
        </p:nvSpPr>
        <p:spPr>
          <a:xfrm>
            <a:off x="9573088" y="9489552"/>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400"/>
              <a:buNone/>
              <a:defRPr b="0"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7" name="Google Shape;1817;p201"/>
          <p:cNvSpPr txBox="1"/>
          <p:nvPr>
            <p:ph idx="27" type="body"/>
          </p:nvPr>
        </p:nvSpPr>
        <p:spPr>
          <a:xfrm>
            <a:off x="21253056" y="9489552"/>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dk1"/>
              </a:buClr>
              <a:buSzPts val="2400"/>
              <a:buNone/>
              <a:defRPr b="0"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8" name="Google Shape;1818;p201"/>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819" name="Google Shape;1819;p201"/>
          <p:cNvSpPr txBox="1"/>
          <p:nvPr>
            <p:ph idx="28"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0" name="Google Shape;1820;p201"/>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1" name="Google Shape;1821;p201"/>
          <p:cNvSpPr txBox="1"/>
          <p:nvPr>
            <p:ph idx="29" type="body"/>
          </p:nvPr>
        </p:nvSpPr>
        <p:spPr>
          <a:xfrm>
            <a:off x="537010" y="11240466"/>
            <a:ext cx="5039400" cy="2095200"/>
          </a:xfrm>
          <a:prstGeom prst="rect">
            <a:avLst/>
          </a:prstGeom>
          <a:noFill/>
          <a:ln>
            <a:noFill/>
          </a:ln>
        </p:spPr>
        <p:txBody>
          <a:bodyPr anchorCtr="0" anchor="b" bIns="45700" lIns="91425" spcFirstLastPara="1" rIns="91425" wrap="square" tIns="45700">
            <a:spAutoFit/>
          </a:bodyPr>
          <a:lstStyle>
            <a:lvl1pPr indent="-228600" lvl="0" marL="457200" algn="l">
              <a:lnSpc>
                <a:spcPct val="11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14" name="Shape 14"/>
        <p:cNvGrpSpPr/>
        <p:nvPr/>
      </p:nvGrpSpPr>
      <p:grpSpPr>
        <a:xfrm>
          <a:off x="0" y="0"/>
          <a:ext cx="0" cy="0"/>
          <a:chOff x="0" y="0"/>
          <a:chExt cx="0" cy="0"/>
        </a:xfrm>
      </p:grpSpPr>
      <p:sp>
        <p:nvSpPr>
          <p:cNvPr id="15" name="Google Shape;15;p3"/>
          <p:cNvSpPr txBox="1"/>
          <p:nvPr>
            <p:ph type="title"/>
          </p:nvPr>
        </p:nvSpPr>
        <p:spPr>
          <a:xfrm>
            <a:off x="537006" y="423251"/>
            <a:ext cx="15627095" cy="701730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10000"/>
              <a:buFont typeface="Helvetica Neue"/>
              <a:buNone/>
              <a:defRPr b="0" sz="10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imgs + body">
  <p:cSld name="5 imgs + body">
    <p:spTree>
      <p:nvGrpSpPr>
        <p:cNvPr id="158" name="Shape 158"/>
        <p:cNvGrpSpPr/>
        <p:nvPr/>
      </p:nvGrpSpPr>
      <p:grpSpPr>
        <a:xfrm>
          <a:off x="0" y="0"/>
          <a:ext cx="0" cy="0"/>
          <a:chOff x="0" y="0"/>
          <a:chExt cx="0" cy="0"/>
        </a:xfrm>
      </p:grpSpPr>
      <p:sp>
        <p:nvSpPr>
          <p:cNvPr id="159" name="Google Shape;159;p21"/>
          <p:cNvSpPr/>
          <p:nvPr>
            <p:ph idx="2" type="pic"/>
          </p:nvPr>
        </p:nvSpPr>
        <p:spPr>
          <a:xfrm>
            <a:off x="536972" y="500555"/>
            <a:ext cx="4453732" cy="9806385"/>
          </a:xfrm>
          <a:prstGeom prst="roundRect">
            <a:avLst>
              <a:gd fmla="val 3802" name="adj"/>
            </a:avLst>
          </a:prstGeom>
          <a:noFill/>
          <a:ln>
            <a:noFill/>
          </a:ln>
        </p:spPr>
      </p:sp>
      <p:sp>
        <p:nvSpPr>
          <p:cNvPr id="160" name="Google Shape;160;p21"/>
          <p:cNvSpPr txBox="1"/>
          <p:nvPr>
            <p:ph idx="1" type="body"/>
          </p:nvPr>
        </p:nvSpPr>
        <p:spPr>
          <a:xfrm>
            <a:off x="536873" y="10656670"/>
            <a:ext cx="4453732" cy="209743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1" name="Google Shape;161;p21"/>
          <p:cNvSpPr txBox="1"/>
          <p:nvPr>
            <p:ph idx="3" type="body"/>
          </p:nvPr>
        </p:nvSpPr>
        <p:spPr>
          <a:xfrm>
            <a:off x="5251078" y="10656670"/>
            <a:ext cx="4453732" cy="209743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2" name="Google Shape;162;p21"/>
          <p:cNvSpPr txBox="1"/>
          <p:nvPr>
            <p:ph idx="4" type="body"/>
          </p:nvPr>
        </p:nvSpPr>
        <p:spPr>
          <a:xfrm>
            <a:off x="9965283" y="10656670"/>
            <a:ext cx="4453732" cy="209743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3" name="Google Shape;163;p21"/>
          <p:cNvSpPr txBox="1"/>
          <p:nvPr>
            <p:ph idx="5" type="body"/>
          </p:nvPr>
        </p:nvSpPr>
        <p:spPr>
          <a:xfrm>
            <a:off x="14679488" y="10656670"/>
            <a:ext cx="4453732" cy="209743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4" name="Google Shape;164;p21"/>
          <p:cNvSpPr txBox="1"/>
          <p:nvPr>
            <p:ph idx="6" type="body"/>
          </p:nvPr>
        </p:nvSpPr>
        <p:spPr>
          <a:xfrm>
            <a:off x="19393693" y="10656670"/>
            <a:ext cx="4453732" cy="209743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5" name="Google Shape;165;p21"/>
          <p:cNvSpPr/>
          <p:nvPr>
            <p:ph idx="7" type="pic"/>
          </p:nvPr>
        </p:nvSpPr>
        <p:spPr>
          <a:xfrm>
            <a:off x="5251152" y="500555"/>
            <a:ext cx="4453732" cy="9806385"/>
          </a:xfrm>
          <a:prstGeom prst="roundRect">
            <a:avLst>
              <a:gd fmla="val 3802" name="adj"/>
            </a:avLst>
          </a:prstGeom>
          <a:noFill/>
          <a:ln>
            <a:noFill/>
          </a:ln>
        </p:spPr>
      </p:sp>
      <p:sp>
        <p:nvSpPr>
          <p:cNvPr id="166" name="Google Shape;166;p21"/>
          <p:cNvSpPr/>
          <p:nvPr>
            <p:ph idx="8" type="pic"/>
          </p:nvPr>
        </p:nvSpPr>
        <p:spPr>
          <a:xfrm>
            <a:off x="9965332" y="500555"/>
            <a:ext cx="4453732" cy="9806385"/>
          </a:xfrm>
          <a:prstGeom prst="roundRect">
            <a:avLst>
              <a:gd fmla="val 3802" name="adj"/>
            </a:avLst>
          </a:prstGeom>
          <a:noFill/>
          <a:ln>
            <a:noFill/>
          </a:ln>
        </p:spPr>
      </p:sp>
      <p:sp>
        <p:nvSpPr>
          <p:cNvPr id="167" name="Google Shape;167;p21"/>
          <p:cNvSpPr/>
          <p:nvPr>
            <p:ph idx="9" type="pic"/>
          </p:nvPr>
        </p:nvSpPr>
        <p:spPr>
          <a:xfrm>
            <a:off x="14679512" y="500555"/>
            <a:ext cx="4453732" cy="9806385"/>
          </a:xfrm>
          <a:prstGeom prst="roundRect">
            <a:avLst>
              <a:gd fmla="val 3802" name="adj"/>
            </a:avLst>
          </a:prstGeom>
          <a:noFill/>
          <a:ln>
            <a:noFill/>
          </a:ln>
        </p:spPr>
      </p:sp>
      <p:sp>
        <p:nvSpPr>
          <p:cNvPr id="168" name="Google Shape;168;p21"/>
          <p:cNvSpPr/>
          <p:nvPr>
            <p:ph idx="13" type="pic"/>
          </p:nvPr>
        </p:nvSpPr>
        <p:spPr>
          <a:xfrm>
            <a:off x="19393693" y="500555"/>
            <a:ext cx="4453732" cy="9806385"/>
          </a:xfrm>
          <a:prstGeom prst="roundRect">
            <a:avLst>
              <a:gd fmla="val 3802" name="adj"/>
            </a:avLst>
          </a:prstGeom>
          <a:noFill/>
          <a:ln>
            <a:noFill/>
          </a:ln>
        </p:spPr>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ion Diagram" showMasterSp="0">
  <p:cSld name="Onion Diagram">
    <p:spTree>
      <p:nvGrpSpPr>
        <p:cNvPr id="1822" name="Shape 1822"/>
        <p:cNvGrpSpPr/>
        <p:nvPr/>
      </p:nvGrpSpPr>
      <p:grpSpPr>
        <a:xfrm>
          <a:off x="0" y="0"/>
          <a:ext cx="0" cy="0"/>
          <a:chOff x="0" y="0"/>
          <a:chExt cx="0" cy="0"/>
        </a:xfrm>
      </p:grpSpPr>
      <p:sp>
        <p:nvSpPr>
          <p:cNvPr id="1823" name="Google Shape;1823;p202"/>
          <p:cNvSpPr/>
          <p:nvPr/>
        </p:nvSpPr>
        <p:spPr>
          <a:xfrm>
            <a:off x="532472" y="507999"/>
            <a:ext cx="15222300" cy="12699900"/>
          </a:xfrm>
          <a:prstGeom prst="roundRect">
            <a:avLst>
              <a:gd fmla="val 1596"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24" name="Google Shape;1824;p202"/>
          <p:cNvSpPr/>
          <p:nvPr/>
        </p:nvSpPr>
        <p:spPr>
          <a:xfrm>
            <a:off x="2604181" y="1318500"/>
            <a:ext cx="11079000" cy="11079000"/>
          </a:xfrm>
          <a:prstGeom prst="ellipse">
            <a:avLst/>
          </a:prstGeom>
          <a:gradFill>
            <a:gsLst>
              <a:gs pos="0">
                <a:srgbClr val="4A4C50">
                  <a:alpha val="4705"/>
                </a:srgbClr>
              </a:gs>
              <a:gs pos="100000">
                <a:srgbClr val="91969C">
                  <a:alpha val="4705"/>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25" name="Google Shape;1825;p202"/>
          <p:cNvSpPr/>
          <p:nvPr/>
        </p:nvSpPr>
        <p:spPr>
          <a:xfrm>
            <a:off x="3834739" y="3779616"/>
            <a:ext cx="8617800" cy="8617800"/>
          </a:xfrm>
          <a:prstGeom prst="ellipse">
            <a:avLst/>
          </a:prstGeom>
          <a:gradFill>
            <a:gsLst>
              <a:gs pos="0">
                <a:srgbClr val="4A4C50">
                  <a:alpha val="4705"/>
                </a:srgbClr>
              </a:gs>
              <a:gs pos="100000">
                <a:srgbClr val="91969C">
                  <a:alpha val="4705"/>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26" name="Google Shape;1826;p202"/>
          <p:cNvSpPr/>
          <p:nvPr/>
        </p:nvSpPr>
        <p:spPr>
          <a:xfrm>
            <a:off x="5066913" y="6243964"/>
            <a:ext cx="6153600" cy="6153600"/>
          </a:xfrm>
          <a:prstGeom prst="ellipse">
            <a:avLst/>
          </a:prstGeom>
          <a:gradFill>
            <a:gsLst>
              <a:gs pos="0">
                <a:srgbClr val="4A4C50">
                  <a:alpha val="4705"/>
                </a:srgbClr>
              </a:gs>
              <a:gs pos="100000">
                <a:srgbClr val="91969C">
                  <a:alpha val="4705"/>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27" name="Google Shape;1827;p202"/>
          <p:cNvSpPr/>
          <p:nvPr/>
        </p:nvSpPr>
        <p:spPr>
          <a:xfrm>
            <a:off x="6298220" y="8706577"/>
            <a:ext cx="3690900" cy="3690900"/>
          </a:xfrm>
          <a:prstGeom prst="ellipse">
            <a:avLst/>
          </a:prstGeom>
          <a:gradFill>
            <a:gsLst>
              <a:gs pos="0">
                <a:srgbClr val="4A4C50">
                  <a:alpha val="4705"/>
                </a:srgbClr>
              </a:gs>
              <a:gs pos="100000">
                <a:srgbClr val="91969C">
                  <a:alpha val="4705"/>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28" name="Google Shape;1828;p202"/>
          <p:cNvSpPr txBox="1"/>
          <p:nvPr>
            <p:ph idx="1" type="body"/>
          </p:nvPr>
        </p:nvSpPr>
        <p:spPr>
          <a:xfrm>
            <a:off x="6709753" y="9908838"/>
            <a:ext cx="2869800" cy="12855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dk1"/>
              </a:buClr>
              <a:buSzPts val="1800"/>
              <a:buNone/>
              <a:defRPr b="0" sz="18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9" name="Google Shape;1829;p202"/>
          <p:cNvSpPr txBox="1"/>
          <p:nvPr>
            <p:ph idx="2" type="body"/>
          </p:nvPr>
        </p:nvSpPr>
        <p:spPr>
          <a:xfrm>
            <a:off x="6465191" y="6953467"/>
            <a:ext cx="3358800" cy="12855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dk1"/>
              </a:buClr>
              <a:buSzPts val="1800"/>
              <a:buNone/>
              <a:defRPr b="0" sz="18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0" name="Google Shape;1830;p202"/>
          <p:cNvSpPr txBox="1"/>
          <p:nvPr>
            <p:ph idx="3" type="body"/>
          </p:nvPr>
        </p:nvSpPr>
        <p:spPr>
          <a:xfrm>
            <a:off x="6465191" y="4459770"/>
            <a:ext cx="3358800" cy="12855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dk1"/>
              </a:buClr>
              <a:buSzPts val="1800"/>
              <a:buNone/>
              <a:defRPr b="0" sz="18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1" name="Google Shape;1831;p202"/>
          <p:cNvSpPr txBox="1"/>
          <p:nvPr>
            <p:ph idx="4" type="body"/>
          </p:nvPr>
        </p:nvSpPr>
        <p:spPr>
          <a:xfrm>
            <a:off x="6465191" y="1978771"/>
            <a:ext cx="3358800" cy="12855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dk1"/>
              </a:buClr>
              <a:buSzPts val="1800"/>
              <a:buNone/>
              <a:defRPr b="0" sz="18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2" name="Google Shape;1832;p202"/>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833" name="Google Shape;1833;p202"/>
          <p:cNvSpPr txBox="1"/>
          <p:nvPr>
            <p:ph idx="5" type="body"/>
          </p:nvPr>
        </p:nvSpPr>
        <p:spPr>
          <a:xfrm>
            <a:off x="16276676"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834" name="Google Shape;1834;p202"/>
          <p:cNvSpPr txBox="1"/>
          <p:nvPr>
            <p:ph type="title"/>
          </p:nvPr>
        </p:nvSpPr>
        <p:spPr>
          <a:xfrm>
            <a:off x="16276676"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35" name="Google Shape;1835;p202"/>
          <p:cNvSpPr txBox="1"/>
          <p:nvPr>
            <p:ph idx="6" type="body"/>
          </p:nvPr>
        </p:nvSpPr>
        <p:spPr>
          <a:xfrm>
            <a:off x="16276677" y="10712380"/>
            <a:ext cx="6277800" cy="2495700"/>
          </a:xfrm>
          <a:prstGeom prst="rect">
            <a:avLst/>
          </a:prstGeom>
          <a:noFill/>
          <a:ln>
            <a:noFill/>
          </a:ln>
        </p:spPr>
        <p:txBody>
          <a:bodyPr anchorCtr="0" anchor="b" bIns="45700" lIns="91425" spcFirstLastPara="1" rIns="91425" wrap="square" tIns="45700">
            <a:spAutoFit/>
          </a:bodyPr>
          <a:lstStyle>
            <a:lvl1pPr indent="-228600" lvl="0" marL="457200" algn="l">
              <a:lnSpc>
                <a:spcPct val="110000"/>
              </a:lnSpc>
              <a:spcBef>
                <a:spcPts val="1000"/>
              </a:spcBef>
              <a:spcAft>
                <a:spcPts val="0"/>
              </a:spcAft>
              <a:buClr>
                <a:schemeClr val="dk2"/>
              </a:buClr>
              <a:buSzPts val="2400"/>
              <a:buFont typeface="Arial"/>
              <a:buNone/>
              <a:defRPr b="0" sz="24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aborators" showMasterSp="0">
  <p:cSld name="Collaborators">
    <p:spTree>
      <p:nvGrpSpPr>
        <p:cNvPr id="1836" name="Shape 1836"/>
        <p:cNvGrpSpPr/>
        <p:nvPr/>
      </p:nvGrpSpPr>
      <p:grpSpPr>
        <a:xfrm>
          <a:off x="0" y="0"/>
          <a:ext cx="0" cy="0"/>
          <a:chOff x="0" y="0"/>
          <a:chExt cx="0" cy="0"/>
        </a:xfrm>
      </p:grpSpPr>
      <p:sp>
        <p:nvSpPr>
          <p:cNvPr id="1837" name="Google Shape;1837;p203"/>
          <p:cNvSpPr/>
          <p:nvPr/>
        </p:nvSpPr>
        <p:spPr>
          <a:xfrm>
            <a:off x="8623805" y="507999"/>
            <a:ext cx="15222300" cy="12699900"/>
          </a:xfrm>
          <a:prstGeom prst="roundRect">
            <a:avLst>
              <a:gd fmla="val 1596"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38" name="Google Shape;1838;p203"/>
          <p:cNvSpPr/>
          <p:nvPr/>
        </p:nvSpPr>
        <p:spPr>
          <a:xfrm>
            <a:off x="10701864" y="1324320"/>
            <a:ext cx="11066400" cy="11067300"/>
          </a:xfrm>
          <a:prstGeom prst="ellipse">
            <a:avLst/>
          </a:prstGeom>
          <a:gradFill>
            <a:gsLst>
              <a:gs pos="0">
                <a:srgbClr val="D9D9D9">
                  <a:alpha val="24705"/>
                </a:srgbClr>
              </a:gs>
              <a:gs pos="47810">
                <a:srgbClr val="B5B7BA">
                  <a:alpha val="20000"/>
                </a:srgbClr>
              </a:gs>
              <a:gs pos="97310">
                <a:srgbClr val="91969C">
                  <a:alpha val="14901"/>
                </a:srgbClr>
              </a:gs>
              <a:gs pos="100000">
                <a:srgbClr val="91969C">
                  <a:alpha val="14901"/>
                </a:srgbClr>
              </a:gs>
            </a:gsLst>
            <a:lin ang="10800025" scaled="0"/>
          </a:gradFill>
          <a:ln cap="flat" cmpd="sng" w="12700">
            <a:solidFill>
              <a:srgbClr val="000000">
                <a:alpha val="49800"/>
              </a:srgbClr>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39" name="Google Shape;1839;p203"/>
          <p:cNvSpPr/>
          <p:nvPr/>
        </p:nvSpPr>
        <p:spPr>
          <a:xfrm>
            <a:off x="11651074" y="2273620"/>
            <a:ext cx="9168000" cy="9168900"/>
          </a:xfrm>
          <a:prstGeom prst="ellipse">
            <a:avLst/>
          </a:prstGeom>
          <a:gradFill>
            <a:gsLst>
              <a:gs pos="0">
                <a:srgbClr val="D9D9D9">
                  <a:alpha val="24705"/>
                </a:srgbClr>
              </a:gs>
              <a:gs pos="47810">
                <a:srgbClr val="B5B7BA">
                  <a:alpha val="20000"/>
                </a:srgbClr>
              </a:gs>
              <a:gs pos="97310">
                <a:srgbClr val="91969C">
                  <a:alpha val="14901"/>
                </a:srgbClr>
              </a:gs>
              <a:gs pos="100000">
                <a:srgbClr val="91969C">
                  <a:alpha val="14901"/>
                </a:srgbClr>
              </a:gs>
            </a:gsLst>
            <a:lin ang="10800025" scaled="0"/>
          </a:gradFill>
          <a:ln cap="flat" cmpd="sng" w="12700">
            <a:solidFill>
              <a:srgbClr val="000000">
                <a:alpha val="49800"/>
              </a:srgbClr>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40" name="Google Shape;1840;p203"/>
          <p:cNvSpPr/>
          <p:nvPr/>
        </p:nvSpPr>
        <p:spPr>
          <a:xfrm>
            <a:off x="12603696" y="3226334"/>
            <a:ext cx="7262700" cy="7263300"/>
          </a:xfrm>
          <a:prstGeom prst="ellipse">
            <a:avLst/>
          </a:prstGeom>
          <a:gradFill>
            <a:gsLst>
              <a:gs pos="0">
                <a:srgbClr val="D9D9D9">
                  <a:alpha val="24705"/>
                </a:srgbClr>
              </a:gs>
              <a:gs pos="47810">
                <a:srgbClr val="B5B7BA">
                  <a:alpha val="20000"/>
                </a:srgbClr>
              </a:gs>
              <a:gs pos="97310">
                <a:srgbClr val="91969C">
                  <a:alpha val="14901"/>
                </a:srgbClr>
              </a:gs>
              <a:gs pos="100000">
                <a:srgbClr val="91969C">
                  <a:alpha val="14901"/>
                </a:srgbClr>
              </a:gs>
            </a:gsLst>
            <a:lin ang="10800025" scaled="0"/>
          </a:gradFill>
          <a:ln cap="flat" cmpd="sng" w="12700">
            <a:solidFill>
              <a:srgbClr val="000000">
                <a:alpha val="49800"/>
              </a:srgbClr>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41" name="Google Shape;1841;p203"/>
          <p:cNvSpPr/>
          <p:nvPr/>
        </p:nvSpPr>
        <p:spPr>
          <a:xfrm>
            <a:off x="13559939" y="4182670"/>
            <a:ext cx="5350200" cy="5350800"/>
          </a:xfrm>
          <a:prstGeom prst="ellipse">
            <a:avLst/>
          </a:prstGeom>
          <a:gradFill>
            <a:gsLst>
              <a:gs pos="0">
                <a:srgbClr val="D9D9D9">
                  <a:alpha val="24705"/>
                </a:srgbClr>
              </a:gs>
              <a:gs pos="47810">
                <a:srgbClr val="B5B7BA">
                  <a:alpha val="20000"/>
                </a:srgbClr>
              </a:gs>
              <a:gs pos="97310">
                <a:srgbClr val="91969C">
                  <a:alpha val="14901"/>
                </a:srgbClr>
              </a:gs>
              <a:gs pos="100000">
                <a:srgbClr val="91969C">
                  <a:alpha val="14901"/>
                </a:srgbClr>
              </a:gs>
            </a:gsLst>
            <a:lin ang="10800025" scaled="0"/>
          </a:gradFill>
          <a:ln cap="flat" cmpd="sng" w="12700">
            <a:solidFill>
              <a:srgbClr val="000000">
                <a:alpha val="49800"/>
              </a:srgbClr>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42" name="Google Shape;1842;p203"/>
          <p:cNvSpPr/>
          <p:nvPr/>
        </p:nvSpPr>
        <p:spPr>
          <a:xfrm>
            <a:off x="14525085" y="5147907"/>
            <a:ext cx="3420000" cy="3420300"/>
          </a:xfrm>
          <a:prstGeom prst="ellipse">
            <a:avLst/>
          </a:prstGeom>
          <a:gradFill>
            <a:gsLst>
              <a:gs pos="0">
                <a:srgbClr val="D9D9D9">
                  <a:alpha val="24705"/>
                </a:srgbClr>
              </a:gs>
              <a:gs pos="47810">
                <a:srgbClr val="B5B7BA">
                  <a:alpha val="20000"/>
                </a:srgbClr>
              </a:gs>
              <a:gs pos="97310">
                <a:srgbClr val="91969C">
                  <a:alpha val="14901"/>
                </a:srgbClr>
              </a:gs>
              <a:gs pos="100000">
                <a:srgbClr val="91969C">
                  <a:alpha val="14901"/>
                </a:srgbClr>
              </a:gs>
            </a:gsLst>
            <a:lin ang="10800025" scaled="0"/>
          </a:gradFill>
          <a:ln cap="flat" cmpd="sng" w="12700">
            <a:solidFill>
              <a:srgbClr val="000000">
                <a:alpha val="49800"/>
              </a:srgbClr>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43" name="Google Shape;1843;p203"/>
          <p:cNvSpPr txBox="1"/>
          <p:nvPr>
            <p:ph idx="1" type="body"/>
          </p:nvPr>
        </p:nvSpPr>
        <p:spPr>
          <a:xfrm>
            <a:off x="15537852" y="6548364"/>
            <a:ext cx="1394400" cy="6192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dk1"/>
              </a:buClr>
              <a:buSzPts val="3400"/>
              <a:buNone/>
              <a:defRPr b="0" sz="3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4" name="Google Shape;1844;p203"/>
          <p:cNvSpPr txBox="1"/>
          <p:nvPr>
            <p:ph idx="2" type="body"/>
          </p:nvPr>
        </p:nvSpPr>
        <p:spPr>
          <a:xfrm>
            <a:off x="15372484" y="8823643"/>
            <a:ext cx="17250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dk1"/>
              </a:buClr>
              <a:buSzPts val="2000"/>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5" name="Google Shape;1845;p203"/>
          <p:cNvSpPr txBox="1"/>
          <p:nvPr>
            <p:ph idx="3" type="body"/>
          </p:nvPr>
        </p:nvSpPr>
        <p:spPr>
          <a:xfrm>
            <a:off x="15181491" y="9763957"/>
            <a:ext cx="21072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dk1"/>
              </a:buClr>
              <a:buSzPts val="2000"/>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6" name="Google Shape;1846;p203"/>
          <p:cNvSpPr txBox="1"/>
          <p:nvPr>
            <p:ph idx="4" type="body"/>
          </p:nvPr>
        </p:nvSpPr>
        <p:spPr>
          <a:xfrm>
            <a:off x="15181491" y="10744749"/>
            <a:ext cx="21072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dk1"/>
              </a:buClr>
              <a:buSzPts val="2000"/>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7" name="Google Shape;1847;p203"/>
          <p:cNvSpPr txBox="1"/>
          <p:nvPr>
            <p:ph idx="5" type="body"/>
          </p:nvPr>
        </p:nvSpPr>
        <p:spPr>
          <a:xfrm>
            <a:off x="15181491" y="11705301"/>
            <a:ext cx="21072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dk1"/>
              </a:buClr>
              <a:buSzPts val="2000"/>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8" name="Google Shape;1848;p203"/>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849" name="Google Shape;1849;p203"/>
          <p:cNvSpPr txBox="1"/>
          <p:nvPr>
            <p:ph idx="6"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0" name="Google Shape;1850;p203"/>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1" name="Google Shape;1851;p203"/>
          <p:cNvSpPr txBox="1"/>
          <p:nvPr>
            <p:ph idx="7" type="body"/>
          </p:nvPr>
        </p:nvSpPr>
        <p:spPr>
          <a:xfrm>
            <a:off x="537010" y="11240466"/>
            <a:ext cx="4951200" cy="2095200"/>
          </a:xfrm>
          <a:prstGeom prst="rect">
            <a:avLst/>
          </a:prstGeom>
          <a:noFill/>
          <a:ln>
            <a:noFill/>
          </a:ln>
        </p:spPr>
        <p:txBody>
          <a:bodyPr anchorCtr="0" anchor="b" bIns="45700" lIns="91425" spcFirstLastPara="1" rIns="91425" wrap="square" tIns="45700">
            <a:spAutoFit/>
          </a:bodyPr>
          <a:lstStyle>
            <a:lvl1pPr indent="-228600" lvl="0" marL="457200" algn="l">
              <a:lnSpc>
                <a:spcPct val="11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sitioning" showMasterSp="0">
  <p:cSld name="Positioning">
    <p:spTree>
      <p:nvGrpSpPr>
        <p:cNvPr id="1852" name="Shape 1852"/>
        <p:cNvGrpSpPr/>
        <p:nvPr/>
      </p:nvGrpSpPr>
      <p:grpSpPr>
        <a:xfrm>
          <a:off x="0" y="0"/>
          <a:ext cx="0" cy="0"/>
          <a:chOff x="0" y="0"/>
          <a:chExt cx="0" cy="0"/>
        </a:xfrm>
      </p:grpSpPr>
      <p:sp>
        <p:nvSpPr>
          <p:cNvPr id="1853" name="Google Shape;1853;p204"/>
          <p:cNvSpPr/>
          <p:nvPr/>
        </p:nvSpPr>
        <p:spPr>
          <a:xfrm>
            <a:off x="532472" y="507999"/>
            <a:ext cx="12702000" cy="12699900"/>
          </a:xfrm>
          <a:prstGeom prst="roundRect">
            <a:avLst>
              <a:gd fmla="val 1596"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54" name="Google Shape;1854;p204"/>
          <p:cNvSpPr/>
          <p:nvPr/>
        </p:nvSpPr>
        <p:spPr>
          <a:xfrm>
            <a:off x="4732132" y="4847828"/>
            <a:ext cx="4302967" cy="4343246"/>
          </a:xfrm>
          <a:custGeom>
            <a:rect b="b" l="l" r="r" t="t"/>
            <a:pathLst>
              <a:path extrusionOk="0" h="20502" w="20852">
                <a:moveTo>
                  <a:pt x="10425" y="0"/>
                </a:moveTo>
                <a:cubicBezTo>
                  <a:pt x="8526" y="834"/>
                  <a:pt x="6746" y="2008"/>
                  <a:pt x="5186" y="3528"/>
                </a:cubicBezTo>
                <a:cubicBezTo>
                  <a:pt x="1341" y="7272"/>
                  <a:pt x="-364" y="12310"/>
                  <a:pt x="64" y="17203"/>
                </a:cubicBezTo>
                <a:cubicBezTo>
                  <a:pt x="6214" y="21573"/>
                  <a:pt x="14598" y="21600"/>
                  <a:pt x="20779" y="17291"/>
                </a:cubicBezTo>
                <a:cubicBezTo>
                  <a:pt x="21236" y="12370"/>
                  <a:pt x="19531" y="7295"/>
                  <a:pt x="15664" y="3528"/>
                </a:cubicBezTo>
                <a:cubicBezTo>
                  <a:pt x="14103" y="2008"/>
                  <a:pt x="12324" y="834"/>
                  <a:pt x="10425" y="0"/>
                </a:cubicBezTo>
                <a:close/>
              </a:path>
            </a:pathLst>
          </a:custGeom>
          <a:gradFill>
            <a:gsLst>
              <a:gs pos="0">
                <a:srgbClr val="4A4C50"/>
              </a:gs>
              <a:gs pos="2760">
                <a:srgbClr val="4A4C50"/>
              </a:gs>
              <a:gs pos="100000">
                <a:srgbClr val="91969C"/>
              </a:gs>
            </a:gsLst>
            <a:lin ang="5400012"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55" name="Google Shape;1855;p204"/>
          <p:cNvSpPr/>
          <p:nvPr/>
        </p:nvSpPr>
        <p:spPr>
          <a:xfrm>
            <a:off x="1724000" y="4524510"/>
            <a:ext cx="7311300" cy="7311300"/>
          </a:xfrm>
          <a:prstGeom prst="ellipse">
            <a:avLst/>
          </a:prstGeom>
          <a:noFill/>
          <a:ln cap="flat" cmpd="sng" w="25400">
            <a:solidFill>
              <a:srgbClr val="E1E1E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56" name="Google Shape;1856;p204"/>
          <p:cNvSpPr/>
          <p:nvPr/>
        </p:nvSpPr>
        <p:spPr>
          <a:xfrm>
            <a:off x="3240508" y="1880091"/>
            <a:ext cx="7311300" cy="7311300"/>
          </a:xfrm>
          <a:prstGeom prst="ellipse">
            <a:avLst/>
          </a:prstGeom>
          <a:noFill/>
          <a:ln cap="flat" cmpd="sng" w="25400">
            <a:solidFill>
              <a:srgbClr val="E1E1E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57" name="Google Shape;1857;p204"/>
          <p:cNvSpPr/>
          <p:nvPr/>
        </p:nvSpPr>
        <p:spPr>
          <a:xfrm>
            <a:off x="4731529" y="4524510"/>
            <a:ext cx="7311300" cy="7311300"/>
          </a:xfrm>
          <a:prstGeom prst="ellipse">
            <a:avLst/>
          </a:prstGeom>
          <a:noFill/>
          <a:ln cap="flat" cmpd="sng" w="25400">
            <a:solidFill>
              <a:srgbClr val="E1E1E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58" name="Google Shape;1858;p204"/>
          <p:cNvSpPr txBox="1"/>
          <p:nvPr>
            <p:ph idx="1" type="body"/>
          </p:nvPr>
        </p:nvSpPr>
        <p:spPr>
          <a:xfrm>
            <a:off x="4471406" y="6619321"/>
            <a:ext cx="4824000" cy="10023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9" name="Google Shape;1859;p204"/>
          <p:cNvSpPr txBox="1"/>
          <p:nvPr>
            <p:ph idx="2" type="body"/>
          </p:nvPr>
        </p:nvSpPr>
        <p:spPr>
          <a:xfrm>
            <a:off x="4471406" y="3158708"/>
            <a:ext cx="48240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dk1"/>
              </a:buClr>
              <a:buSzPts val="2000"/>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0" name="Google Shape;1860;p204"/>
          <p:cNvSpPr txBox="1"/>
          <p:nvPr>
            <p:ph idx="3" type="body"/>
          </p:nvPr>
        </p:nvSpPr>
        <p:spPr>
          <a:xfrm>
            <a:off x="2060169" y="8694383"/>
            <a:ext cx="24222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dk1"/>
              </a:buClr>
              <a:buSzPts val="2000"/>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1" name="Google Shape;1861;p204"/>
          <p:cNvSpPr txBox="1"/>
          <p:nvPr>
            <p:ph idx="4" type="body"/>
          </p:nvPr>
        </p:nvSpPr>
        <p:spPr>
          <a:xfrm>
            <a:off x="9022624" y="8694383"/>
            <a:ext cx="29802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dk1"/>
              </a:buClr>
              <a:buSzPts val="2000"/>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2" name="Google Shape;1862;p204"/>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863" name="Google Shape;1863;p204"/>
          <p:cNvSpPr txBox="1"/>
          <p:nvPr>
            <p:ph idx="5" type="body"/>
          </p:nvPr>
        </p:nvSpPr>
        <p:spPr>
          <a:xfrm>
            <a:off x="13817731"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4" name="Google Shape;1864;p204"/>
          <p:cNvSpPr txBox="1"/>
          <p:nvPr>
            <p:ph type="title"/>
          </p:nvPr>
        </p:nvSpPr>
        <p:spPr>
          <a:xfrm>
            <a:off x="13817731"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5" name="Google Shape;1865;p204"/>
          <p:cNvSpPr txBox="1"/>
          <p:nvPr>
            <p:ph idx="6" type="body"/>
          </p:nvPr>
        </p:nvSpPr>
        <p:spPr>
          <a:xfrm>
            <a:off x="13817734" y="11246172"/>
            <a:ext cx="7624200" cy="2089500"/>
          </a:xfrm>
          <a:prstGeom prst="rect">
            <a:avLst/>
          </a:prstGeom>
          <a:noFill/>
          <a:ln>
            <a:noFill/>
          </a:ln>
        </p:spPr>
        <p:txBody>
          <a:bodyPr anchorCtr="0" anchor="b" bIns="45700" lIns="91425" spcFirstLastPara="1" rIns="91425" wrap="square" tIns="45700">
            <a:spAutoFit/>
          </a:bodyPr>
          <a:lstStyle>
            <a:lvl1pPr indent="-228600" lvl="0" marL="457200" algn="l">
              <a:lnSpc>
                <a:spcPct val="110000"/>
              </a:lnSpc>
              <a:spcBef>
                <a:spcPts val="1000"/>
              </a:spcBef>
              <a:spcAft>
                <a:spcPts val="0"/>
              </a:spcAft>
              <a:buClr>
                <a:schemeClr val="dk2"/>
              </a:buClr>
              <a:buSzPts val="2400"/>
              <a:buFont typeface="Arial"/>
              <a:buNone/>
              <a:defRPr b="0" sz="24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thodology" showMasterSp="0">
  <p:cSld name="Methodology">
    <p:spTree>
      <p:nvGrpSpPr>
        <p:cNvPr id="1866" name="Shape 1866"/>
        <p:cNvGrpSpPr/>
        <p:nvPr/>
      </p:nvGrpSpPr>
      <p:grpSpPr>
        <a:xfrm>
          <a:off x="0" y="0"/>
          <a:ext cx="0" cy="0"/>
          <a:chOff x="0" y="0"/>
          <a:chExt cx="0" cy="0"/>
        </a:xfrm>
      </p:grpSpPr>
      <p:sp>
        <p:nvSpPr>
          <p:cNvPr id="1867" name="Google Shape;1867;p205"/>
          <p:cNvSpPr/>
          <p:nvPr/>
        </p:nvSpPr>
        <p:spPr>
          <a:xfrm>
            <a:off x="8623805" y="507999"/>
            <a:ext cx="15222300" cy="12699900"/>
          </a:xfrm>
          <a:prstGeom prst="roundRect">
            <a:avLst>
              <a:gd fmla="val 1596"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68" name="Google Shape;1868;p205"/>
          <p:cNvSpPr/>
          <p:nvPr>
            <p:ph idx="1" type="body"/>
          </p:nvPr>
        </p:nvSpPr>
        <p:spPr>
          <a:xfrm>
            <a:off x="15561023" y="2042929"/>
            <a:ext cx="1424400" cy="14247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FFFFFF"/>
              </a:buClr>
              <a:buSzPts val="2000"/>
              <a:buNone/>
              <a:defRPr b="0" sz="20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9" name="Google Shape;1869;p205"/>
          <p:cNvSpPr/>
          <p:nvPr/>
        </p:nvSpPr>
        <p:spPr>
          <a:xfrm>
            <a:off x="17365487" y="2790326"/>
            <a:ext cx="2955258" cy="3207978"/>
          </a:xfrm>
          <a:custGeom>
            <a:rect b="b" l="l" r="r" t="t"/>
            <a:pathLst>
              <a:path extrusionOk="0" h="21600" w="21600">
                <a:moveTo>
                  <a:pt x="0" y="0"/>
                </a:moveTo>
                <a:cubicBezTo>
                  <a:pt x="10473" y="2821"/>
                  <a:pt x="18556" y="10520"/>
                  <a:pt x="21266" y="20258"/>
                </a:cubicBezTo>
                <a:cubicBezTo>
                  <a:pt x="21389" y="20702"/>
                  <a:pt x="21501" y="21150"/>
                  <a:pt x="21600" y="21600"/>
                </a:cubicBezTo>
              </a:path>
            </a:pathLst>
          </a:custGeom>
          <a:noFill/>
          <a:ln cap="flat" cmpd="sng" w="12700">
            <a:solidFill>
              <a:srgbClr val="000000"/>
            </a:solidFill>
            <a:prstDash val="dashDot"/>
            <a:miter lim="400000"/>
            <a:headEnd len="sm" w="sm" type="none"/>
            <a:tailEnd len="sm" w="sm" type="none"/>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70" name="Google Shape;1870;p205"/>
          <p:cNvSpPr/>
          <p:nvPr/>
        </p:nvSpPr>
        <p:spPr>
          <a:xfrm flipH="1">
            <a:off x="12225802" y="2790326"/>
            <a:ext cx="2955258" cy="3207978"/>
          </a:xfrm>
          <a:custGeom>
            <a:rect b="b" l="l" r="r" t="t"/>
            <a:pathLst>
              <a:path extrusionOk="0" h="21600" w="21600">
                <a:moveTo>
                  <a:pt x="0" y="0"/>
                </a:moveTo>
                <a:cubicBezTo>
                  <a:pt x="10473" y="2821"/>
                  <a:pt x="18556" y="10520"/>
                  <a:pt x="21266" y="20258"/>
                </a:cubicBezTo>
                <a:cubicBezTo>
                  <a:pt x="21389" y="20702"/>
                  <a:pt x="21501" y="21150"/>
                  <a:pt x="21600" y="21600"/>
                </a:cubicBezTo>
              </a:path>
            </a:pathLst>
          </a:custGeom>
          <a:noFill/>
          <a:ln cap="flat" cmpd="sng" w="12700">
            <a:solidFill>
              <a:srgbClr val="000000"/>
            </a:solidFill>
            <a:prstDash val="dashDot"/>
            <a:miter lim="400000"/>
            <a:headEnd len="sm" w="sm" type="none"/>
            <a:tailEnd len="sm" w="sm" type="none"/>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71" name="Google Shape;1871;p205"/>
          <p:cNvSpPr/>
          <p:nvPr/>
        </p:nvSpPr>
        <p:spPr>
          <a:xfrm flipH="1" rot="10800000">
            <a:off x="17365487" y="7939871"/>
            <a:ext cx="2955258" cy="2989170"/>
          </a:xfrm>
          <a:custGeom>
            <a:rect b="b" l="l" r="r" t="t"/>
            <a:pathLst>
              <a:path extrusionOk="0" h="21600" w="21600">
                <a:moveTo>
                  <a:pt x="0" y="0"/>
                </a:moveTo>
                <a:cubicBezTo>
                  <a:pt x="10473" y="2821"/>
                  <a:pt x="18556" y="10520"/>
                  <a:pt x="21266" y="20258"/>
                </a:cubicBezTo>
                <a:cubicBezTo>
                  <a:pt x="21389" y="20702"/>
                  <a:pt x="21501" y="21150"/>
                  <a:pt x="21600" y="21600"/>
                </a:cubicBezTo>
              </a:path>
            </a:pathLst>
          </a:custGeom>
          <a:noFill/>
          <a:ln cap="flat" cmpd="sng" w="12700">
            <a:solidFill>
              <a:srgbClr val="000000"/>
            </a:solidFill>
            <a:prstDash val="dashDot"/>
            <a:miter lim="400000"/>
            <a:headEnd len="sm" w="sm" type="none"/>
            <a:tailEnd len="sm" w="sm" type="none"/>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72" name="Google Shape;1872;p205"/>
          <p:cNvSpPr/>
          <p:nvPr/>
        </p:nvSpPr>
        <p:spPr>
          <a:xfrm rot="10800000">
            <a:off x="12225802" y="7939925"/>
            <a:ext cx="2955258" cy="2989116"/>
          </a:xfrm>
          <a:custGeom>
            <a:rect b="b" l="l" r="r" t="t"/>
            <a:pathLst>
              <a:path extrusionOk="0" h="21600" w="21600">
                <a:moveTo>
                  <a:pt x="0" y="0"/>
                </a:moveTo>
                <a:cubicBezTo>
                  <a:pt x="10473" y="2821"/>
                  <a:pt x="18556" y="10520"/>
                  <a:pt x="21266" y="20258"/>
                </a:cubicBezTo>
                <a:cubicBezTo>
                  <a:pt x="21389" y="20702"/>
                  <a:pt x="21501" y="21150"/>
                  <a:pt x="21600" y="21600"/>
                </a:cubicBezTo>
              </a:path>
            </a:pathLst>
          </a:custGeom>
          <a:noFill/>
          <a:ln cap="flat" cmpd="sng" w="12700">
            <a:solidFill>
              <a:srgbClr val="000000"/>
            </a:solidFill>
            <a:prstDash val="dashDot"/>
            <a:miter lim="400000"/>
            <a:headEnd len="sm" w="sm" type="none"/>
            <a:tailEnd len="sm" w="sm" type="none"/>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73" name="Google Shape;1873;p205"/>
          <p:cNvSpPr/>
          <p:nvPr>
            <p:ph idx="2" type="body"/>
          </p:nvPr>
        </p:nvSpPr>
        <p:spPr>
          <a:xfrm>
            <a:off x="19571619" y="6236254"/>
            <a:ext cx="1424400" cy="14247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FFFFFF"/>
              </a:buClr>
              <a:buSzPts val="2000"/>
              <a:buNone/>
              <a:defRPr b="0" sz="20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4" name="Google Shape;1874;p205"/>
          <p:cNvSpPr/>
          <p:nvPr>
            <p:ph idx="3" type="body"/>
          </p:nvPr>
        </p:nvSpPr>
        <p:spPr>
          <a:xfrm>
            <a:off x="11473910" y="6236254"/>
            <a:ext cx="1424400" cy="14247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FFFFFF"/>
              </a:buClr>
              <a:buSzPts val="2000"/>
              <a:buNone/>
              <a:defRPr b="0" sz="20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5" name="Google Shape;1875;p205"/>
          <p:cNvSpPr/>
          <p:nvPr>
            <p:ph idx="4" type="body"/>
          </p:nvPr>
        </p:nvSpPr>
        <p:spPr>
          <a:xfrm>
            <a:off x="15561023" y="10248380"/>
            <a:ext cx="1424400" cy="14247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FFFFFF"/>
              </a:buClr>
              <a:buSzPts val="2000"/>
              <a:buNone/>
              <a:defRPr b="0" sz="20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6" name="Google Shape;1876;p205"/>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877" name="Google Shape;1877;p205"/>
          <p:cNvSpPr txBox="1"/>
          <p:nvPr>
            <p:ph idx="5"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8" name="Google Shape;1878;p205"/>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9" name="Google Shape;1879;p205"/>
          <p:cNvSpPr txBox="1"/>
          <p:nvPr>
            <p:ph idx="6" type="body"/>
          </p:nvPr>
        </p:nvSpPr>
        <p:spPr>
          <a:xfrm>
            <a:off x="537010" y="11240466"/>
            <a:ext cx="5039400" cy="2095200"/>
          </a:xfrm>
          <a:prstGeom prst="rect">
            <a:avLst/>
          </a:prstGeom>
          <a:noFill/>
          <a:ln>
            <a:noFill/>
          </a:ln>
        </p:spPr>
        <p:txBody>
          <a:bodyPr anchorCtr="0" anchor="b" bIns="45700" lIns="91425" spcFirstLastPara="1" rIns="91425" wrap="square" tIns="45700">
            <a:spAutoFit/>
          </a:bodyPr>
          <a:lstStyle>
            <a:lvl1pPr indent="-228600" lvl="0" marL="457200" algn="l">
              <a:lnSpc>
                <a:spcPct val="110000"/>
              </a:lnSpc>
              <a:spcBef>
                <a:spcPts val="1000"/>
              </a:spcBef>
              <a:spcAft>
                <a:spcPts val="0"/>
              </a:spcAft>
              <a:buClr>
                <a:schemeClr val="dk2"/>
              </a:buClr>
              <a:buSzPts val="2000"/>
              <a:buFont typeface="Arial"/>
              <a:buNone/>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tegy Pyramid" showMasterSp="0">
  <p:cSld name="Strategy Pyramid">
    <p:spTree>
      <p:nvGrpSpPr>
        <p:cNvPr id="1880" name="Shape 1880"/>
        <p:cNvGrpSpPr/>
        <p:nvPr/>
      </p:nvGrpSpPr>
      <p:grpSpPr>
        <a:xfrm>
          <a:off x="0" y="0"/>
          <a:ext cx="0" cy="0"/>
          <a:chOff x="0" y="0"/>
          <a:chExt cx="0" cy="0"/>
        </a:xfrm>
      </p:grpSpPr>
      <p:sp>
        <p:nvSpPr>
          <p:cNvPr id="1881" name="Google Shape;1881;p206"/>
          <p:cNvSpPr/>
          <p:nvPr/>
        </p:nvSpPr>
        <p:spPr>
          <a:xfrm>
            <a:off x="532472" y="507999"/>
            <a:ext cx="12702000" cy="12699900"/>
          </a:xfrm>
          <a:prstGeom prst="roundRect">
            <a:avLst>
              <a:gd fmla="val 1596"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82" name="Google Shape;1882;p206"/>
          <p:cNvSpPr/>
          <p:nvPr/>
        </p:nvSpPr>
        <p:spPr>
          <a:xfrm>
            <a:off x="1894284" y="2535237"/>
            <a:ext cx="9978228" cy="8416926"/>
          </a:xfrm>
          <a:custGeom>
            <a:rect b="b" l="l" r="r" t="t"/>
            <a:pathLst>
              <a:path extrusionOk="0" h="21600" w="21600">
                <a:moveTo>
                  <a:pt x="10800" y="0"/>
                </a:moveTo>
                <a:lnTo>
                  <a:pt x="8615" y="4369"/>
                </a:lnTo>
                <a:lnTo>
                  <a:pt x="12985" y="4369"/>
                </a:lnTo>
                <a:lnTo>
                  <a:pt x="10800" y="0"/>
                </a:lnTo>
                <a:close/>
                <a:moveTo>
                  <a:pt x="8383" y="4834"/>
                </a:moveTo>
                <a:lnTo>
                  <a:pt x="6937" y="7727"/>
                </a:lnTo>
                <a:lnTo>
                  <a:pt x="14663" y="7727"/>
                </a:lnTo>
                <a:lnTo>
                  <a:pt x="13217" y="4834"/>
                </a:lnTo>
                <a:lnTo>
                  <a:pt x="8383" y="4834"/>
                </a:lnTo>
                <a:close/>
                <a:moveTo>
                  <a:pt x="6705" y="8192"/>
                </a:moveTo>
                <a:lnTo>
                  <a:pt x="5258" y="11085"/>
                </a:lnTo>
                <a:lnTo>
                  <a:pt x="16342" y="11085"/>
                </a:lnTo>
                <a:lnTo>
                  <a:pt x="14895" y="8192"/>
                </a:lnTo>
                <a:lnTo>
                  <a:pt x="6705" y="8192"/>
                </a:lnTo>
                <a:close/>
                <a:moveTo>
                  <a:pt x="5025" y="11550"/>
                </a:moveTo>
                <a:lnTo>
                  <a:pt x="3578" y="14443"/>
                </a:lnTo>
                <a:lnTo>
                  <a:pt x="18022" y="14443"/>
                </a:lnTo>
                <a:lnTo>
                  <a:pt x="16575" y="11550"/>
                </a:lnTo>
                <a:lnTo>
                  <a:pt x="5025" y="11550"/>
                </a:lnTo>
                <a:close/>
                <a:moveTo>
                  <a:pt x="3346" y="14908"/>
                </a:moveTo>
                <a:lnTo>
                  <a:pt x="1900" y="17801"/>
                </a:lnTo>
                <a:lnTo>
                  <a:pt x="19700" y="17801"/>
                </a:lnTo>
                <a:lnTo>
                  <a:pt x="18254" y="14908"/>
                </a:lnTo>
                <a:lnTo>
                  <a:pt x="3346" y="14908"/>
                </a:lnTo>
                <a:close/>
                <a:moveTo>
                  <a:pt x="1668" y="18265"/>
                </a:moveTo>
                <a:lnTo>
                  <a:pt x="0" y="21600"/>
                </a:lnTo>
                <a:lnTo>
                  <a:pt x="21600" y="21600"/>
                </a:lnTo>
                <a:lnTo>
                  <a:pt x="19932" y="18265"/>
                </a:lnTo>
                <a:lnTo>
                  <a:pt x="1668" y="18265"/>
                </a:lnTo>
                <a:close/>
              </a:path>
            </a:pathLst>
          </a:custGeom>
          <a:gradFill>
            <a:gsLst>
              <a:gs pos="0">
                <a:srgbClr val="91969C">
                  <a:alpha val="24705"/>
                </a:srgbClr>
              </a:gs>
              <a:gs pos="100000">
                <a:srgbClr val="6F7278"/>
              </a:gs>
            </a:gsLst>
            <a:lin ang="16200038"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83" name="Google Shape;1883;p206"/>
          <p:cNvSpPr txBox="1"/>
          <p:nvPr>
            <p:ph idx="1" type="body"/>
          </p:nvPr>
        </p:nvSpPr>
        <p:spPr>
          <a:xfrm>
            <a:off x="5574074" y="6132256"/>
            <a:ext cx="2618700" cy="3402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4" name="Google Shape;1884;p206"/>
          <p:cNvSpPr txBox="1"/>
          <p:nvPr>
            <p:ph idx="2" type="body"/>
          </p:nvPr>
        </p:nvSpPr>
        <p:spPr>
          <a:xfrm>
            <a:off x="6455442" y="3486523"/>
            <a:ext cx="855900" cy="3402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5" name="Google Shape;1885;p206"/>
          <p:cNvSpPr txBox="1"/>
          <p:nvPr>
            <p:ph idx="3" type="body"/>
          </p:nvPr>
        </p:nvSpPr>
        <p:spPr>
          <a:xfrm>
            <a:off x="5574074" y="4840565"/>
            <a:ext cx="2618700" cy="3402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6" name="Google Shape;1886;p206"/>
          <p:cNvSpPr txBox="1"/>
          <p:nvPr>
            <p:ph idx="4" type="body"/>
          </p:nvPr>
        </p:nvSpPr>
        <p:spPr>
          <a:xfrm>
            <a:off x="5574074" y="7426784"/>
            <a:ext cx="2618700" cy="3402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7" name="Google Shape;1887;p206"/>
          <p:cNvSpPr txBox="1"/>
          <p:nvPr>
            <p:ph idx="5" type="body"/>
          </p:nvPr>
        </p:nvSpPr>
        <p:spPr>
          <a:xfrm>
            <a:off x="5574074" y="8734011"/>
            <a:ext cx="2618700" cy="3402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8" name="Google Shape;1888;p206"/>
          <p:cNvSpPr txBox="1"/>
          <p:nvPr>
            <p:ph idx="6" type="body"/>
          </p:nvPr>
        </p:nvSpPr>
        <p:spPr>
          <a:xfrm>
            <a:off x="5574074" y="10117439"/>
            <a:ext cx="2618700" cy="3402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9" name="Google Shape;1889;p206"/>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890" name="Google Shape;1890;p206"/>
          <p:cNvSpPr txBox="1"/>
          <p:nvPr>
            <p:ph idx="7" type="body"/>
          </p:nvPr>
        </p:nvSpPr>
        <p:spPr>
          <a:xfrm>
            <a:off x="13817731"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1" name="Google Shape;1891;p206"/>
          <p:cNvSpPr txBox="1"/>
          <p:nvPr>
            <p:ph type="title"/>
          </p:nvPr>
        </p:nvSpPr>
        <p:spPr>
          <a:xfrm>
            <a:off x="13817731" y="788897"/>
            <a:ext cx="64296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92" name="Google Shape;1892;p206"/>
          <p:cNvSpPr txBox="1"/>
          <p:nvPr>
            <p:ph idx="8" type="body"/>
          </p:nvPr>
        </p:nvSpPr>
        <p:spPr>
          <a:xfrm>
            <a:off x="13817734" y="11246172"/>
            <a:ext cx="7624200" cy="2089500"/>
          </a:xfrm>
          <a:prstGeom prst="rect">
            <a:avLst/>
          </a:prstGeom>
          <a:noFill/>
          <a:ln>
            <a:noFill/>
          </a:ln>
        </p:spPr>
        <p:txBody>
          <a:bodyPr anchorCtr="0" anchor="b" bIns="45700" lIns="91425" spcFirstLastPara="1" rIns="91425" wrap="square" tIns="45700">
            <a:spAutoFit/>
          </a:bodyPr>
          <a:lstStyle>
            <a:lvl1pPr indent="-228600" lvl="0" marL="457200" algn="l">
              <a:lnSpc>
                <a:spcPct val="110000"/>
              </a:lnSpc>
              <a:spcBef>
                <a:spcPts val="1000"/>
              </a:spcBef>
              <a:spcAft>
                <a:spcPts val="0"/>
              </a:spcAft>
              <a:buClr>
                <a:schemeClr val="dk2"/>
              </a:buClr>
              <a:buSzPts val="2400"/>
              <a:buFont typeface="Arial"/>
              <a:buNone/>
              <a:defRPr b="0" sz="24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ion" showMasterSp="0">
  <p:cSld name="Projection">
    <p:spTree>
      <p:nvGrpSpPr>
        <p:cNvPr id="1893" name="Shape 1893"/>
        <p:cNvGrpSpPr/>
        <p:nvPr/>
      </p:nvGrpSpPr>
      <p:grpSpPr>
        <a:xfrm>
          <a:off x="0" y="0"/>
          <a:ext cx="0" cy="0"/>
          <a:chOff x="0" y="0"/>
          <a:chExt cx="0" cy="0"/>
        </a:xfrm>
      </p:grpSpPr>
      <p:sp>
        <p:nvSpPr>
          <p:cNvPr id="1894" name="Google Shape;1894;p207"/>
          <p:cNvSpPr/>
          <p:nvPr>
            <p:ph idx="1" type="body"/>
          </p:nvPr>
        </p:nvSpPr>
        <p:spPr>
          <a:xfrm>
            <a:off x="529050" y="9056996"/>
            <a:ext cx="1474500" cy="1474500"/>
          </a:xfrm>
          <a:prstGeom prst="roundRect">
            <a:avLst>
              <a:gd fmla="val 13336" name="adj"/>
            </a:avLst>
          </a:prstGeom>
          <a:gradFill>
            <a:gsLst>
              <a:gs pos="0">
                <a:srgbClr val="91969C">
                  <a:alpha val="24705"/>
                </a:srgbClr>
              </a:gs>
              <a:gs pos="2860">
                <a:srgbClr val="91969C">
                  <a:alpha val="24705"/>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FFFFFF"/>
              </a:buClr>
              <a:buSzPts val="2000"/>
              <a:buNone/>
              <a:defRPr b="0" sz="20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5" name="Google Shape;1895;p207"/>
          <p:cNvSpPr/>
          <p:nvPr/>
        </p:nvSpPr>
        <p:spPr>
          <a:xfrm>
            <a:off x="2203838" y="2281114"/>
            <a:ext cx="19233018" cy="7554006"/>
          </a:xfrm>
          <a:custGeom>
            <a:rect b="b" l="l" r="r" t="t"/>
            <a:pathLst>
              <a:path extrusionOk="0" h="21600" w="21600">
                <a:moveTo>
                  <a:pt x="0" y="21600"/>
                </a:moveTo>
                <a:cubicBezTo>
                  <a:pt x="9900" y="20797"/>
                  <a:pt x="17100" y="13597"/>
                  <a:pt x="21600" y="0"/>
                </a:cubicBezTo>
              </a:path>
            </a:pathLst>
          </a:custGeom>
          <a:noFill/>
          <a:ln cap="flat" cmpd="sng" w="25400">
            <a:solidFill>
              <a:srgbClr val="D5D5D5"/>
            </a:solidFill>
            <a:prstDash val="solid"/>
            <a:miter lim="400000"/>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cxnSp>
        <p:nvCxnSpPr>
          <p:cNvPr id="1896" name="Google Shape;1896;p207"/>
          <p:cNvCxnSpPr/>
          <p:nvPr/>
        </p:nvCxnSpPr>
        <p:spPr>
          <a:xfrm>
            <a:off x="672866" y="10900097"/>
            <a:ext cx="23169300" cy="0"/>
          </a:xfrm>
          <a:prstGeom prst="straightConnector1">
            <a:avLst/>
          </a:prstGeom>
          <a:noFill/>
          <a:ln cap="flat" cmpd="sng" w="25400">
            <a:solidFill>
              <a:srgbClr val="D5D5D5"/>
            </a:solidFill>
            <a:prstDash val="solid"/>
            <a:miter lim="400000"/>
            <a:headEnd len="sm" w="sm" type="none"/>
            <a:tailEnd len="med" w="med" type="triangle"/>
          </a:ln>
        </p:spPr>
      </p:cxnSp>
      <p:sp>
        <p:nvSpPr>
          <p:cNvPr id="1897" name="Google Shape;1897;p207"/>
          <p:cNvSpPr/>
          <p:nvPr/>
        </p:nvSpPr>
        <p:spPr>
          <a:xfrm>
            <a:off x="9901632" y="10816805"/>
            <a:ext cx="166500" cy="166500"/>
          </a:xfrm>
          <a:prstGeom prst="ellipse">
            <a:avLst/>
          </a:prstGeom>
          <a:solidFill>
            <a:srgbClr val="FFFFFF"/>
          </a:solidFill>
          <a:ln cap="flat" cmpd="sng" w="25400">
            <a:solidFill>
              <a:srgbClr val="D5D5D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98" name="Google Shape;1898;p207"/>
          <p:cNvSpPr/>
          <p:nvPr/>
        </p:nvSpPr>
        <p:spPr>
          <a:xfrm>
            <a:off x="5153850" y="10748964"/>
            <a:ext cx="302400" cy="302400"/>
          </a:xfrm>
          <a:prstGeom prst="ellipse">
            <a:avLst/>
          </a:prstGeom>
          <a:solidFill>
            <a:srgbClr val="FFFFFF"/>
          </a:solidFill>
          <a:ln cap="flat" cmpd="sng" w="25400">
            <a:solidFill>
              <a:srgbClr val="D5D5D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899" name="Google Shape;1899;p207"/>
          <p:cNvSpPr/>
          <p:nvPr/>
        </p:nvSpPr>
        <p:spPr>
          <a:xfrm>
            <a:off x="5207615" y="10802728"/>
            <a:ext cx="194700" cy="194700"/>
          </a:xfrm>
          <a:prstGeom prst="ellipse">
            <a:avLst/>
          </a:prstGeom>
          <a:gradFill>
            <a:gsLst>
              <a:gs pos="0">
                <a:srgbClr val="4A4C50"/>
              </a:gs>
              <a:gs pos="2760">
                <a:srgbClr val="4A4C50"/>
              </a:gs>
              <a:gs pos="100000">
                <a:srgbClr val="91969C"/>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900" name="Google Shape;1900;p207"/>
          <p:cNvSpPr/>
          <p:nvPr/>
        </p:nvSpPr>
        <p:spPr>
          <a:xfrm>
            <a:off x="541750" y="10816804"/>
            <a:ext cx="166500" cy="166500"/>
          </a:xfrm>
          <a:prstGeom prst="ellipse">
            <a:avLst/>
          </a:prstGeom>
          <a:solidFill>
            <a:srgbClr val="FFFFFF"/>
          </a:solidFill>
          <a:ln cap="flat" cmpd="sng" w="25400">
            <a:solidFill>
              <a:srgbClr val="D5D5D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901" name="Google Shape;1901;p207"/>
          <p:cNvSpPr/>
          <p:nvPr/>
        </p:nvSpPr>
        <p:spPr>
          <a:xfrm>
            <a:off x="14513732" y="10816805"/>
            <a:ext cx="166500" cy="166500"/>
          </a:xfrm>
          <a:prstGeom prst="ellipse">
            <a:avLst/>
          </a:prstGeom>
          <a:solidFill>
            <a:srgbClr val="FFFFFF"/>
          </a:solidFill>
          <a:ln cap="flat" cmpd="sng" w="25400">
            <a:solidFill>
              <a:srgbClr val="D5D5D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902" name="Google Shape;1902;p207"/>
          <p:cNvSpPr/>
          <p:nvPr/>
        </p:nvSpPr>
        <p:spPr>
          <a:xfrm>
            <a:off x="19125835" y="10816805"/>
            <a:ext cx="166500" cy="166500"/>
          </a:xfrm>
          <a:prstGeom prst="ellipse">
            <a:avLst/>
          </a:prstGeom>
          <a:solidFill>
            <a:srgbClr val="FFFFFF"/>
          </a:solidFill>
          <a:ln cap="flat" cmpd="sng" w="25400">
            <a:solidFill>
              <a:srgbClr val="D5D5D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1903" name="Google Shape;1903;p207"/>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904" name="Google Shape;1904;p207"/>
          <p:cNvSpPr txBox="1"/>
          <p:nvPr>
            <p:ph idx="2" type="body"/>
          </p:nvPr>
        </p:nvSpPr>
        <p:spPr>
          <a:xfrm>
            <a:off x="537008" y="11477856"/>
            <a:ext cx="3912900" cy="1674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None/>
              <a:defRPr b="0" sz="20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5" name="Google Shape;1905;p207"/>
          <p:cNvSpPr txBox="1"/>
          <p:nvPr>
            <p:ph idx="3" type="body"/>
          </p:nvPr>
        </p:nvSpPr>
        <p:spPr>
          <a:xfrm>
            <a:off x="5181040" y="11460982"/>
            <a:ext cx="3912900" cy="1674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6" name="Google Shape;1906;p207"/>
          <p:cNvSpPr txBox="1"/>
          <p:nvPr>
            <p:ph idx="4" type="body"/>
          </p:nvPr>
        </p:nvSpPr>
        <p:spPr>
          <a:xfrm>
            <a:off x="9825072" y="11460982"/>
            <a:ext cx="3912900" cy="1674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7" name="Google Shape;1907;p207"/>
          <p:cNvSpPr txBox="1"/>
          <p:nvPr>
            <p:ph idx="5" type="body"/>
          </p:nvPr>
        </p:nvSpPr>
        <p:spPr>
          <a:xfrm>
            <a:off x="19113135" y="11460982"/>
            <a:ext cx="3912900" cy="1674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8" name="Google Shape;1908;p207"/>
          <p:cNvSpPr txBox="1"/>
          <p:nvPr>
            <p:ph idx="6" type="body"/>
          </p:nvPr>
        </p:nvSpPr>
        <p:spPr>
          <a:xfrm>
            <a:off x="14469104" y="11460982"/>
            <a:ext cx="3912900" cy="1674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9" name="Google Shape;1909;p207"/>
          <p:cNvSpPr txBox="1"/>
          <p:nvPr>
            <p:ph idx="7" type="body"/>
          </p:nvPr>
        </p:nvSpPr>
        <p:spPr>
          <a:xfrm>
            <a:off x="21717381" y="1163273"/>
            <a:ext cx="2186100" cy="1802700"/>
          </a:xfrm>
          <a:prstGeom prst="rect">
            <a:avLst/>
          </a:prstGeom>
          <a:noFill/>
          <a:ln>
            <a:noFill/>
          </a:ln>
        </p:spPr>
        <p:txBody>
          <a:bodyPr anchorCtr="0" anchor="t" bIns="45700" lIns="91425" spcFirstLastPara="1" rIns="91425" wrap="square" tIns="45700">
            <a:spAutoFit/>
          </a:bodyPr>
          <a:lstStyle>
            <a:lvl1pPr indent="-355600" lvl="0" marL="457200" algn="l">
              <a:lnSpc>
                <a:spcPct val="90000"/>
              </a:lnSpc>
              <a:spcBef>
                <a:spcPts val="1000"/>
              </a:spcBef>
              <a:spcAft>
                <a:spcPts val="0"/>
              </a:spcAft>
              <a:buClr>
                <a:schemeClr val="dk2"/>
              </a:buClr>
              <a:buSzPts val="2000"/>
              <a:buFont typeface="Arial"/>
              <a:buChar char="•"/>
              <a:defRPr b="0"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0" name="Google Shape;1910;p207"/>
          <p:cNvSpPr txBox="1"/>
          <p:nvPr>
            <p:ph idx="8"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1" name="Google Shape;1911;p207"/>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gets" showMasterSp="0">
  <p:cSld name="Targets">
    <p:spTree>
      <p:nvGrpSpPr>
        <p:cNvPr id="1912" name="Shape 1912"/>
        <p:cNvGrpSpPr/>
        <p:nvPr/>
      </p:nvGrpSpPr>
      <p:grpSpPr>
        <a:xfrm>
          <a:off x="0" y="0"/>
          <a:ext cx="0" cy="0"/>
          <a:chOff x="0" y="0"/>
          <a:chExt cx="0" cy="0"/>
        </a:xfrm>
      </p:grpSpPr>
      <p:graphicFrame>
        <p:nvGraphicFramePr>
          <p:cNvPr id="1913" name="Google Shape;1913;p208"/>
          <p:cNvGraphicFramePr/>
          <p:nvPr/>
        </p:nvGraphicFramePr>
        <p:xfrm>
          <a:off x="557342" y="12128500"/>
          <a:ext cx="3000000" cy="3000000"/>
        </p:xfrm>
        <a:graphic>
          <a:graphicData uri="http://schemas.openxmlformats.org/drawingml/2006/table">
            <a:tbl>
              <a:tblPr firstCol="1" firstRow="1">
                <a:noFill/>
                <a:tableStyleId>{E7E03A05-ECBA-4C17-BB29-DDC2C427A63B}</a:tableStyleId>
              </a:tblPr>
              <a:tblGrid>
                <a:gridCol w="1659850"/>
                <a:gridCol w="1659850"/>
                <a:gridCol w="1659850"/>
                <a:gridCol w="1659850"/>
                <a:gridCol w="1659850"/>
                <a:gridCol w="1659850"/>
                <a:gridCol w="1659850"/>
                <a:gridCol w="1659850"/>
                <a:gridCol w="1659850"/>
                <a:gridCol w="1659850"/>
                <a:gridCol w="1659850"/>
                <a:gridCol w="1659850"/>
                <a:gridCol w="1659850"/>
                <a:gridCol w="1659850"/>
              </a:tblGrid>
              <a:tr h="460725">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1914" name="Google Shape;1914;p208"/>
          <p:cNvSpPr/>
          <p:nvPr>
            <p:ph idx="1" type="body"/>
          </p:nvPr>
        </p:nvSpPr>
        <p:spPr>
          <a:xfrm>
            <a:off x="557342" y="10397975"/>
            <a:ext cx="3072600" cy="1350300"/>
          </a:xfrm>
          <a:prstGeom prst="roundRect">
            <a:avLst>
              <a:gd fmla="val 14699"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FFFFFF"/>
              </a:buClr>
              <a:buSzPts val="2000"/>
              <a:buNone/>
              <a:defRPr b="0" sz="20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5" name="Google Shape;1915;p208"/>
          <p:cNvSpPr/>
          <p:nvPr>
            <p:ph idx="2" type="body"/>
          </p:nvPr>
        </p:nvSpPr>
        <p:spPr>
          <a:xfrm>
            <a:off x="3924352" y="8690305"/>
            <a:ext cx="3072600" cy="1350300"/>
          </a:xfrm>
          <a:prstGeom prst="roundRect">
            <a:avLst>
              <a:gd fmla="val 14699" name="adj"/>
            </a:avLst>
          </a:prstGeom>
          <a:gradFill>
            <a:gsLst>
              <a:gs pos="0">
                <a:srgbClr val="91969C">
                  <a:alpha val="24705"/>
                </a:srgbClr>
              </a:gs>
              <a:gs pos="2860">
                <a:srgbClr val="91969C">
                  <a:alpha val="24705"/>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6" name="Google Shape;1916;p208"/>
          <p:cNvSpPr/>
          <p:nvPr>
            <p:ph idx="3" type="body"/>
          </p:nvPr>
        </p:nvSpPr>
        <p:spPr>
          <a:xfrm>
            <a:off x="7290277" y="7034247"/>
            <a:ext cx="3072600" cy="1350300"/>
          </a:xfrm>
          <a:prstGeom prst="roundRect">
            <a:avLst>
              <a:gd fmla="val 14699" name="adj"/>
            </a:avLst>
          </a:prstGeom>
          <a:gradFill>
            <a:gsLst>
              <a:gs pos="0">
                <a:srgbClr val="91969C">
                  <a:alpha val="24705"/>
                </a:srgbClr>
              </a:gs>
              <a:gs pos="2860">
                <a:srgbClr val="91969C">
                  <a:alpha val="24705"/>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7" name="Google Shape;1917;p208"/>
          <p:cNvSpPr/>
          <p:nvPr>
            <p:ph idx="4" type="body"/>
          </p:nvPr>
        </p:nvSpPr>
        <p:spPr>
          <a:xfrm>
            <a:off x="10656201" y="5419195"/>
            <a:ext cx="3072600" cy="1350300"/>
          </a:xfrm>
          <a:prstGeom prst="roundRect">
            <a:avLst>
              <a:gd fmla="val 14699" name="adj"/>
            </a:avLst>
          </a:prstGeom>
          <a:gradFill>
            <a:gsLst>
              <a:gs pos="0">
                <a:srgbClr val="91969C">
                  <a:alpha val="24705"/>
                </a:srgbClr>
              </a:gs>
              <a:gs pos="2860">
                <a:srgbClr val="91969C">
                  <a:alpha val="24705"/>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8" name="Google Shape;1918;p208"/>
          <p:cNvSpPr/>
          <p:nvPr>
            <p:ph idx="5" type="body"/>
          </p:nvPr>
        </p:nvSpPr>
        <p:spPr>
          <a:xfrm>
            <a:off x="14022125" y="3804142"/>
            <a:ext cx="3072600" cy="1350300"/>
          </a:xfrm>
          <a:prstGeom prst="roundRect">
            <a:avLst>
              <a:gd fmla="val 14699" name="adj"/>
            </a:avLst>
          </a:prstGeom>
          <a:gradFill>
            <a:gsLst>
              <a:gs pos="0">
                <a:srgbClr val="91969C">
                  <a:alpha val="24705"/>
                </a:srgbClr>
              </a:gs>
              <a:gs pos="2860">
                <a:srgbClr val="91969C">
                  <a:alpha val="24705"/>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9" name="Google Shape;1919;p208"/>
          <p:cNvSpPr/>
          <p:nvPr>
            <p:ph idx="6" type="body"/>
          </p:nvPr>
        </p:nvSpPr>
        <p:spPr>
          <a:xfrm>
            <a:off x="17388050" y="2154359"/>
            <a:ext cx="3072600" cy="1350300"/>
          </a:xfrm>
          <a:prstGeom prst="roundRect">
            <a:avLst>
              <a:gd fmla="val 14699" name="adj"/>
            </a:avLst>
          </a:prstGeom>
          <a:gradFill>
            <a:gsLst>
              <a:gs pos="0">
                <a:srgbClr val="91969C">
                  <a:alpha val="24705"/>
                </a:srgbClr>
              </a:gs>
              <a:gs pos="2860">
                <a:srgbClr val="91969C">
                  <a:alpha val="24705"/>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0" name="Google Shape;1920;p208"/>
          <p:cNvSpPr/>
          <p:nvPr>
            <p:ph idx="7" type="body"/>
          </p:nvPr>
        </p:nvSpPr>
        <p:spPr>
          <a:xfrm>
            <a:off x="20753976" y="504577"/>
            <a:ext cx="3072600" cy="1350300"/>
          </a:xfrm>
          <a:prstGeom prst="roundRect">
            <a:avLst>
              <a:gd fmla="val 14699" name="adj"/>
            </a:avLst>
          </a:prstGeom>
          <a:gradFill>
            <a:gsLst>
              <a:gs pos="0">
                <a:srgbClr val="91969C">
                  <a:alpha val="24705"/>
                </a:srgbClr>
              </a:gs>
              <a:gs pos="2860">
                <a:srgbClr val="91969C">
                  <a:alpha val="24705"/>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921" name="Google Shape;1921;p208"/>
          <p:cNvCxnSpPr/>
          <p:nvPr/>
        </p:nvCxnSpPr>
        <p:spPr>
          <a:xfrm>
            <a:off x="575202" y="12126515"/>
            <a:ext cx="23237700" cy="0"/>
          </a:xfrm>
          <a:prstGeom prst="straightConnector1">
            <a:avLst/>
          </a:prstGeom>
          <a:noFill/>
          <a:ln cap="flat" cmpd="sng" w="12700">
            <a:solidFill>
              <a:srgbClr val="1A1A1A"/>
            </a:solidFill>
            <a:prstDash val="solid"/>
            <a:miter lim="400000"/>
            <a:headEnd len="sm" w="sm" type="none"/>
            <a:tailEnd len="med" w="med" type="triangle"/>
          </a:ln>
        </p:spPr>
      </p:cxnSp>
      <p:sp>
        <p:nvSpPr>
          <p:cNvPr id="1922" name="Google Shape;1922;p208"/>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923" name="Google Shape;1923;p208"/>
          <p:cNvSpPr/>
          <p:nvPr>
            <p:ph idx="8" type="body"/>
          </p:nvPr>
        </p:nvSpPr>
        <p:spPr>
          <a:xfrm>
            <a:off x="20753976" y="21534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4" name="Google Shape;1924;p208"/>
          <p:cNvSpPr/>
          <p:nvPr>
            <p:ph idx="9" type="body"/>
          </p:nvPr>
        </p:nvSpPr>
        <p:spPr>
          <a:xfrm>
            <a:off x="20753976" y="38023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5" name="Google Shape;1925;p208"/>
          <p:cNvSpPr/>
          <p:nvPr>
            <p:ph idx="13" type="body"/>
          </p:nvPr>
        </p:nvSpPr>
        <p:spPr>
          <a:xfrm>
            <a:off x="20753976" y="54512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6" name="Google Shape;1926;p208"/>
          <p:cNvSpPr/>
          <p:nvPr>
            <p:ph idx="14" type="body"/>
          </p:nvPr>
        </p:nvSpPr>
        <p:spPr>
          <a:xfrm>
            <a:off x="20753976" y="71001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7" name="Google Shape;1927;p208"/>
          <p:cNvSpPr/>
          <p:nvPr>
            <p:ph idx="15" type="body"/>
          </p:nvPr>
        </p:nvSpPr>
        <p:spPr>
          <a:xfrm>
            <a:off x="20753976" y="87490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8" name="Google Shape;1928;p208"/>
          <p:cNvSpPr/>
          <p:nvPr>
            <p:ph idx="16" type="body"/>
          </p:nvPr>
        </p:nvSpPr>
        <p:spPr>
          <a:xfrm>
            <a:off x="20753976" y="10397975"/>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9" name="Google Shape;1929;p208"/>
          <p:cNvSpPr/>
          <p:nvPr>
            <p:ph idx="17" type="body"/>
          </p:nvPr>
        </p:nvSpPr>
        <p:spPr>
          <a:xfrm>
            <a:off x="17388050" y="38023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0" name="Google Shape;1930;p208"/>
          <p:cNvSpPr/>
          <p:nvPr>
            <p:ph idx="18" type="body"/>
          </p:nvPr>
        </p:nvSpPr>
        <p:spPr>
          <a:xfrm>
            <a:off x="17388050" y="54512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1" name="Google Shape;1931;p208"/>
          <p:cNvSpPr/>
          <p:nvPr>
            <p:ph idx="19" type="body"/>
          </p:nvPr>
        </p:nvSpPr>
        <p:spPr>
          <a:xfrm>
            <a:off x="17388050" y="71001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2" name="Google Shape;1932;p208"/>
          <p:cNvSpPr/>
          <p:nvPr>
            <p:ph idx="20" type="body"/>
          </p:nvPr>
        </p:nvSpPr>
        <p:spPr>
          <a:xfrm>
            <a:off x="17388050" y="87490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3" name="Google Shape;1933;p208"/>
          <p:cNvSpPr/>
          <p:nvPr>
            <p:ph idx="21" type="body"/>
          </p:nvPr>
        </p:nvSpPr>
        <p:spPr>
          <a:xfrm>
            <a:off x="17388050" y="10397975"/>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4" name="Google Shape;1934;p208"/>
          <p:cNvSpPr/>
          <p:nvPr>
            <p:ph idx="22" type="body"/>
          </p:nvPr>
        </p:nvSpPr>
        <p:spPr>
          <a:xfrm>
            <a:off x="14022125" y="54512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5" name="Google Shape;1935;p208"/>
          <p:cNvSpPr/>
          <p:nvPr>
            <p:ph idx="23" type="body"/>
          </p:nvPr>
        </p:nvSpPr>
        <p:spPr>
          <a:xfrm>
            <a:off x="14022125" y="71001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6" name="Google Shape;1936;p208"/>
          <p:cNvSpPr/>
          <p:nvPr>
            <p:ph idx="24" type="body"/>
          </p:nvPr>
        </p:nvSpPr>
        <p:spPr>
          <a:xfrm>
            <a:off x="14022125" y="87490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7" name="Google Shape;1937;p208"/>
          <p:cNvSpPr/>
          <p:nvPr>
            <p:ph idx="25" type="body"/>
          </p:nvPr>
        </p:nvSpPr>
        <p:spPr>
          <a:xfrm>
            <a:off x="14022125" y="10397975"/>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8" name="Google Shape;1938;p208"/>
          <p:cNvSpPr/>
          <p:nvPr>
            <p:ph idx="26" type="body"/>
          </p:nvPr>
        </p:nvSpPr>
        <p:spPr>
          <a:xfrm>
            <a:off x="10656201" y="71001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9" name="Google Shape;1939;p208"/>
          <p:cNvSpPr/>
          <p:nvPr>
            <p:ph idx="27" type="body"/>
          </p:nvPr>
        </p:nvSpPr>
        <p:spPr>
          <a:xfrm>
            <a:off x="10656201" y="87490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0" name="Google Shape;1940;p208"/>
          <p:cNvSpPr/>
          <p:nvPr>
            <p:ph idx="28" type="body"/>
          </p:nvPr>
        </p:nvSpPr>
        <p:spPr>
          <a:xfrm>
            <a:off x="10656201" y="10397975"/>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1" name="Google Shape;1941;p208"/>
          <p:cNvSpPr/>
          <p:nvPr>
            <p:ph idx="29" type="body"/>
          </p:nvPr>
        </p:nvSpPr>
        <p:spPr>
          <a:xfrm>
            <a:off x="7290277" y="87490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2" name="Google Shape;1942;p208"/>
          <p:cNvSpPr/>
          <p:nvPr>
            <p:ph idx="30" type="body"/>
          </p:nvPr>
        </p:nvSpPr>
        <p:spPr>
          <a:xfrm>
            <a:off x="7290277" y="10397975"/>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3" name="Google Shape;1943;p208"/>
          <p:cNvSpPr/>
          <p:nvPr>
            <p:ph idx="31" type="body"/>
          </p:nvPr>
        </p:nvSpPr>
        <p:spPr>
          <a:xfrm>
            <a:off x="3924352" y="10397975"/>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4" name="Google Shape;1944;p208"/>
          <p:cNvSpPr txBox="1"/>
          <p:nvPr>
            <p:ph idx="32"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5" name="Google Shape;1945;p208"/>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946" name="Google Shape;1946;p208"/>
          <p:cNvCxnSpPr/>
          <p:nvPr/>
        </p:nvCxnSpPr>
        <p:spPr>
          <a:xfrm>
            <a:off x="3868888" y="12126515"/>
            <a:ext cx="0" cy="457500"/>
          </a:xfrm>
          <a:prstGeom prst="straightConnector1">
            <a:avLst/>
          </a:prstGeom>
          <a:noFill/>
          <a:ln cap="flat" cmpd="sng" w="12700">
            <a:solidFill>
              <a:schemeClr val="dk1"/>
            </a:solidFill>
            <a:prstDash val="solid"/>
            <a:miter lim="400000"/>
            <a:headEnd len="sm" w="sm" type="none"/>
            <a:tailEnd len="sm" w="sm" type="none"/>
          </a:ln>
        </p:spPr>
      </p:cxnSp>
      <p:cxnSp>
        <p:nvCxnSpPr>
          <p:cNvPr id="1947" name="Google Shape;1947;p208"/>
          <p:cNvCxnSpPr/>
          <p:nvPr/>
        </p:nvCxnSpPr>
        <p:spPr>
          <a:xfrm>
            <a:off x="20466280" y="12126515"/>
            <a:ext cx="0" cy="457500"/>
          </a:xfrm>
          <a:prstGeom prst="straightConnector1">
            <a:avLst/>
          </a:prstGeom>
          <a:noFill/>
          <a:ln cap="flat" cmpd="sng" w="12700">
            <a:solidFill>
              <a:schemeClr val="dk1"/>
            </a:solidFill>
            <a:prstDash val="solid"/>
            <a:miter lim="400000"/>
            <a:headEnd len="sm" w="sm" type="none"/>
            <a:tailEnd len="sm" w="sm" type="none"/>
          </a:ln>
        </p:spPr>
      </p:cxnSp>
      <p:cxnSp>
        <p:nvCxnSpPr>
          <p:cNvPr id="1948" name="Google Shape;1948;p208"/>
          <p:cNvCxnSpPr/>
          <p:nvPr/>
        </p:nvCxnSpPr>
        <p:spPr>
          <a:xfrm>
            <a:off x="7188366" y="12126515"/>
            <a:ext cx="0" cy="457500"/>
          </a:xfrm>
          <a:prstGeom prst="straightConnector1">
            <a:avLst/>
          </a:prstGeom>
          <a:noFill/>
          <a:ln cap="flat" cmpd="sng" w="12700">
            <a:solidFill>
              <a:schemeClr val="dk1"/>
            </a:solidFill>
            <a:prstDash val="solid"/>
            <a:miter lim="400000"/>
            <a:headEnd len="sm" w="sm" type="none"/>
            <a:tailEnd len="sm" w="sm" type="none"/>
          </a:ln>
        </p:spPr>
      </p:cxnSp>
      <p:cxnSp>
        <p:nvCxnSpPr>
          <p:cNvPr id="1949" name="Google Shape;1949;p208"/>
          <p:cNvCxnSpPr/>
          <p:nvPr/>
        </p:nvCxnSpPr>
        <p:spPr>
          <a:xfrm>
            <a:off x="10507844" y="12126515"/>
            <a:ext cx="0" cy="457500"/>
          </a:xfrm>
          <a:prstGeom prst="straightConnector1">
            <a:avLst/>
          </a:prstGeom>
          <a:noFill/>
          <a:ln cap="flat" cmpd="sng" w="12700">
            <a:solidFill>
              <a:schemeClr val="dk1"/>
            </a:solidFill>
            <a:prstDash val="solid"/>
            <a:miter lim="400000"/>
            <a:headEnd len="sm" w="sm" type="none"/>
            <a:tailEnd len="sm" w="sm" type="none"/>
          </a:ln>
        </p:spPr>
      </p:cxnSp>
      <p:cxnSp>
        <p:nvCxnSpPr>
          <p:cNvPr id="1950" name="Google Shape;1950;p208"/>
          <p:cNvCxnSpPr/>
          <p:nvPr/>
        </p:nvCxnSpPr>
        <p:spPr>
          <a:xfrm>
            <a:off x="13827322" y="12126515"/>
            <a:ext cx="0" cy="457500"/>
          </a:xfrm>
          <a:prstGeom prst="straightConnector1">
            <a:avLst/>
          </a:prstGeom>
          <a:noFill/>
          <a:ln cap="flat" cmpd="sng" w="12700">
            <a:solidFill>
              <a:schemeClr val="dk1"/>
            </a:solidFill>
            <a:prstDash val="solid"/>
            <a:miter lim="400000"/>
            <a:headEnd len="sm" w="sm" type="none"/>
            <a:tailEnd len="sm" w="sm" type="none"/>
          </a:ln>
        </p:spPr>
      </p:cxnSp>
      <p:cxnSp>
        <p:nvCxnSpPr>
          <p:cNvPr id="1951" name="Google Shape;1951;p208"/>
          <p:cNvCxnSpPr/>
          <p:nvPr/>
        </p:nvCxnSpPr>
        <p:spPr>
          <a:xfrm>
            <a:off x="17146800" y="12126515"/>
            <a:ext cx="0" cy="457500"/>
          </a:xfrm>
          <a:prstGeom prst="straightConnector1">
            <a:avLst/>
          </a:prstGeom>
          <a:noFill/>
          <a:ln cap="flat" cmpd="sng" w="12700">
            <a:solidFill>
              <a:schemeClr val="dk1"/>
            </a:solidFill>
            <a:prstDash val="solid"/>
            <a:miter lim="400000"/>
            <a:headEnd len="sm" w="sm" type="none"/>
            <a:tailEnd len="sm" w="sm" type="none"/>
          </a:ln>
        </p:spPr>
      </p:cxnSp>
      <p:sp>
        <p:nvSpPr>
          <p:cNvPr id="1952" name="Google Shape;1952;p208"/>
          <p:cNvSpPr txBox="1"/>
          <p:nvPr>
            <p:ph idx="33" type="body"/>
          </p:nvPr>
        </p:nvSpPr>
        <p:spPr>
          <a:xfrm>
            <a:off x="537008" y="12676997"/>
            <a:ext cx="1291800" cy="40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None/>
              <a:defRPr b="0" sz="20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3" name="Google Shape;1953;p208"/>
          <p:cNvSpPr txBox="1"/>
          <p:nvPr>
            <p:ph idx="34" type="body"/>
          </p:nvPr>
        </p:nvSpPr>
        <p:spPr>
          <a:xfrm>
            <a:off x="2188007" y="12676997"/>
            <a:ext cx="2333100" cy="40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None/>
              <a:defRPr b="0" sz="20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4" name="Google Shape;1954;p208"/>
          <p:cNvSpPr txBox="1"/>
          <p:nvPr>
            <p:ph idx="35" type="body"/>
          </p:nvPr>
        </p:nvSpPr>
        <p:spPr>
          <a:xfrm>
            <a:off x="5460693" y="12676997"/>
            <a:ext cx="2333100" cy="40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None/>
              <a:defRPr b="0" sz="20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5" name="Google Shape;1955;p208"/>
          <p:cNvSpPr txBox="1"/>
          <p:nvPr>
            <p:ph idx="36" type="body"/>
          </p:nvPr>
        </p:nvSpPr>
        <p:spPr>
          <a:xfrm>
            <a:off x="8733379" y="12676997"/>
            <a:ext cx="2333100" cy="40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None/>
              <a:defRPr b="0" sz="20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6" name="Google Shape;1956;p208"/>
          <p:cNvSpPr txBox="1"/>
          <p:nvPr>
            <p:ph idx="37" type="body"/>
          </p:nvPr>
        </p:nvSpPr>
        <p:spPr>
          <a:xfrm>
            <a:off x="12006065" y="12676997"/>
            <a:ext cx="2333100" cy="40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None/>
              <a:defRPr b="0" sz="20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7" name="Google Shape;1957;p208"/>
          <p:cNvSpPr txBox="1"/>
          <p:nvPr>
            <p:ph idx="38" type="body"/>
          </p:nvPr>
        </p:nvSpPr>
        <p:spPr>
          <a:xfrm>
            <a:off x="15278751" y="12676997"/>
            <a:ext cx="2333100" cy="40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None/>
              <a:defRPr b="0" sz="20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8" name="Google Shape;1958;p208"/>
          <p:cNvSpPr txBox="1"/>
          <p:nvPr>
            <p:ph idx="39" type="body"/>
          </p:nvPr>
        </p:nvSpPr>
        <p:spPr>
          <a:xfrm>
            <a:off x="18551437" y="12676997"/>
            <a:ext cx="2333100" cy="40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None/>
              <a:defRPr b="0" sz="20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9" name="Google Shape;1959;p208"/>
          <p:cNvSpPr txBox="1"/>
          <p:nvPr>
            <p:ph idx="40" type="body"/>
          </p:nvPr>
        </p:nvSpPr>
        <p:spPr>
          <a:xfrm>
            <a:off x="21513800" y="12676997"/>
            <a:ext cx="2333100" cy="403200"/>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000"/>
              </a:spcBef>
              <a:spcAft>
                <a:spcPts val="0"/>
              </a:spcAft>
              <a:buClr>
                <a:schemeClr val="dk1"/>
              </a:buClr>
              <a:buSzPts val="2000"/>
              <a:buNone/>
              <a:defRPr b="0" sz="20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portunity – Grey" showMasterSp="0">
  <p:cSld name="Opportunity – Grey">
    <p:bg>
      <p:bgPr>
        <a:solidFill>
          <a:srgbClr val="CCCDD1"/>
        </a:solidFill>
      </p:bgPr>
    </p:bg>
    <p:spTree>
      <p:nvGrpSpPr>
        <p:cNvPr id="1960" name="Shape 1960"/>
        <p:cNvGrpSpPr/>
        <p:nvPr/>
      </p:nvGrpSpPr>
      <p:grpSpPr>
        <a:xfrm>
          <a:off x="0" y="0"/>
          <a:ext cx="0" cy="0"/>
          <a:chOff x="0" y="0"/>
          <a:chExt cx="0" cy="0"/>
        </a:xfrm>
      </p:grpSpPr>
      <p:sp>
        <p:nvSpPr>
          <p:cNvPr id="1961" name="Google Shape;1961;p209"/>
          <p:cNvSpPr/>
          <p:nvPr/>
        </p:nvSpPr>
        <p:spPr>
          <a:xfrm>
            <a:off x="547394" y="3405187"/>
            <a:ext cx="4433100" cy="9802800"/>
          </a:xfrm>
          <a:prstGeom prst="roundRect">
            <a:avLst>
              <a:gd fmla="val 4477" name="adj"/>
            </a:avLst>
          </a:prstGeom>
          <a:gradFill>
            <a:gsLst>
              <a:gs pos="0">
                <a:srgbClr val="91969C">
                  <a:alpha val="12156"/>
                </a:srgbClr>
              </a:gs>
              <a:gs pos="2760">
                <a:srgbClr val="91969C">
                  <a:alpha val="12156"/>
                </a:srgbClr>
              </a:gs>
              <a:gs pos="100000">
                <a:srgbClr val="6F7278">
                  <a:alpha val="24705"/>
                </a:srgbClr>
              </a:gs>
            </a:gsLst>
            <a:lin ang="16200038" scaled="0"/>
          </a:grad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962" name="Google Shape;1962;p209"/>
          <p:cNvSpPr/>
          <p:nvPr/>
        </p:nvSpPr>
        <p:spPr>
          <a:xfrm>
            <a:off x="5261491" y="3405187"/>
            <a:ext cx="4433100" cy="9802800"/>
          </a:xfrm>
          <a:prstGeom prst="roundRect">
            <a:avLst>
              <a:gd fmla="val 4477" name="adj"/>
            </a:avLst>
          </a:prstGeom>
          <a:gradFill>
            <a:gsLst>
              <a:gs pos="0">
                <a:srgbClr val="91969C">
                  <a:alpha val="12156"/>
                </a:srgbClr>
              </a:gs>
              <a:gs pos="2760">
                <a:srgbClr val="91969C">
                  <a:alpha val="12156"/>
                </a:srgbClr>
              </a:gs>
              <a:gs pos="100000">
                <a:srgbClr val="6F7278">
                  <a:alpha val="24705"/>
                </a:srgbClr>
              </a:gs>
            </a:gsLst>
            <a:lin ang="16200038" scaled="0"/>
          </a:grad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963" name="Google Shape;1963;p209"/>
          <p:cNvSpPr/>
          <p:nvPr/>
        </p:nvSpPr>
        <p:spPr>
          <a:xfrm>
            <a:off x="9975521" y="3405187"/>
            <a:ext cx="4433100" cy="9802800"/>
          </a:xfrm>
          <a:prstGeom prst="roundRect">
            <a:avLst>
              <a:gd fmla="val 4477" name="adj"/>
            </a:avLst>
          </a:prstGeom>
          <a:gradFill>
            <a:gsLst>
              <a:gs pos="0">
                <a:srgbClr val="91969C"/>
              </a:gs>
              <a:gs pos="2760">
                <a:srgbClr val="91969C"/>
              </a:gs>
              <a:gs pos="100000">
                <a:srgbClr val="6F7278"/>
              </a:gs>
            </a:gsLst>
            <a:lin ang="16200038" scaled="0"/>
          </a:grad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964" name="Google Shape;1964;p209"/>
          <p:cNvSpPr/>
          <p:nvPr/>
        </p:nvSpPr>
        <p:spPr>
          <a:xfrm>
            <a:off x="14689551" y="3405187"/>
            <a:ext cx="4433100" cy="9802800"/>
          </a:xfrm>
          <a:prstGeom prst="roundRect">
            <a:avLst>
              <a:gd fmla="val 4477" name="adj"/>
            </a:avLst>
          </a:prstGeom>
          <a:gradFill>
            <a:gsLst>
              <a:gs pos="0">
                <a:srgbClr val="91969C">
                  <a:alpha val="12156"/>
                </a:srgbClr>
              </a:gs>
              <a:gs pos="2760">
                <a:srgbClr val="91969C">
                  <a:alpha val="12156"/>
                </a:srgbClr>
              </a:gs>
              <a:gs pos="100000">
                <a:srgbClr val="6F7278">
                  <a:alpha val="24705"/>
                </a:srgbClr>
              </a:gs>
            </a:gsLst>
            <a:lin ang="16200038" scaled="0"/>
          </a:grad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965" name="Google Shape;1965;p209"/>
          <p:cNvSpPr/>
          <p:nvPr/>
        </p:nvSpPr>
        <p:spPr>
          <a:xfrm>
            <a:off x="19403581" y="3405187"/>
            <a:ext cx="4433100" cy="9802800"/>
          </a:xfrm>
          <a:prstGeom prst="roundRect">
            <a:avLst>
              <a:gd fmla="val 4477" name="adj"/>
            </a:avLst>
          </a:prstGeom>
          <a:gradFill>
            <a:gsLst>
              <a:gs pos="0">
                <a:srgbClr val="91969C">
                  <a:alpha val="12156"/>
                </a:srgbClr>
              </a:gs>
              <a:gs pos="2760">
                <a:srgbClr val="91969C">
                  <a:alpha val="12156"/>
                </a:srgbClr>
              </a:gs>
              <a:gs pos="100000">
                <a:srgbClr val="6F7278">
                  <a:alpha val="24705"/>
                </a:srgbClr>
              </a:gs>
            </a:gsLst>
            <a:lin ang="16200038" scaled="0"/>
          </a:grad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1966" name="Google Shape;1966;p209"/>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1"/>
              </a:buClr>
              <a:buSzPts val="1000"/>
              <a:buFont typeface="Helvetica Neue"/>
              <a:buNone/>
              <a:defRPr b="0" i="0" sz="1000" u="none" cap="none" strike="noStrike">
                <a:solidFill>
                  <a:schemeClr val="lt1"/>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1"/>
              </a:buClr>
              <a:buSzPts val="1000"/>
              <a:buFont typeface="Helvetica Neue"/>
              <a:buNone/>
              <a:defRPr b="0" i="0" sz="1000" u="none" cap="none" strike="noStrike">
                <a:solidFill>
                  <a:schemeClr val="lt1"/>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1"/>
              </a:buClr>
              <a:buSzPts val="1000"/>
              <a:buFont typeface="Helvetica Neue"/>
              <a:buNone/>
              <a:defRPr b="0" i="0" sz="1000" u="none" cap="none" strike="noStrike">
                <a:solidFill>
                  <a:schemeClr val="lt1"/>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1"/>
              </a:buClr>
              <a:buSzPts val="1000"/>
              <a:buFont typeface="Helvetica Neue"/>
              <a:buNone/>
              <a:defRPr b="0" i="0" sz="1000" u="none" cap="none" strike="noStrike">
                <a:solidFill>
                  <a:schemeClr val="lt1"/>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1"/>
              </a:buClr>
              <a:buSzPts val="1000"/>
              <a:buFont typeface="Helvetica Neue"/>
              <a:buNone/>
              <a:defRPr b="0" i="0" sz="1000" u="none" cap="none" strike="noStrike">
                <a:solidFill>
                  <a:schemeClr val="lt1"/>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1"/>
              </a:buClr>
              <a:buSzPts val="1000"/>
              <a:buFont typeface="Helvetica Neue"/>
              <a:buNone/>
              <a:defRPr b="0" i="0" sz="1000" u="none" cap="none" strike="noStrike">
                <a:solidFill>
                  <a:schemeClr val="lt1"/>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1"/>
              </a:buClr>
              <a:buSzPts val="1000"/>
              <a:buFont typeface="Helvetica Neue"/>
              <a:buNone/>
              <a:defRPr b="0" i="0" sz="1000" u="none" cap="none" strike="noStrike">
                <a:solidFill>
                  <a:schemeClr val="lt1"/>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1"/>
              </a:buClr>
              <a:buSzPts val="1000"/>
              <a:buFont typeface="Helvetica Neue"/>
              <a:buNone/>
              <a:defRPr b="0" i="0" sz="1000" u="none" cap="none" strike="noStrike">
                <a:solidFill>
                  <a:schemeClr val="lt1"/>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1"/>
              </a:buClr>
              <a:buSzPts val="1000"/>
              <a:buFont typeface="Helvetica Neue"/>
              <a:buNone/>
              <a:defRPr b="0" i="0" sz="10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967" name="Google Shape;1967;p209"/>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Helvetica Neue"/>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68" name="Google Shape;1968;p209"/>
          <p:cNvSpPr/>
          <p:nvPr>
            <p:ph idx="1" type="body"/>
          </p:nvPr>
        </p:nvSpPr>
        <p:spPr>
          <a:xfrm>
            <a:off x="679473" y="3540548"/>
            <a:ext cx="4168800" cy="529200"/>
          </a:xfrm>
          <a:prstGeom prst="roundRect">
            <a:avLst>
              <a:gd fmla="val 16667" name="adj"/>
            </a:avLst>
          </a:prstGeom>
          <a:solidFill>
            <a:schemeClr val="lt1">
              <a:alpha val="20000"/>
            </a:schemeClr>
          </a:solidFill>
          <a:ln>
            <a:noFill/>
          </a:ln>
        </p:spPr>
        <p:txBody>
          <a:bodyPr anchorCtr="0" anchor="ctr"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000"/>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69" name="Google Shape;1969;p209"/>
          <p:cNvSpPr txBox="1"/>
          <p:nvPr>
            <p:ph idx="2" type="body"/>
          </p:nvPr>
        </p:nvSpPr>
        <p:spPr>
          <a:xfrm>
            <a:off x="679473" y="4354505"/>
            <a:ext cx="4168800" cy="3030900"/>
          </a:xfrm>
          <a:prstGeom prst="rect">
            <a:avLst/>
          </a:prstGeom>
          <a:noFill/>
          <a:ln>
            <a:noFill/>
          </a:ln>
        </p:spPr>
        <p:txBody>
          <a:bodyPr anchorCtr="0" anchor="t" bIns="45700" lIns="91425" spcFirstLastPara="1" rIns="91425" wrap="square" tIns="45700">
            <a:spAutoFit/>
          </a:bodyPr>
          <a:lstStyle>
            <a:lvl1pPr indent="-355600" lvl="0" marL="457200" algn="l">
              <a:lnSpc>
                <a:spcPct val="110000"/>
              </a:lnSpc>
              <a:spcBef>
                <a:spcPts val="1000"/>
              </a:spcBef>
              <a:spcAft>
                <a:spcPts val="0"/>
              </a:spcAft>
              <a:buClr>
                <a:schemeClr val="lt1"/>
              </a:buClr>
              <a:buSzPts val="2000"/>
              <a:buFont typeface="Arial"/>
              <a:buChar char="•"/>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70" name="Google Shape;1970;p209"/>
          <p:cNvSpPr/>
          <p:nvPr>
            <p:ph idx="3" type="body"/>
          </p:nvPr>
        </p:nvSpPr>
        <p:spPr>
          <a:xfrm>
            <a:off x="5393520" y="3540548"/>
            <a:ext cx="4168800" cy="529200"/>
          </a:xfrm>
          <a:prstGeom prst="roundRect">
            <a:avLst>
              <a:gd fmla="val 16667" name="adj"/>
            </a:avLst>
          </a:prstGeom>
          <a:solidFill>
            <a:schemeClr val="lt1">
              <a:alpha val="20000"/>
            </a:schemeClr>
          </a:solidFill>
          <a:ln>
            <a:noFill/>
          </a:ln>
        </p:spPr>
        <p:txBody>
          <a:bodyPr anchorCtr="0" anchor="ctr"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000"/>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71" name="Google Shape;1971;p209"/>
          <p:cNvSpPr txBox="1"/>
          <p:nvPr>
            <p:ph idx="4" type="body"/>
          </p:nvPr>
        </p:nvSpPr>
        <p:spPr>
          <a:xfrm>
            <a:off x="5393520" y="4354505"/>
            <a:ext cx="4168800" cy="3030900"/>
          </a:xfrm>
          <a:prstGeom prst="rect">
            <a:avLst/>
          </a:prstGeom>
          <a:noFill/>
          <a:ln>
            <a:noFill/>
          </a:ln>
        </p:spPr>
        <p:txBody>
          <a:bodyPr anchorCtr="0" anchor="t" bIns="45700" lIns="91425" spcFirstLastPara="1" rIns="91425" wrap="square" tIns="45700">
            <a:spAutoFit/>
          </a:bodyPr>
          <a:lstStyle>
            <a:lvl1pPr indent="-355600" lvl="0" marL="457200" algn="l">
              <a:lnSpc>
                <a:spcPct val="110000"/>
              </a:lnSpc>
              <a:spcBef>
                <a:spcPts val="1000"/>
              </a:spcBef>
              <a:spcAft>
                <a:spcPts val="0"/>
              </a:spcAft>
              <a:buClr>
                <a:schemeClr val="lt1"/>
              </a:buClr>
              <a:buSzPts val="2000"/>
              <a:buFont typeface="Arial"/>
              <a:buChar char="•"/>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72" name="Google Shape;1972;p209"/>
          <p:cNvSpPr/>
          <p:nvPr>
            <p:ph idx="5" type="body"/>
          </p:nvPr>
        </p:nvSpPr>
        <p:spPr>
          <a:xfrm>
            <a:off x="10107567" y="3540548"/>
            <a:ext cx="4168800" cy="529200"/>
          </a:xfrm>
          <a:prstGeom prst="roundRect">
            <a:avLst>
              <a:gd fmla="val 16667" name="adj"/>
            </a:avLst>
          </a:prstGeom>
          <a:solidFill>
            <a:schemeClr val="lt1">
              <a:alpha val="9800"/>
            </a:schemeClr>
          </a:solidFill>
          <a:ln>
            <a:noFill/>
          </a:ln>
        </p:spPr>
        <p:txBody>
          <a:bodyPr anchorCtr="0" anchor="ctr"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000"/>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73" name="Google Shape;1973;p209"/>
          <p:cNvSpPr txBox="1"/>
          <p:nvPr>
            <p:ph idx="6" type="body"/>
          </p:nvPr>
        </p:nvSpPr>
        <p:spPr>
          <a:xfrm>
            <a:off x="10107567" y="4354505"/>
            <a:ext cx="4168800" cy="3030900"/>
          </a:xfrm>
          <a:prstGeom prst="rect">
            <a:avLst/>
          </a:prstGeom>
          <a:noFill/>
          <a:ln>
            <a:noFill/>
          </a:ln>
        </p:spPr>
        <p:txBody>
          <a:bodyPr anchorCtr="0" anchor="t" bIns="45700" lIns="91425" spcFirstLastPara="1" rIns="91425" wrap="square" tIns="45700">
            <a:spAutoFit/>
          </a:bodyPr>
          <a:lstStyle>
            <a:lvl1pPr indent="-355600" lvl="0" marL="457200" algn="l">
              <a:lnSpc>
                <a:spcPct val="110000"/>
              </a:lnSpc>
              <a:spcBef>
                <a:spcPts val="1000"/>
              </a:spcBef>
              <a:spcAft>
                <a:spcPts val="0"/>
              </a:spcAft>
              <a:buClr>
                <a:schemeClr val="lt1"/>
              </a:buClr>
              <a:buSzPts val="2000"/>
              <a:buFont typeface="Arial"/>
              <a:buChar char="•"/>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74" name="Google Shape;1974;p209"/>
          <p:cNvSpPr/>
          <p:nvPr>
            <p:ph idx="7" type="body"/>
          </p:nvPr>
        </p:nvSpPr>
        <p:spPr>
          <a:xfrm>
            <a:off x="14821614" y="3540548"/>
            <a:ext cx="4168800" cy="529200"/>
          </a:xfrm>
          <a:prstGeom prst="roundRect">
            <a:avLst>
              <a:gd fmla="val 16667" name="adj"/>
            </a:avLst>
          </a:prstGeom>
          <a:solidFill>
            <a:schemeClr val="lt1">
              <a:alpha val="20000"/>
            </a:schemeClr>
          </a:solidFill>
          <a:ln>
            <a:noFill/>
          </a:ln>
        </p:spPr>
        <p:txBody>
          <a:bodyPr anchorCtr="0" anchor="ctr"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000"/>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75" name="Google Shape;1975;p209"/>
          <p:cNvSpPr txBox="1"/>
          <p:nvPr>
            <p:ph idx="8" type="body"/>
          </p:nvPr>
        </p:nvSpPr>
        <p:spPr>
          <a:xfrm>
            <a:off x="14821614" y="4354505"/>
            <a:ext cx="4168800" cy="3030900"/>
          </a:xfrm>
          <a:prstGeom prst="rect">
            <a:avLst/>
          </a:prstGeom>
          <a:noFill/>
          <a:ln>
            <a:noFill/>
          </a:ln>
        </p:spPr>
        <p:txBody>
          <a:bodyPr anchorCtr="0" anchor="t" bIns="45700" lIns="91425" spcFirstLastPara="1" rIns="91425" wrap="square" tIns="45700">
            <a:spAutoFit/>
          </a:bodyPr>
          <a:lstStyle>
            <a:lvl1pPr indent="-355600" lvl="0" marL="457200" algn="l">
              <a:lnSpc>
                <a:spcPct val="110000"/>
              </a:lnSpc>
              <a:spcBef>
                <a:spcPts val="1000"/>
              </a:spcBef>
              <a:spcAft>
                <a:spcPts val="0"/>
              </a:spcAft>
              <a:buClr>
                <a:schemeClr val="lt1"/>
              </a:buClr>
              <a:buSzPts val="2000"/>
              <a:buFont typeface="Arial"/>
              <a:buChar char="•"/>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76" name="Google Shape;1976;p209"/>
          <p:cNvSpPr/>
          <p:nvPr>
            <p:ph idx="9" type="body"/>
          </p:nvPr>
        </p:nvSpPr>
        <p:spPr>
          <a:xfrm>
            <a:off x="19535660" y="3540548"/>
            <a:ext cx="4168800" cy="529200"/>
          </a:xfrm>
          <a:prstGeom prst="roundRect">
            <a:avLst>
              <a:gd fmla="val 16667" name="adj"/>
            </a:avLst>
          </a:prstGeom>
          <a:solidFill>
            <a:schemeClr val="lt1">
              <a:alpha val="20000"/>
            </a:schemeClr>
          </a:solidFill>
          <a:ln>
            <a:noFill/>
          </a:ln>
        </p:spPr>
        <p:txBody>
          <a:bodyPr anchorCtr="0" anchor="ctr"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000"/>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77" name="Google Shape;1977;p209"/>
          <p:cNvSpPr txBox="1"/>
          <p:nvPr>
            <p:ph idx="13" type="body"/>
          </p:nvPr>
        </p:nvSpPr>
        <p:spPr>
          <a:xfrm>
            <a:off x="19535660" y="4354505"/>
            <a:ext cx="4168800" cy="3030900"/>
          </a:xfrm>
          <a:prstGeom prst="rect">
            <a:avLst/>
          </a:prstGeom>
          <a:noFill/>
          <a:ln>
            <a:noFill/>
          </a:ln>
        </p:spPr>
        <p:txBody>
          <a:bodyPr anchorCtr="0" anchor="t" bIns="45700" lIns="91425" spcFirstLastPara="1" rIns="91425" wrap="square" tIns="45700">
            <a:spAutoFit/>
          </a:bodyPr>
          <a:lstStyle>
            <a:lvl1pPr indent="-355600" lvl="0" marL="457200" algn="l">
              <a:lnSpc>
                <a:spcPct val="110000"/>
              </a:lnSpc>
              <a:spcBef>
                <a:spcPts val="1000"/>
              </a:spcBef>
              <a:spcAft>
                <a:spcPts val="0"/>
              </a:spcAft>
              <a:buClr>
                <a:schemeClr val="lt1"/>
              </a:buClr>
              <a:buSzPts val="2000"/>
              <a:buFont typeface="Arial"/>
              <a:buChar char="•"/>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78" name="Google Shape;1978;p209"/>
          <p:cNvSpPr txBox="1"/>
          <p:nvPr>
            <p:ph idx="14"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lt2"/>
              </a:buClr>
              <a:buSzPts val="2000"/>
              <a:buNone/>
              <a:defRPr sz="2000">
                <a:solidFill>
                  <a:schemeClr val="lt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tegy Map – Grey" showMasterSp="0">
  <p:cSld name="Strategy Map – Grey">
    <p:bg>
      <p:bgPr>
        <a:solidFill>
          <a:srgbClr val="CCCDD1"/>
        </a:solidFill>
      </p:bgPr>
    </p:bg>
    <p:spTree>
      <p:nvGrpSpPr>
        <p:cNvPr id="1979" name="Shape 1979"/>
        <p:cNvGrpSpPr/>
        <p:nvPr/>
      </p:nvGrpSpPr>
      <p:grpSpPr>
        <a:xfrm>
          <a:off x="0" y="0"/>
          <a:ext cx="0" cy="0"/>
          <a:chOff x="0" y="0"/>
          <a:chExt cx="0" cy="0"/>
        </a:xfrm>
      </p:grpSpPr>
      <p:sp>
        <p:nvSpPr>
          <p:cNvPr id="1980" name="Google Shape;1980;p210"/>
          <p:cNvSpPr/>
          <p:nvPr/>
        </p:nvSpPr>
        <p:spPr>
          <a:xfrm>
            <a:off x="547394" y="2030508"/>
            <a:ext cx="23289300" cy="11177400"/>
          </a:xfrm>
          <a:prstGeom prst="roundRect">
            <a:avLst>
              <a:gd fmla="val 1776" name="adj"/>
            </a:avLst>
          </a:prstGeom>
          <a:gradFill>
            <a:gsLst>
              <a:gs pos="0">
                <a:srgbClr val="91969C">
                  <a:alpha val="5882"/>
                </a:srgbClr>
              </a:gs>
              <a:gs pos="2760">
                <a:srgbClr val="91969C">
                  <a:alpha val="5882"/>
                </a:srgbClr>
              </a:gs>
              <a:gs pos="100000">
                <a:srgbClr val="6F7278">
                  <a:alpha val="12156"/>
                </a:srgbClr>
              </a:gs>
            </a:gsLst>
            <a:lin ang="16200038" scaled="0"/>
          </a:grad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cxnSp>
        <p:nvCxnSpPr>
          <p:cNvPr id="1981" name="Google Shape;1981;p210"/>
          <p:cNvCxnSpPr/>
          <p:nvPr/>
        </p:nvCxnSpPr>
        <p:spPr>
          <a:xfrm rot="10800000">
            <a:off x="12192000" y="2035002"/>
            <a:ext cx="0" cy="11168400"/>
          </a:xfrm>
          <a:prstGeom prst="straightConnector1">
            <a:avLst/>
          </a:prstGeom>
          <a:noFill/>
          <a:ln cap="flat" cmpd="sng" w="25400">
            <a:solidFill>
              <a:srgbClr val="FFFFFF">
                <a:alpha val="14900"/>
              </a:srgbClr>
            </a:solidFill>
            <a:prstDash val="solid"/>
            <a:miter lim="400000"/>
            <a:headEnd len="sm" w="sm" type="none"/>
            <a:tailEnd len="sm" w="sm" type="none"/>
          </a:ln>
        </p:spPr>
      </p:cxnSp>
      <p:sp>
        <p:nvSpPr>
          <p:cNvPr id="1982" name="Google Shape;1982;p210"/>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cxnSp>
        <p:nvCxnSpPr>
          <p:cNvPr id="1983" name="Google Shape;1983;p210"/>
          <p:cNvCxnSpPr/>
          <p:nvPr/>
        </p:nvCxnSpPr>
        <p:spPr>
          <a:xfrm>
            <a:off x="549715" y="7619254"/>
            <a:ext cx="23284500" cy="0"/>
          </a:xfrm>
          <a:prstGeom prst="straightConnector1">
            <a:avLst/>
          </a:prstGeom>
          <a:noFill/>
          <a:ln cap="flat" cmpd="sng" w="25400">
            <a:solidFill>
              <a:srgbClr val="000000">
                <a:alpha val="4710"/>
              </a:srgbClr>
            </a:solidFill>
            <a:prstDash val="solid"/>
            <a:miter lim="400000"/>
            <a:headEnd len="sm" w="sm" type="none"/>
            <a:tailEnd len="sm" w="sm" type="none"/>
          </a:ln>
        </p:spPr>
      </p:cxnSp>
      <p:sp>
        <p:nvSpPr>
          <p:cNvPr id="1984" name="Google Shape;1984;p210"/>
          <p:cNvSpPr txBox="1"/>
          <p:nvPr>
            <p:ph type="title"/>
          </p:nvPr>
        </p:nvSpPr>
        <p:spPr>
          <a:xfrm>
            <a:off x="537006" y="497130"/>
            <a:ext cx="7038900" cy="1079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2"/>
              </a:buClr>
              <a:buSzPts val="3400"/>
              <a:buFont typeface="Arial"/>
              <a:buNone/>
              <a:defRPr sz="34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5" name="Google Shape;1985;p210"/>
          <p:cNvSpPr/>
          <p:nvPr>
            <p:ph idx="1" type="body"/>
          </p:nvPr>
        </p:nvSpPr>
        <p:spPr>
          <a:xfrm>
            <a:off x="9399308" y="6999809"/>
            <a:ext cx="5587200" cy="1238400"/>
          </a:xfrm>
          <a:prstGeom prst="roundRect">
            <a:avLst>
              <a:gd fmla="val 50000" name="adj"/>
            </a:avLst>
          </a:prstGeom>
          <a:gradFill>
            <a:gsLst>
              <a:gs pos="0">
                <a:srgbClr val="91969C"/>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110000"/>
              </a:lnSpc>
              <a:spcBef>
                <a:spcPts val="100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86" name="Google Shape;1986;p210"/>
          <p:cNvSpPr txBox="1"/>
          <p:nvPr>
            <p:ph idx="2" type="body"/>
          </p:nvPr>
        </p:nvSpPr>
        <p:spPr>
          <a:xfrm>
            <a:off x="2995972" y="3738444"/>
            <a:ext cx="6620400" cy="2070600"/>
          </a:xfrm>
          <a:prstGeom prst="rect">
            <a:avLst/>
          </a:prstGeom>
          <a:noFill/>
          <a:ln>
            <a:noFill/>
          </a:ln>
        </p:spPr>
        <p:txBody>
          <a:bodyPr anchorCtr="0" anchor="t" bIns="45700" lIns="91425" spcFirstLastPara="1" rIns="91425" wrap="square" tIns="45700">
            <a:spAutoFit/>
          </a:bodyPr>
          <a:lstStyle>
            <a:lvl1pPr indent="-228600" lvl="0" marL="457200" algn="ctr">
              <a:lnSpc>
                <a:spcPct val="110000"/>
              </a:lnSpc>
              <a:spcBef>
                <a:spcPts val="100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87" name="Google Shape;1987;p210"/>
          <p:cNvSpPr txBox="1"/>
          <p:nvPr>
            <p:ph idx="3" type="body"/>
          </p:nvPr>
        </p:nvSpPr>
        <p:spPr>
          <a:xfrm>
            <a:off x="14768397" y="3738444"/>
            <a:ext cx="6620400" cy="2070600"/>
          </a:xfrm>
          <a:prstGeom prst="rect">
            <a:avLst/>
          </a:prstGeom>
          <a:noFill/>
          <a:ln>
            <a:noFill/>
          </a:ln>
        </p:spPr>
        <p:txBody>
          <a:bodyPr anchorCtr="0" anchor="t" bIns="45700" lIns="91425" spcFirstLastPara="1" rIns="91425" wrap="square" tIns="45700">
            <a:spAutoFit/>
          </a:bodyPr>
          <a:lstStyle>
            <a:lvl1pPr indent="-228600" lvl="0" marL="457200" algn="ctr">
              <a:lnSpc>
                <a:spcPct val="110000"/>
              </a:lnSpc>
              <a:spcBef>
                <a:spcPts val="100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88" name="Google Shape;1988;p210"/>
          <p:cNvSpPr txBox="1"/>
          <p:nvPr>
            <p:ph idx="4" type="body"/>
          </p:nvPr>
        </p:nvSpPr>
        <p:spPr>
          <a:xfrm>
            <a:off x="2995972" y="9201441"/>
            <a:ext cx="6620400" cy="2070600"/>
          </a:xfrm>
          <a:prstGeom prst="rect">
            <a:avLst/>
          </a:prstGeom>
          <a:noFill/>
          <a:ln>
            <a:noFill/>
          </a:ln>
        </p:spPr>
        <p:txBody>
          <a:bodyPr anchorCtr="0" anchor="t" bIns="45700" lIns="91425" spcFirstLastPara="1" rIns="91425" wrap="square" tIns="45700">
            <a:spAutoFit/>
          </a:bodyPr>
          <a:lstStyle>
            <a:lvl1pPr indent="-228600" lvl="0" marL="457200" algn="ctr">
              <a:lnSpc>
                <a:spcPct val="110000"/>
              </a:lnSpc>
              <a:spcBef>
                <a:spcPts val="100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89" name="Google Shape;1989;p210"/>
          <p:cNvSpPr txBox="1"/>
          <p:nvPr>
            <p:ph idx="5" type="body"/>
          </p:nvPr>
        </p:nvSpPr>
        <p:spPr>
          <a:xfrm>
            <a:off x="14768397" y="9201441"/>
            <a:ext cx="6620400" cy="2070600"/>
          </a:xfrm>
          <a:prstGeom prst="rect">
            <a:avLst/>
          </a:prstGeom>
          <a:noFill/>
          <a:ln>
            <a:noFill/>
          </a:ln>
        </p:spPr>
        <p:txBody>
          <a:bodyPr anchorCtr="0" anchor="t" bIns="45700" lIns="91425" spcFirstLastPara="1" rIns="91425" wrap="square" tIns="45700">
            <a:spAutoFit/>
          </a:bodyPr>
          <a:lstStyle>
            <a:lvl1pPr indent="-228600" lvl="0" marL="457200" algn="ctr">
              <a:lnSpc>
                <a:spcPct val="110000"/>
              </a:lnSpc>
              <a:spcBef>
                <a:spcPts val="100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look – Grey" showMasterSp="0">
  <p:cSld name="Outlook – Grey">
    <p:bg>
      <p:bgPr>
        <a:solidFill>
          <a:srgbClr val="CCCDD1"/>
        </a:solidFill>
      </p:bgPr>
    </p:bg>
    <p:spTree>
      <p:nvGrpSpPr>
        <p:cNvPr id="1990" name="Shape 1990"/>
        <p:cNvGrpSpPr/>
        <p:nvPr/>
      </p:nvGrpSpPr>
      <p:grpSpPr>
        <a:xfrm>
          <a:off x="0" y="0"/>
          <a:ext cx="0" cy="0"/>
          <a:chOff x="0" y="0"/>
          <a:chExt cx="0" cy="0"/>
        </a:xfrm>
      </p:grpSpPr>
      <p:sp>
        <p:nvSpPr>
          <p:cNvPr id="1991" name="Google Shape;1991;p211"/>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2" name="Google Shape;1992;p211"/>
          <p:cNvSpPr txBox="1"/>
          <p:nvPr>
            <p:ph idx="1"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93" name="Google Shape;1993;p211"/>
          <p:cNvSpPr/>
          <p:nvPr>
            <p:ph idx="2" type="body"/>
          </p:nvPr>
        </p:nvSpPr>
        <p:spPr>
          <a:xfrm>
            <a:off x="537855" y="11337736"/>
            <a:ext cx="1868400" cy="1872000"/>
          </a:xfrm>
          <a:prstGeom prst="roundRect">
            <a:avLst>
              <a:gd fmla="val 6471" name="adj"/>
            </a:avLst>
          </a:prstGeom>
          <a:gradFill>
            <a:gsLst>
              <a:gs pos="0">
                <a:srgbClr val="91969C">
                  <a:alpha val="24705"/>
                </a:srgbClr>
              </a:gs>
              <a:gs pos="2860">
                <a:srgbClr val="91969C">
                  <a:alpha val="24705"/>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Font typeface="Arial"/>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4" name="Google Shape;1994;p211"/>
          <p:cNvSpPr/>
          <p:nvPr>
            <p:ph idx="3" type="body"/>
          </p:nvPr>
        </p:nvSpPr>
        <p:spPr>
          <a:xfrm>
            <a:off x="5051699" y="10074136"/>
            <a:ext cx="3135600" cy="3135600"/>
          </a:xfrm>
          <a:prstGeom prst="roundRect">
            <a:avLst>
              <a:gd fmla="val 5124" name="adj"/>
            </a:avLst>
          </a:prstGeom>
          <a:gradFill>
            <a:gsLst>
              <a:gs pos="0">
                <a:srgbClr val="91969C">
                  <a:alpha val="49803"/>
                </a:srgbClr>
              </a:gs>
              <a:gs pos="3440">
                <a:srgbClr val="91969C">
                  <a:alpha val="49803"/>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Font typeface="Arial"/>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5" name="Google Shape;1995;p211"/>
          <p:cNvSpPr/>
          <p:nvPr>
            <p:ph idx="4" type="body"/>
          </p:nvPr>
        </p:nvSpPr>
        <p:spPr>
          <a:xfrm>
            <a:off x="10819680" y="8882536"/>
            <a:ext cx="4327200" cy="4327200"/>
          </a:xfrm>
          <a:prstGeom prst="roundRect">
            <a:avLst>
              <a:gd fmla="val 6982" name="adj"/>
            </a:avLst>
          </a:prstGeom>
          <a:gradFill>
            <a:gsLst>
              <a:gs pos="0">
                <a:srgbClr val="91969C">
                  <a:alpha val="74901"/>
                </a:srgbClr>
              </a:gs>
              <a:gs pos="2760">
                <a:srgbClr val="91969C">
                  <a:alpha val="74901"/>
                </a:srgbClr>
              </a:gs>
              <a:gs pos="99680">
                <a:srgbClr val="6F7278">
                  <a:alpha val="74901"/>
                </a:srgbClr>
              </a:gs>
              <a:gs pos="100000">
                <a:srgbClr val="6F7278">
                  <a:alpha val="74901"/>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Font typeface="Arial"/>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6" name="Google Shape;1996;p211"/>
          <p:cNvSpPr/>
          <p:nvPr>
            <p:ph idx="5" type="body"/>
          </p:nvPr>
        </p:nvSpPr>
        <p:spPr>
          <a:xfrm>
            <a:off x="17777488" y="7143736"/>
            <a:ext cx="6066000" cy="6066000"/>
          </a:xfrm>
          <a:prstGeom prst="roundRect">
            <a:avLst>
              <a:gd fmla="val 2849"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Font typeface="Arial"/>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7" name="Google Shape;1997;p211"/>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998" name="Google Shape;1998;p211"/>
          <p:cNvSpPr txBox="1"/>
          <p:nvPr>
            <p:ph idx="6"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lt2"/>
              </a:buClr>
              <a:buSzPts val="2000"/>
              <a:buNone/>
              <a:defRPr sz="2000">
                <a:solidFill>
                  <a:schemeClr val="lt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imgs + titles">
  <p:cSld name="5 imgs + titles">
    <p:spTree>
      <p:nvGrpSpPr>
        <p:cNvPr id="169" name="Shape 169"/>
        <p:cNvGrpSpPr/>
        <p:nvPr/>
      </p:nvGrpSpPr>
      <p:grpSpPr>
        <a:xfrm>
          <a:off x="0" y="0"/>
          <a:ext cx="0" cy="0"/>
          <a:chOff x="0" y="0"/>
          <a:chExt cx="0" cy="0"/>
        </a:xfrm>
      </p:grpSpPr>
      <p:sp>
        <p:nvSpPr>
          <p:cNvPr id="170" name="Google Shape;170;p22"/>
          <p:cNvSpPr txBox="1"/>
          <p:nvPr>
            <p:ph idx="1" type="body"/>
          </p:nvPr>
        </p:nvSpPr>
        <p:spPr>
          <a:xfrm>
            <a:off x="536873" y="10656670"/>
            <a:ext cx="4453732"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1" name="Google Shape;171;p22"/>
          <p:cNvSpPr txBox="1"/>
          <p:nvPr>
            <p:ph idx="2" type="body"/>
          </p:nvPr>
        </p:nvSpPr>
        <p:spPr>
          <a:xfrm>
            <a:off x="5251078" y="10656670"/>
            <a:ext cx="4453732"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2" name="Google Shape;172;p22"/>
          <p:cNvSpPr txBox="1"/>
          <p:nvPr>
            <p:ph idx="3" type="body"/>
          </p:nvPr>
        </p:nvSpPr>
        <p:spPr>
          <a:xfrm>
            <a:off x="9965283" y="10656670"/>
            <a:ext cx="4453732"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3" name="Google Shape;173;p22"/>
          <p:cNvSpPr txBox="1"/>
          <p:nvPr>
            <p:ph idx="4" type="body"/>
          </p:nvPr>
        </p:nvSpPr>
        <p:spPr>
          <a:xfrm>
            <a:off x="14679488" y="10656670"/>
            <a:ext cx="4453732"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4" name="Google Shape;174;p22"/>
          <p:cNvSpPr txBox="1"/>
          <p:nvPr>
            <p:ph idx="5" type="body"/>
          </p:nvPr>
        </p:nvSpPr>
        <p:spPr>
          <a:xfrm>
            <a:off x="19393693" y="10656670"/>
            <a:ext cx="4453732"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5" name="Google Shape;175;p22"/>
          <p:cNvSpPr/>
          <p:nvPr>
            <p:ph idx="6" type="pic"/>
          </p:nvPr>
        </p:nvSpPr>
        <p:spPr>
          <a:xfrm>
            <a:off x="536972" y="500555"/>
            <a:ext cx="4453732" cy="9806385"/>
          </a:xfrm>
          <a:prstGeom prst="roundRect">
            <a:avLst>
              <a:gd fmla="val 3802" name="adj"/>
            </a:avLst>
          </a:prstGeom>
          <a:noFill/>
          <a:ln>
            <a:noFill/>
          </a:ln>
        </p:spPr>
      </p:sp>
      <p:sp>
        <p:nvSpPr>
          <p:cNvPr id="176" name="Google Shape;176;p22"/>
          <p:cNvSpPr/>
          <p:nvPr>
            <p:ph idx="7" type="pic"/>
          </p:nvPr>
        </p:nvSpPr>
        <p:spPr>
          <a:xfrm>
            <a:off x="5251152" y="500555"/>
            <a:ext cx="4453732" cy="9806385"/>
          </a:xfrm>
          <a:prstGeom prst="roundRect">
            <a:avLst>
              <a:gd fmla="val 3802" name="adj"/>
            </a:avLst>
          </a:prstGeom>
          <a:noFill/>
          <a:ln>
            <a:noFill/>
          </a:ln>
        </p:spPr>
      </p:sp>
      <p:sp>
        <p:nvSpPr>
          <p:cNvPr id="177" name="Google Shape;177;p22"/>
          <p:cNvSpPr/>
          <p:nvPr>
            <p:ph idx="8" type="pic"/>
          </p:nvPr>
        </p:nvSpPr>
        <p:spPr>
          <a:xfrm>
            <a:off x="9965332" y="500555"/>
            <a:ext cx="4453732" cy="9806385"/>
          </a:xfrm>
          <a:prstGeom prst="roundRect">
            <a:avLst>
              <a:gd fmla="val 3802" name="adj"/>
            </a:avLst>
          </a:prstGeom>
          <a:noFill/>
          <a:ln>
            <a:noFill/>
          </a:ln>
        </p:spPr>
      </p:sp>
      <p:sp>
        <p:nvSpPr>
          <p:cNvPr id="178" name="Google Shape;178;p22"/>
          <p:cNvSpPr/>
          <p:nvPr>
            <p:ph idx="9" type="pic"/>
          </p:nvPr>
        </p:nvSpPr>
        <p:spPr>
          <a:xfrm>
            <a:off x="14679512" y="500555"/>
            <a:ext cx="4453732" cy="9806385"/>
          </a:xfrm>
          <a:prstGeom prst="roundRect">
            <a:avLst>
              <a:gd fmla="val 3802" name="adj"/>
            </a:avLst>
          </a:prstGeom>
          <a:noFill/>
          <a:ln>
            <a:noFill/>
          </a:ln>
        </p:spPr>
      </p:sp>
      <p:sp>
        <p:nvSpPr>
          <p:cNvPr id="179" name="Google Shape;179;p22"/>
          <p:cNvSpPr/>
          <p:nvPr>
            <p:ph idx="13" type="pic"/>
          </p:nvPr>
        </p:nvSpPr>
        <p:spPr>
          <a:xfrm>
            <a:off x="19393693" y="500555"/>
            <a:ext cx="4453732" cy="9806385"/>
          </a:xfrm>
          <a:prstGeom prst="roundRect">
            <a:avLst>
              <a:gd fmla="val 3802" name="adj"/>
            </a:avLst>
          </a:prstGeom>
          <a:noFill/>
          <a:ln>
            <a:noFill/>
          </a:ln>
        </p:spPr>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ives – Grey" showMasterSp="0">
  <p:cSld name="Objectives – Grey">
    <p:bg>
      <p:bgPr>
        <a:solidFill>
          <a:srgbClr val="CCCDD1"/>
        </a:solidFill>
      </p:bgPr>
    </p:bg>
    <p:spTree>
      <p:nvGrpSpPr>
        <p:cNvPr id="1999" name="Shape 1999"/>
        <p:cNvGrpSpPr/>
        <p:nvPr/>
      </p:nvGrpSpPr>
      <p:grpSpPr>
        <a:xfrm>
          <a:off x="0" y="0"/>
          <a:ext cx="0" cy="0"/>
          <a:chOff x="0" y="0"/>
          <a:chExt cx="0" cy="0"/>
        </a:xfrm>
      </p:grpSpPr>
      <p:sp>
        <p:nvSpPr>
          <p:cNvPr id="2000" name="Google Shape;2000;p212"/>
          <p:cNvSpPr/>
          <p:nvPr/>
        </p:nvSpPr>
        <p:spPr>
          <a:xfrm rot="10800000">
            <a:off x="537860" y="6675136"/>
            <a:ext cx="7491300" cy="6534600"/>
          </a:xfrm>
          <a:prstGeom prst="roundRect">
            <a:avLst>
              <a:gd fmla="val 3283" name="adj"/>
            </a:avLst>
          </a:prstGeom>
          <a:gradFill>
            <a:gsLst>
              <a:gs pos="0">
                <a:srgbClr val="4A4C50">
                  <a:alpha val="24705"/>
                </a:srgbClr>
              </a:gs>
              <a:gs pos="2760">
                <a:srgbClr val="4A4C50">
                  <a:alpha val="24705"/>
                </a:srgbClr>
              </a:gs>
              <a:gs pos="100000">
                <a:srgbClr val="91969C">
                  <a:alpha val="24705"/>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001" name="Google Shape;2001;p212"/>
          <p:cNvSpPr/>
          <p:nvPr/>
        </p:nvSpPr>
        <p:spPr>
          <a:xfrm rot="10800000">
            <a:off x="8446093" y="6675136"/>
            <a:ext cx="7493400" cy="6534600"/>
          </a:xfrm>
          <a:prstGeom prst="roundRect">
            <a:avLst>
              <a:gd fmla="val 3283" name="adj"/>
            </a:avLst>
          </a:prstGeom>
          <a:gradFill>
            <a:gsLst>
              <a:gs pos="0">
                <a:srgbClr val="4A4C50">
                  <a:alpha val="24705"/>
                </a:srgbClr>
              </a:gs>
              <a:gs pos="2760">
                <a:srgbClr val="4A4C50">
                  <a:alpha val="24705"/>
                </a:srgbClr>
              </a:gs>
              <a:gs pos="100000">
                <a:srgbClr val="91969C">
                  <a:alpha val="24705"/>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002" name="Google Shape;2002;p212"/>
          <p:cNvSpPr/>
          <p:nvPr/>
        </p:nvSpPr>
        <p:spPr>
          <a:xfrm rot="10800000">
            <a:off x="16354845" y="6675136"/>
            <a:ext cx="7491300" cy="6534600"/>
          </a:xfrm>
          <a:prstGeom prst="roundRect">
            <a:avLst>
              <a:gd fmla="val 3283" name="adj"/>
            </a:avLst>
          </a:prstGeom>
          <a:gradFill>
            <a:gsLst>
              <a:gs pos="0">
                <a:srgbClr val="4A4C50">
                  <a:alpha val="24705"/>
                </a:srgbClr>
              </a:gs>
              <a:gs pos="2760">
                <a:srgbClr val="4A4C50">
                  <a:alpha val="24705"/>
                </a:srgbClr>
              </a:gs>
              <a:gs pos="100000">
                <a:srgbClr val="91969C">
                  <a:alpha val="24705"/>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003" name="Google Shape;2003;p212"/>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4" name="Google Shape;2004;p212"/>
          <p:cNvSpPr txBox="1"/>
          <p:nvPr>
            <p:ph idx="1"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05" name="Google Shape;2005;p212"/>
          <p:cNvSpPr txBox="1"/>
          <p:nvPr>
            <p:ph idx="2" type="body"/>
          </p:nvPr>
        </p:nvSpPr>
        <p:spPr>
          <a:xfrm>
            <a:off x="852634" y="6975895"/>
            <a:ext cx="6861600" cy="59511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06" name="Google Shape;2006;p212"/>
          <p:cNvSpPr txBox="1"/>
          <p:nvPr>
            <p:ph idx="3" type="body"/>
          </p:nvPr>
        </p:nvSpPr>
        <p:spPr>
          <a:xfrm>
            <a:off x="8761127" y="6975895"/>
            <a:ext cx="6861600" cy="59511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07" name="Google Shape;2007;p212"/>
          <p:cNvSpPr txBox="1"/>
          <p:nvPr>
            <p:ph idx="4" type="body"/>
          </p:nvPr>
        </p:nvSpPr>
        <p:spPr>
          <a:xfrm>
            <a:off x="16669620" y="6975895"/>
            <a:ext cx="6861600" cy="59511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08" name="Google Shape;2008;p212"/>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009" name="Google Shape;2009;p212"/>
          <p:cNvSpPr txBox="1"/>
          <p:nvPr>
            <p:ph idx="5"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lt2"/>
              </a:buClr>
              <a:buSzPts val="2000"/>
              <a:buNone/>
              <a:defRPr sz="2000">
                <a:solidFill>
                  <a:schemeClr val="lt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nnel – Grey" showMasterSp="0">
  <p:cSld name="Funnel – Grey">
    <p:bg>
      <p:bgPr>
        <a:solidFill>
          <a:srgbClr val="CCCDD1"/>
        </a:solidFill>
      </p:bgPr>
    </p:bg>
    <p:spTree>
      <p:nvGrpSpPr>
        <p:cNvPr id="2010" name="Shape 2010"/>
        <p:cNvGrpSpPr/>
        <p:nvPr/>
      </p:nvGrpSpPr>
      <p:grpSpPr>
        <a:xfrm>
          <a:off x="0" y="0"/>
          <a:ext cx="0" cy="0"/>
          <a:chOff x="0" y="0"/>
          <a:chExt cx="0" cy="0"/>
        </a:xfrm>
      </p:grpSpPr>
      <p:cxnSp>
        <p:nvCxnSpPr>
          <p:cNvPr id="2011" name="Google Shape;2011;p213"/>
          <p:cNvCxnSpPr/>
          <p:nvPr/>
        </p:nvCxnSpPr>
        <p:spPr>
          <a:xfrm>
            <a:off x="541750" y="4512738"/>
            <a:ext cx="23300400" cy="0"/>
          </a:xfrm>
          <a:prstGeom prst="straightConnector1">
            <a:avLst/>
          </a:prstGeom>
          <a:noFill/>
          <a:ln cap="flat" cmpd="sng" w="25400">
            <a:solidFill>
              <a:schemeClr val="lt1"/>
            </a:solidFill>
            <a:prstDash val="solid"/>
            <a:miter lim="400000"/>
            <a:headEnd len="sm" w="sm" type="triangle"/>
            <a:tailEnd len="med" w="med" type="triangle"/>
          </a:ln>
        </p:spPr>
      </p:cxnSp>
      <p:sp>
        <p:nvSpPr>
          <p:cNvPr id="2012" name="Google Shape;2012;p213"/>
          <p:cNvSpPr/>
          <p:nvPr/>
        </p:nvSpPr>
        <p:spPr>
          <a:xfrm>
            <a:off x="8896057" y="4420353"/>
            <a:ext cx="184800" cy="184800"/>
          </a:xfrm>
          <a:prstGeom prst="ellipse">
            <a:avLst/>
          </a:prstGeom>
          <a:solidFill>
            <a:srgbClr val="CCCDD2"/>
          </a:solidFill>
          <a:ln cap="flat" cmpd="sng" w="25400">
            <a:solidFill>
              <a:schemeClr val="l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chemeClr val="lt1"/>
              </a:solidFill>
              <a:latin typeface="Helvetica Neue"/>
              <a:ea typeface="Helvetica Neue"/>
              <a:cs typeface="Helvetica Neue"/>
              <a:sym typeface="Helvetica Neue"/>
            </a:endParaRPr>
          </a:p>
        </p:txBody>
      </p:sp>
      <p:sp>
        <p:nvSpPr>
          <p:cNvPr id="2013" name="Google Shape;2013;p213"/>
          <p:cNvSpPr/>
          <p:nvPr/>
        </p:nvSpPr>
        <p:spPr>
          <a:xfrm>
            <a:off x="3670160" y="4420353"/>
            <a:ext cx="184800" cy="184800"/>
          </a:xfrm>
          <a:prstGeom prst="ellipse">
            <a:avLst/>
          </a:prstGeom>
          <a:solidFill>
            <a:srgbClr val="CCCDD2"/>
          </a:solidFill>
          <a:ln cap="flat" cmpd="sng" w="25400">
            <a:solidFill>
              <a:schemeClr val="l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chemeClr val="lt1"/>
              </a:solidFill>
              <a:latin typeface="Helvetica Neue"/>
              <a:ea typeface="Helvetica Neue"/>
              <a:cs typeface="Helvetica Neue"/>
              <a:sym typeface="Helvetica Neue"/>
            </a:endParaRPr>
          </a:p>
        </p:txBody>
      </p:sp>
      <p:sp>
        <p:nvSpPr>
          <p:cNvPr id="2014" name="Google Shape;2014;p213"/>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015" name="Google Shape;2015;p213"/>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16" name="Google Shape;2016;p213"/>
          <p:cNvSpPr txBox="1"/>
          <p:nvPr>
            <p:ph idx="1" type="body"/>
          </p:nvPr>
        </p:nvSpPr>
        <p:spPr>
          <a:xfrm>
            <a:off x="3657457" y="5089386"/>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7" name="Google Shape;2017;p213"/>
          <p:cNvSpPr txBox="1"/>
          <p:nvPr>
            <p:ph idx="2" type="body"/>
          </p:nvPr>
        </p:nvSpPr>
        <p:spPr>
          <a:xfrm>
            <a:off x="8883355" y="5089386"/>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8" name="Google Shape;2018;p213"/>
          <p:cNvSpPr txBox="1"/>
          <p:nvPr>
            <p:ph idx="3" type="body"/>
          </p:nvPr>
        </p:nvSpPr>
        <p:spPr>
          <a:xfrm>
            <a:off x="14109253" y="5089386"/>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9" name="Google Shape;2019;p213"/>
          <p:cNvSpPr txBox="1"/>
          <p:nvPr>
            <p:ph idx="4" type="body"/>
          </p:nvPr>
        </p:nvSpPr>
        <p:spPr>
          <a:xfrm>
            <a:off x="19335150" y="5089386"/>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0" name="Google Shape;2020;p213"/>
          <p:cNvSpPr txBox="1"/>
          <p:nvPr>
            <p:ph idx="5" type="body"/>
          </p:nvPr>
        </p:nvSpPr>
        <p:spPr>
          <a:xfrm>
            <a:off x="3657457" y="7342645"/>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1" name="Google Shape;2021;p213"/>
          <p:cNvSpPr txBox="1"/>
          <p:nvPr>
            <p:ph idx="6" type="body"/>
          </p:nvPr>
        </p:nvSpPr>
        <p:spPr>
          <a:xfrm>
            <a:off x="8883355" y="7342645"/>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2" name="Google Shape;2022;p213"/>
          <p:cNvSpPr txBox="1"/>
          <p:nvPr>
            <p:ph idx="7" type="body"/>
          </p:nvPr>
        </p:nvSpPr>
        <p:spPr>
          <a:xfrm>
            <a:off x="14109253" y="7342645"/>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3" name="Google Shape;2023;p213"/>
          <p:cNvSpPr txBox="1"/>
          <p:nvPr>
            <p:ph idx="8" type="body"/>
          </p:nvPr>
        </p:nvSpPr>
        <p:spPr>
          <a:xfrm>
            <a:off x="19335150" y="7342645"/>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4" name="Google Shape;2024;p213"/>
          <p:cNvSpPr txBox="1"/>
          <p:nvPr>
            <p:ph idx="9" type="body"/>
          </p:nvPr>
        </p:nvSpPr>
        <p:spPr>
          <a:xfrm>
            <a:off x="3657457" y="9557144"/>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5" name="Google Shape;2025;p213"/>
          <p:cNvSpPr txBox="1"/>
          <p:nvPr>
            <p:ph idx="13" type="body"/>
          </p:nvPr>
        </p:nvSpPr>
        <p:spPr>
          <a:xfrm>
            <a:off x="8883355" y="9557144"/>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6" name="Google Shape;2026;p213"/>
          <p:cNvSpPr txBox="1"/>
          <p:nvPr>
            <p:ph idx="14" type="body"/>
          </p:nvPr>
        </p:nvSpPr>
        <p:spPr>
          <a:xfrm>
            <a:off x="14109253" y="9557144"/>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7" name="Google Shape;2027;p213"/>
          <p:cNvSpPr txBox="1"/>
          <p:nvPr>
            <p:ph idx="15" type="body"/>
          </p:nvPr>
        </p:nvSpPr>
        <p:spPr>
          <a:xfrm>
            <a:off x="19335150" y="9557144"/>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8" name="Google Shape;2028;p213"/>
          <p:cNvSpPr txBox="1"/>
          <p:nvPr>
            <p:ph idx="16" type="body"/>
          </p:nvPr>
        </p:nvSpPr>
        <p:spPr>
          <a:xfrm>
            <a:off x="3657457" y="11849163"/>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9" name="Google Shape;2029;p213"/>
          <p:cNvSpPr txBox="1"/>
          <p:nvPr>
            <p:ph idx="17" type="body"/>
          </p:nvPr>
        </p:nvSpPr>
        <p:spPr>
          <a:xfrm>
            <a:off x="8883355" y="11849163"/>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0" name="Google Shape;2030;p213"/>
          <p:cNvSpPr txBox="1"/>
          <p:nvPr>
            <p:ph idx="18" type="body"/>
          </p:nvPr>
        </p:nvSpPr>
        <p:spPr>
          <a:xfrm>
            <a:off x="14109253" y="11849163"/>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1" name="Google Shape;2031;p213"/>
          <p:cNvSpPr txBox="1"/>
          <p:nvPr>
            <p:ph idx="19" type="body"/>
          </p:nvPr>
        </p:nvSpPr>
        <p:spPr>
          <a:xfrm>
            <a:off x="537006" y="5089386"/>
            <a:ext cx="25236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2" name="Google Shape;2032;p213"/>
          <p:cNvSpPr txBox="1"/>
          <p:nvPr>
            <p:ph idx="20" type="body"/>
          </p:nvPr>
        </p:nvSpPr>
        <p:spPr>
          <a:xfrm>
            <a:off x="537006" y="11849163"/>
            <a:ext cx="25236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3" name="Google Shape;2033;p213"/>
          <p:cNvSpPr txBox="1"/>
          <p:nvPr>
            <p:ph idx="21" type="body"/>
          </p:nvPr>
        </p:nvSpPr>
        <p:spPr>
          <a:xfrm>
            <a:off x="537006" y="9558234"/>
            <a:ext cx="25236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4" name="Google Shape;2034;p213"/>
          <p:cNvSpPr txBox="1"/>
          <p:nvPr>
            <p:ph idx="22" type="body"/>
          </p:nvPr>
        </p:nvSpPr>
        <p:spPr>
          <a:xfrm>
            <a:off x="537006" y="7342645"/>
            <a:ext cx="25236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5" name="Google Shape;2035;p213"/>
          <p:cNvSpPr txBox="1"/>
          <p:nvPr>
            <p:ph idx="23" type="body"/>
          </p:nvPr>
        </p:nvSpPr>
        <p:spPr>
          <a:xfrm>
            <a:off x="19335150" y="11848073"/>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6" name="Google Shape;2036;p213"/>
          <p:cNvSpPr/>
          <p:nvPr/>
        </p:nvSpPr>
        <p:spPr>
          <a:xfrm>
            <a:off x="19347851" y="4420353"/>
            <a:ext cx="184800" cy="184800"/>
          </a:xfrm>
          <a:prstGeom prst="ellipse">
            <a:avLst/>
          </a:prstGeom>
          <a:solidFill>
            <a:srgbClr val="CCCDD2"/>
          </a:solidFill>
          <a:ln cap="flat" cmpd="sng" w="25400">
            <a:solidFill>
              <a:schemeClr val="l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chemeClr val="lt1"/>
              </a:solidFill>
              <a:latin typeface="Helvetica Neue"/>
              <a:ea typeface="Helvetica Neue"/>
              <a:cs typeface="Helvetica Neue"/>
              <a:sym typeface="Helvetica Neue"/>
            </a:endParaRPr>
          </a:p>
        </p:txBody>
      </p:sp>
      <p:sp>
        <p:nvSpPr>
          <p:cNvPr id="2037" name="Google Shape;2037;p213"/>
          <p:cNvSpPr/>
          <p:nvPr/>
        </p:nvSpPr>
        <p:spPr>
          <a:xfrm>
            <a:off x="14121955" y="4420353"/>
            <a:ext cx="184800" cy="184800"/>
          </a:xfrm>
          <a:prstGeom prst="ellipse">
            <a:avLst/>
          </a:prstGeom>
          <a:solidFill>
            <a:srgbClr val="CCCDD2"/>
          </a:solidFill>
          <a:ln cap="flat" cmpd="sng" w="25400">
            <a:solidFill>
              <a:schemeClr val="l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chemeClr val="lt1"/>
              </a:solidFill>
              <a:latin typeface="Helvetica Neue"/>
              <a:ea typeface="Helvetica Neue"/>
              <a:cs typeface="Helvetica Neue"/>
              <a:sym typeface="Helvetica Neue"/>
            </a:endParaRPr>
          </a:p>
        </p:txBody>
      </p:sp>
      <p:sp>
        <p:nvSpPr>
          <p:cNvPr id="2038" name="Google Shape;2038;p213"/>
          <p:cNvSpPr txBox="1"/>
          <p:nvPr>
            <p:ph idx="24" type="body"/>
          </p:nvPr>
        </p:nvSpPr>
        <p:spPr>
          <a:xfrm>
            <a:off x="3657458" y="3309722"/>
            <a:ext cx="4507200" cy="6768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lt1"/>
              </a:buClr>
              <a:buSzPts val="3400"/>
              <a:buNone/>
              <a:defRPr sz="3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9" name="Google Shape;2039;p213"/>
          <p:cNvSpPr txBox="1"/>
          <p:nvPr>
            <p:ph idx="25" type="body"/>
          </p:nvPr>
        </p:nvSpPr>
        <p:spPr>
          <a:xfrm>
            <a:off x="8883356" y="3309722"/>
            <a:ext cx="4507200" cy="6768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lt1"/>
              </a:buClr>
              <a:buSzPts val="3400"/>
              <a:buNone/>
              <a:defRPr sz="3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0" name="Google Shape;2040;p213"/>
          <p:cNvSpPr txBox="1"/>
          <p:nvPr>
            <p:ph idx="26" type="body"/>
          </p:nvPr>
        </p:nvSpPr>
        <p:spPr>
          <a:xfrm>
            <a:off x="14109254" y="3309722"/>
            <a:ext cx="4507200" cy="6768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lt1"/>
              </a:buClr>
              <a:buSzPts val="3400"/>
              <a:buNone/>
              <a:defRPr sz="3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1" name="Google Shape;2041;p213"/>
          <p:cNvSpPr txBox="1"/>
          <p:nvPr>
            <p:ph idx="27" type="body"/>
          </p:nvPr>
        </p:nvSpPr>
        <p:spPr>
          <a:xfrm>
            <a:off x="19335150" y="3309722"/>
            <a:ext cx="4507200" cy="6768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400"/>
              <a:buNone/>
              <a:defRPr sz="3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2" name="Google Shape;2042;p213"/>
          <p:cNvSpPr txBox="1"/>
          <p:nvPr>
            <p:ph idx="28"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lt2"/>
              </a:buClr>
              <a:buSzPts val="2000"/>
              <a:buNone/>
              <a:defRPr sz="2000">
                <a:solidFill>
                  <a:schemeClr val="lt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mework – Grey" showMasterSp="0">
  <p:cSld name="Framework – Grey">
    <p:bg>
      <p:bgPr>
        <a:solidFill>
          <a:srgbClr val="CCCDD1"/>
        </a:solidFill>
      </p:bgPr>
    </p:bg>
    <p:spTree>
      <p:nvGrpSpPr>
        <p:cNvPr id="2043" name="Shape 2043"/>
        <p:cNvGrpSpPr/>
        <p:nvPr/>
      </p:nvGrpSpPr>
      <p:grpSpPr>
        <a:xfrm>
          <a:off x="0" y="0"/>
          <a:ext cx="0" cy="0"/>
          <a:chOff x="0" y="0"/>
          <a:chExt cx="0" cy="0"/>
        </a:xfrm>
      </p:grpSpPr>
      <p:sp>
        <p:nvSpPr>
          <p:cNvPr id="2044" name="Google Shape;2044;p214"/>
          <p:cNvSpPr/>
          <p:nvPr/>
        </p:nvSpPr>
        <p:spPr>
          <a:xfrm rot="10800000">
            <a:off x="546364" y="3410566"/>
            <a:ext cx="23291400" cy="9810300"/>
          </a:xfrm>
          <a:prstGeom prst="roundRect">
            <a:avLst>
              <a:gd fmla="val 2203" name="adj"/>
            </a:avLst>
          </a:prstGeom>
          <a:gradFill>
            <a:gsLst>
              <a:gs pos="0">
                <a:srgbClr val="4A4C50">
                  <a:alpha val="2352"/>
                </a:srgbClr>
              </a:gs>
              <a:gs pos="1760">
                <a:srgbClr val="4A4C50">
                  <a:alpha val="2352"/>
                </a:srgbClr>
              </a:gs>
              <a:gs pos="100000">
                <a:srgbClr val="91969C">
                  <a:alpha val="12549"/>
                </a:srgbClr>
              </a:gs>
            </a:gsLst>
            <a:lin ang="5400012" scaled="0"/>
          </a:gradFill>
          <a:ln cap="flat" cmpd="sng" w="12700">
            <a:solidFill>
              <a:srgbClr val="FFFFFF">
                <a:alpha val="25099"/>
              </a:srgbClr>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graphicFrame>
        <p:nvGraphicFramePr>
          <p:cNvPr id="2045" name="Google Shape;2045;p214"/>
          <p:cNvGraphicFramePr/>
          <p:nvPr/>
        </p:nvGraphicFramePr>
        <p:xfrm>
          <a:off x="546288" y="3412568"/>
          <a:ext cx="3000000" cy="3000000"/>
        </p:xfrm>
        <a:graphic>
          <a:graphicData uri="http://schemas.openxmlformats.org/drawingml/2006/table">
            <a:tbl>
              <a:tblPr>
                <a:noFill/>
                <a:tableStyleId>{E7E03A05-ECBA-4C17-BB29-DDC2C427A63B}</a:tableStyleId>
              </a:tblPr>
              <a:tblGrid>
                <a:gridCol w="1293975"/>
                <a:gridCol w="1293975"/>
                <a:gridCol w="1293975"/>
                <a:gridCol w="1293975"/>
                <a:gridCol w="1293975"/>
                <a:gridCol w="1293975"/>
                <a:gridCol w="1293975"/>
                <a:gridCol w="1293975"/>
                <a:gridCol w="1293975"/>
                <a:gridCol w="1293975"/>
                <a:gridCol w="1293975"/>
                <a:gridCol w="1293975"/>
                <a:gridCol w="1293975"/>
                <a:gridCol w="1293975"/>
                <a:gridCol w="1293975"/>
                <a:gridCol w="1293975"/>
                <a:gridCol w="1293975"/>
                <a:gridCol w="1293975"/>
              </a:tblGrid>
              <a:tr h="1270525">
                <a:tc gridSpan="2">
                  <a:txBody>
                    <a:bodyPr/>
                    <a:lstStyle/>
                    <a:p>
                      <a:pPr indent="0" lvl="0" marL="0" marR="0" rtl="0" algn="l">
                        <a:lnSpc>
                          <a:spcPct val="12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190500" marB="190500" marR="190500" marL="190500" anchor="ctr">
                    <a:lnL cap="flat" cmpd="sng" w="12700">
                      <a:solidFill>
                        <a:srgbClr val="CCCDD2"/>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CCCDD2"/>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gridSpan="16">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CCCDD2"/>
                      </a:solidFill>
                      <a:prstDash val="solid"/>
                      <a:round/>
                      <a:headEnd len="sm" w="sm" type="none"/>
                      <a:tailEnd len="sm" w="sm" type="none"/>
                    </a:lnR>
                    <a:lnT cap="flat" cmpd="sng" w="12700">
                      <a:solidFill>
                        <a:srgbClr val="CCCDD2"/>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r>
              <a:tr h="1270200">
                <a:tc gridSpan="2">
                  <a:txBody>
                    <a:bodyPr/>
                    <a:lstStyle/>
                    <a:p>
                      <a:pPr indent="0" lvl="0" marL="0" marR="0" rtl="0" algn="l">
                        <a:lnSpc>
                          <a:spcPct val="12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190500" marB="190500" marR="190500" marL="190500" anchor="ctr">
                    <a:lnL cap="flat" cmpd="sng" w="12700">
                      <a:solidFill>
                        <a:srgbClr val="CCCDD2"/>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gridSpan="16">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CCCDD2"/>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r>
              <a:tr h="1274600">
                <a:tc gridSpan="2">
                  <a:txBody>
                    <a:bodyPr/>
                    <a:lstStyle/>
                    <a:p>
                      <a:pPr indent="0" lvl="0" marL="0" marR="0" rtl="0" algn="l">
                        <a:lnSpc>
                          <a:spcPct val="12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190500" marB="190500" marR="190500" marL="190500" anchor="ctr">
                    <a:lnL cap="flat" cmpd="sng" w="12700">
                      <a:solidFill>
                        <a:srgbClr val="CCCDD2"/>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gridSpan="16">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CCCDD2"/>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r>
              <a:tr h="3475225">
                <a:tc gridSpan="2">
                  <a:txBody>
                    <a:bodyPr/>
                    <a:lstStyle/>
                    <a:p>
                      <a:pPr indent="0" lvl="0" marL="0" marR="0" rtl="0" algn="l">
                        <a:lnSpc>
                          <a:spcPct val="12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190500" marB="190500" marR="190500" marL="190500" anchor="ctr">
                    <a:lnL cap="flat" cmpd="sng" w="12700">
                      <a:solidFill>
                        <a:srgbClr val="CCCDD2"/>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gridSpan="4">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c gridSpan="4">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c gridSpan="4">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c gridSpan="4">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CCCDD2"/>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r>
              <a:tr h="1271800">
                <a:tc gridSpan="2">
                  <a:txBody>
                    <a:bodyPr/>
                    <a:lstStyle/>
                    <a:p>
                      <a:pPr indent="0" lvl="0" marL="0" marR="0" rtl="0" algn="l">
                        <a:lnSpc>
                          <a:spcPct val="12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190500" marB="190500" marR="190500" marL="190500" anchor="ctr">
                    <a:lnL cap="flat" cmpd="sng" w="12700">
                      <a:solidFill>
                        <a:srgbClr val="CCCDD2"/>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gridSpan="4">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c gridSpan="4">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c gridSpan="4">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c gridSpan="4">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CCCDD2"/>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r>
              <a:tr h="1244025">
                <a:tc gridSpan="2">
                  <a:txBody>
                    <a:bodyPr/>
                    <a:lstStyle/>
                    <a:p>
                      <a:pPr indent="0" lvl="0" marL="0" marR="0" rtl="0" algn="l">
                        <a:lnSpc>
                          <a:spcPct val="12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190500" marB="190500" marR="190500" marL="190500" anchor="ctr">
                    <a:lnL cap="flat" cmpd="sng" w="12700">
                      <a:solidFill>
                        <a:srgbClr val="CCCDD2"/>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CCCDD2"/>
                      </a:solidFill>
                      <a:prstDash val="solid"/>
                      <a:round/>
                      <a:headEnd len="sm" w="sm" type="none"/>
                      <a:tailEnd len="sm" w="sm" type="none"/>
                    </a:lnB>
                  </a:tcPr>
                </a:tc>
                <a:tc hMerge="1"/>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CCCDD2"/>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CCCDD2"/>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CCCDD2"/>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CCCDD2"/>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CCCDD2"/>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CCCDD2"/>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CCCDD2"/>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CCCDD2"/>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CCCDD2"/>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CCCDD2"/>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CCCDD2"/>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CCCDD2"/>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CCCDD2"/>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CCCDD2"/>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CCCDD2"/>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CCCDD2"/>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CCCDD2"/>
                      </a:solidFill>
                      <a:prstDash val="solid"/>
                      <a:round/>
                      <a:headEnd len="sm" w="sm" type="none"/>
                      <a:tailEnd len="sm" w="sm" type="none"/>
                    </a:lnB>
                  </a:tcPr>
                </a:tc>
              </a:tr>
            </a:tbl>
          </a:graphicData>
        </a:graphic>
      </p:graphicFrame>
      <p:sp>
        <p:nvSpPr>
          <p:cNvPr id="2046" name="Google Shape;2046;p214"/>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047" name="Google Shape;2047;p214"/>
          <p:cNvSpPr txBox="1"/>
          <p:nvPr>
            <p:ph idx="1" type="body"/>
          </p:nvPr>
        </p:nvSpPr>
        <p:spPr>
          <a:xfrm>
            <a:off x="650563" y="8822101"/>
            <a:ext cx="23049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8" name="Google Shape;2048;p214"/>
          <p:cNvSpPr txBox="1"/>
          <p:nvPr>
            <p:ph idx="2" type="body"/>
          </p:nvPr>
        </p:nvSpPr>
        <p:spPr>
          <a:xfrm>
            <a:off x="650563" y="11185735"/>
            <a:ext cx="23049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9" name="Google Shape;2049;p214"/>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0" name="Google Shape;2050;p214"/>
          <p:cNvSpPr txBox="1"/>
          <p:nvPr>
            <p:ph idx="3" type="body"/>
          </p:nvPr>
        </p:nvSpPr>
        <p:spPr>
          <a:xfrm>
            <a:off x="3333188" y="7995881"/>
            <a:ext cx="4783800" cy="20109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1" name="Google Shape;2051;p214"/>
          <p:cNvSpPr txBox="1"/>
          <p:nvPr>
            <p:ph idx="4" type="body"/>
          </p:nvPr>
        </p:nvSpPr>
        <p:spPr>
          <a:xfrm>
            <a:off x="3346261" y="11185735"/>
            <a:ext cx="4770900" cy="3693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2" name="Google Shape;2052;p214"/>
          <p:cNvSpPr txBox="1"/>
          <p:nvPr>
            <p:ph idx="5" type="body"/>
          </p:nvPr>
        </p:nvSpPr>
        <p:spPr>
          <a:xfrm>
            <a:off x="8509594" y="7995881"/>
            <a:ext cx="4783800" cy="20109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3" name="Google Shape;2053;p214"/>
          <p:cNvSpPr txBox="1"/>
          <p:nvPr>
            <p:ph idx="6" type="body"/>
          </p:nvPr>
        </p:nvSpPr>
        <p:spPr>
          <a:xfrm>
            <a:off x="13686000" y="7995881"/>
            <a:ext cx="4783800" cy="20109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4" name="Google Shape;2054;p214"/>
          <p:cNvSpPr txBox="1"/>
          <p:nvPr>
            <p:ph idx="7" type="body"/>
          </p:nvPr>
        </p:nvSpPr>
        <p:spPr>
          <a:xfrm>
            <a:off x="18862405" y="7995881"/>
            <a:ext cx="4783800" cy="20109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5" name="Google Shape;2055;p214"/>
          <p:cNvSpPr txBox="1"/>
          <p:nvPr>
            <p:ph idx="8" type="body"/>
          </p:nvPr>
        </p:nvSpPr>
        <p:spPr>
          <a:xfrm>
            <a:off x="8521414" y="11185735"/>
            <a:ext cx="4770900" cy="3693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6" name="Google Shape;2056;p214"/>
          <p:cNvSpPr txBox="1"/>
          <p:nvPr>
            <p:ph idx="9" type="body"/>
          </p:nvPr>
        </p:nvSpPr>
        <p:spPr>
          <a:xfrm>
            <a:off x="13585476" y="11185735"/>
            <a:ext cx="4770900" cy="3693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7" name="Google Shape;2057;p214"/>
          <p:cNvSpPr txBox="1"/>
          <p:nvPr>
            <p:ph idx="13" type="body"/>
          </p:nvPr>
        </p:nvSpPr>
        <p:spPr>
          <a:xfrm>
            <a:off x="18875479" y="11185735"/>
            <a:ext cx="4770900" cy="3693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8" name="Google Shape;2058;p214"/>
          <p:cNvSpPr txBox="1"/>
          <p:nvPr>
            <p:ph idx="14" type="body"/>
          </p:nvPr>
        </p:nvSpPr>
        <p:spPr>
          <a:xfrm>
            <a:off x="650563" y="6447502"/>
            <a:ext cx="23049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9" name="Google Shape;2059;p214"/>
          <p:cNvSpPr txBox="1"/>
          <p:nvPr>
            <p:ph idx="15" type="body"/>
          </p:nvPr>
        </p:nvSpPr>
        <p:spPr>
          <a:xfrm>
            <a:off x="3333187" y="6447502"/>
            <a:ext cx="19096200" cy="3711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0" name="Google Shape;2060;p214"/>
          <p:cNvSpPr txBox="1"/>
          <p:nvPr>
            <p:ph idx="16" type="body"/>
          </p:nvPr>
        </p:nvSpPr>
        <p:spPr>
          <a:xfrm>
            <a:off x="650563" y="5161850"/>
            <a:ext cx="23049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1" name="Google Shape;2061;p214"/>
          <p:cNvSpPr txBox="1"/>
          <p:nvPr>
            <p:ph idx="17" type="body"/>
          </p:nvPr>
        </p:nvSpPr>
        <p:spPr>
          <a:xfrm>
            <a:off x="3333187" y="5161850"/>
            <a:ext cx="19096200" cy="3711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2" name="Google Shape;2062;p214"/>
          <p:cNvSpPr txBox="1"/>
          <p:nvPr>
            <p:ph idx="18" type="body"/>
          </p:nvPr>
        </p:nvSpPr>
        <p:spPr>
          <a:xfrm>
            <a:off x="650563" y="3920681"/>
            <a:ext cx="23049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3" name="Google Shape;2063;p214"/>
          <p:cNvSpPr txBox="1"/>
          <p:nvPr>
            <p:ph idx="19" type="body"/>
          </p:nvPr>
        </p:nvSpPr>
        <p:spPr>
          <a:xfrm>
            <a:off x="3333187" y="3920681"/>
            <a:ext cx="19096200" cy="3711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4" name="Google Shape;2064;p214"/>
          <p:cNvSpPr txBox="1"/>
          <p:nvPr>
            <p:ph idx="20" type="body"/>
          </p:nvPr>
        </p:nvSpPr>
        <p:spPr>
          <a:xfrm>
            <a:off x="650563" y="12450738"/>
            <a:ext cx="23049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5" name="Google Shape;2065;p214"/>
          <p:cNvSpPr txBox="1"/>
          <p:nvPr>
            <p:ph idx="21" type="body"/>
          </p:nvPr>
        </p:nvSpPr>
        <p:spPr>
          <a:xfrm>
            <a:off x="360751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6" name="Google Shape;2066;p214"/>
          <p:cNvSpPr txBox="1"/>
          <p:nvPr>
            <p:ph idx="22" type="body"/>
          </p:nvPr>
        </p:nvSpPr>
        <p:spPr>
          <a:xfrm>
            <a:off x="490093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7" name="Google Shape;2067;p214"/>
          <p:cNvSpPr txBox="1"/>
          <p:nvPr>
            <p:ph idx="23" type="body"/>
          </p:nvPr>
        </p:nvSpPr>
        <p:spPr>
          <a:xfrm>
            <a:off x="619434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8" name="Google Shape;2068;p214"/>
          <p:cNvSpPr txBox="1"/>
          <p:nvPr>
            <p:ph idx="24" type="body"/>
          </p:nvPr>
        </p:nvSpPr>
        <p:spPr>
          <a:xfrm>
            <a:off x="748776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9" name="Google Shape;2069;p214"/>
          <p:cNvSpPr txBox="1"/>
          <p:nvPr>
            <p:ph idx="25" type="body"/>
          </p:nvPr>
        </p:nvSpPr>
        <p:spPr>
          <a:xfrm>
            <a:off x="878117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0" name="Google Shape;2070;p214"/>
          <p:cNvSpPr txBox="1"/>
          <p:nvPr>
            <p:ph idx="26" type="body"/>
          </p:nvPr>
        </p:nvSpPr>
        <p:spPr>
          <a:xfrm>
            <a:off x="1007459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1" name="Google Shape;2071;p214"/>
          <p:cNvSpPr txBox="1"/>
          <p:nvPr>
            <p:ph idx="27" type="body"/>
          </p:nvPr>
        </p:nvSpPr>
        <p:spPr>
          <a:xfrm>
            <a:off x="1136800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2" name="Google Shape;2072;p214"/>
          <p:cNvSpPr txBox="1"/>
          <p:nvPr>
            <p:ph idx="28" type="body"/>
          </p:nvPr>
        </p:nvSpPr>
        <p:spPr>
          <a:xfrm>
            <a:off x="1266142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3" name="Google Shape;2073;p214"/>
          <p:cNvSpPr txBox="1"/>
          <p:nvPr>
            <p:ph idx="29" type="body"/>
          </p:nvPr>
        </p:nvSpPr>
        <p:spPr>
          <a:xfrm>
            <a:off x="1395483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4" name="Google Shape;2074;p214"/>
          <p:cNvSpPr txBox="1"/>
          <p:nvPr>
            <p:ph idx="30" type="body"/>
          </p:nvPr>
        </p:nvSpPr>
        <p:spPr>
          <a:xfrm>
            <a:off x="1524825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5" name="Google Shape;2075;p214"/>
          <p:cNvSpPr txBox="1"/>
          <p:nvPr>
            <p:ph idx="31" type="body"/>
          </p:nvPr>
        </p:nvSpPr>
        <p:spPr>
          <a:xfrm>
            <a:off x="1654166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6" name="Google Shape;2076;p214"/>
          <p:cNvSpPr txBox="1"/>
          <p:nvPr>
            <p:ph idx="32" type="body"/>
          </p:nvPr>
        </p:nvSpPr>
        <p:spPr>
          <a:xfrm>
            <a:off x="1783508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7" name="Google Shape;2077;p214"/>
          <p:cNvSpPr txBox="1"/>
          <p:nvPr>
            <p:ph idx="33" type="body"/>
          </p:nvPr>
        </p:nvSpPr>
        <p:spPr>
          <a:xfrm>
            <a:off x="1912849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8" name="Google Shape;2078;p214"/>
          <p:cNvSpPr txBox="1"/>
          <p:nvPr>
            <p:ph idx="34" type="body"/>
          </p:nvPr>
        </p:nvSpPr>
        <p:spPr>
          <a:xfrm>
            <a:off x="2042191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9" name="Google Shape;2079;p214"/>
          <p:cNvSpPr txBox="1"/>
          <p:nvPr>
            <p:ph idx="35" type="body"/>
          </p:nvPr>
        </p:nvSpPr>
        <p:spPr>
          <a:xfrm>
            <a:off x="2171532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0" name="Google Shape;2080;p214"/>
          <p:cNvSpPr txBox="1"/>
          <p:nvPr>
            <p:ph idx="36" type="body"/>
          </p:nvPr>
        </p:nvSpPr>
        <p:spPr>
          <a:xfrm>
            <a:off x="2300874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1" name="Google Shape;2081;p214"/>
          <p:cNvSpPr txBox="1"/>
          <p:nvPr>
            <p:ph idx="37"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lt2"/>
              </a:buClr>
              <a:buSzPts val="2000"/>
              <a:buNone/>
              <a:defRPr sz="2000">
                <a:solidFill>
                  <a:schemeClr val="lt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llocation – Grey" showMasterSp="0">
  <p:cSld name="1_Allocation – Grey">
    <p:bg>
      <p:bgPr>
        <a:solidFill>
          <a:srgbClr val="CCCDD1"/>
        </a:solidFill>
      </p:bgPr>
    </p:bg>
    <p:spTree>
      <p:nvGrpSpPr>
        <p:cNvPr id="2082" name="Shape 2082"/>
        <p:cNvGrpSpPr/>
        <p:nvPr/>
      </p:nvGrpSpPr>
      <p:grpSpPr>
        <a:xfrm>
          <a:off x="0" y="0"/>
          <a:ext cx="0" cy="0"/>
          <a:chOff x="0" y="0"/>
          <a:chExt cx="0" cy="0"/>
        </a:xfrm>
      </p:grpSpPr>
      <p:sp>
        <p:nvSpPr>
          <p:cNvPr id="2083" name="Google Shape;2083;p215"/>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084" name="Google Shape;2084;p215"/>
          <p:cNvSpPr/>
          <p:nvPr/>
        </p:nvSpPr>
        <p:spPr>
          <a:xfrm>
            <a:off x="8623805" y="507999"/>
            <a:ext cx="15222300" cy="12699900"/>
          </a:xfrm>
          <a:prstGeom prst="roundRect">
            <a:avLst>
              <a:gd fmla="val 1596"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cxnSp>
        <p:nvCxnSpPr>
          <p:cNvPr id="2085" name="Google Shape;2085;p215"/>
          <p:cNvCxnSpPr/>
          <p:nvPr/>
        </p:nvCxnSpPr>
        <p:spPr>
          <a:xfrm rot="10800000">
            <a:off x="14686621" y="2044920"/>
            <a:ext cx="0" cy="9983700"/>
          </a:xfrm>
          <a:prstGeom prst="straightConnector1">
            <a:avLst/>
          </a:prstGeom>
          <a:noFill/>
          <a:ln cap="flat" cmpd="sng" w="9525">
            <a:solidFill>
              <a:srgbClr val="1A1A1A">
                <a:alpha val="24710"/>
              </a:srgbClr>
            </a:solidFill>
            <a:prstDash val="dashDot"/>
            <a:miter lim="400000"/>
            <a:headEnd len="sm" w="sm" type="none"/>
            <a:tailEnd len="sm" w="sm" type="none"/>
          </a:ln>
        </p:spPr>
      </p:cxnSp>
      <p:cxnSp>
        <p:nvCxnSpPr>
          <p:cNvPr id="2086" name="Google Shape;2086;p215"/>
          <p:cNvCxnSpPr/>
          <p:nvPr/>
        </p:nvCxnSpPr>
        <p:spPr>
          <a:xfrm rot="10800000">
            <a:off x="18685690" y="2044920"/>
            <a:ext cx="0" cy="9983700"/>
          </a:xfrm>
          <a:prstGeom prst="straightConnector1">
            <a:avLst/>
          </a:prstGeom>
          <a:noFill/>
          <a:ln cap="flat" cmpd="sng" w="9525">
            <a:solidFill>
              <a:srgbClr val="1A1A1A">
                <a:alpha val="24710"/>
              </a:srgbClr>
            </a:solidFill>
            <a:prstDash val="dashDot"/>
            <a:miter lim="400000"/>
            <a:headEnd len="sm" w="sm" type="none"/>
            <a:tailEnd len="sm" w="sm" type="none"/>
          </a:ln>
        </p:spPr>
      </p:cxnSp>
      <p:cxnSp>
        <p:nvCxnSpPr>
          <p:cNvPr id="2087" name="Google Shape;2087;p215"/>
          <p:cNvCxnSpPr/>
          <p:nvPr/>
        </p:nvCxnSpPr>
        <p:spPr>
          <a:xfrm rot="10800000">
            <a:off x="22374298" y="2044921"/>
            <a:ext cx="0" cy="9983700"/>
          </a:xfrm>
          <a:prstGeom prst="straightConnector1">
            <a:avLst/>
          </a:prstGeom>
          <a:noFill/>
          <a:ln cap="flat" cmpd="sng" w="9525">
            <a:solidFill>
              <a:srgbClr val="1A1A1A">
                <a:alpha val="24710"/>
              </a:srgbClr>
            </a:solidFill>
            <a:prstDash val="dashDot"/>
            <a:miter lim="400000"/>
            <a:headEnd len="sm" w="sm" type="none"/>
            <a:tailEnd len="sm" w="sm" type="none"/>
          </a:ln>
        </p:spPr>
      </p:cxnSp>
      <p:cxnSp>
        <p:nvCxnSpPr>
          <p:cNvPr id="2088" name="Google Shape;2088;p215"/>
          <p:cNvCxnSpPr/>
          <p:nvPr/>
        </p:nvCxnSpPr>
        <p:spPr>
          <a:xfrm>
            <a:off x="537007" y="7665523"/>
            <a:ext cx="1269900" cy="0"/>
          </a:xfrm>
          <a:prstGeom prst="straightConnector1">
            <a:avLst/>
          </a:prstGeom>
          <a:noFill/>
          <a:ln cap="flat" cmpd="sng" w="38100">
            <a:solidFill>
              <a:srgbClr val="B2B4B9"/>
            </a:solidFill>
            <a:prstDash val="solid"/>
            <a:miter lim="400000"/>
            <a:headEnd len="sm" w="sm" type="none"/>
            <a:tailEnd len="sm" w="sm" type="none"/>
          </a:ln>
        </p:spPr>
      </p:cxnSp>
      <p:cxnSp>
        <p:nvCxnSpPr>
          <p:cNvPr id="2089" name="Google Shape;2089;p215"/>
          <p:cNvCxnSpPr/>
          <p:nvPr/>
        </p:nvCxnSpPr>
        <p:spPr>
          <a:xfrm>
            <a:off x="537007" y="8091621"/>
            <a:ext cx="1269900" cy="0"/>
          </a:xfrm>
          <a:prstGeom prst="straightConnector1">
            <a:avLst/>
          </a:prstGeom>
          <a:noFill/>
          <a:ln cap="flat" cmpd="sng" w="38100">
            <a:solidFill>
              <a:schemeClr val="lt1"/>
            </a:solidFill>
            <a:prstDash val="solid"/>
            <a:miter lim="400000"/>
            <a:headEnd len="sm" w="sm" type="none"/>
            <a:tailEnd len="sm" w="sm" type="none"/>
          </a:ln>
        </p:spPr>
      </p:cxnSp>
      <p:cxnSp>
        <p:nvCxnSpPr>
          <p:cNvPr id="2090" name="Google Shape;2090;p215"/>
          <p:cNvCxnSpPr/>
          <p:nvPr/>
        </p:nvCxnSpPr>
        <p:spPr>
          <a:xfrm>
            <a:off x="537007" y="7237804"/>
            <a:ext cx="1269900" cy="0"/>
          </a:xfrm>
          <a:prstGeom prst="straightConnector1">
            <a:avLst/>
          </a:prstGeom>
          <a:noFill/>
          <a:ln cap="flat" cmpd="sng" w="38100">
            <a:solidFill>
              <a:srgbClr val="DFE2EA"/>
            </a:solidFill>
            <a:prstDash val="dashDot"/>
            <a:miter lim="400000"/>
            <a:headEnd len="sm" w="sm" type="none"/>
            <a:tailEnd len="sm" w="sm" type="none"/>
          </a:ln>
        </p:spPr>
      </p:cxnSp>
      <p:cxnSp>
        <p:nvCxnSpPr>
          <p:cNvPr id="2091" name="Google Shape;2091;p215"/>
          <p:cNvCxnSpPr/>
          <p:nvPr/>
        </p:nvCxnSpPr>
        <p:spPr>
          <a:xfrm>
            <a:off x="10713704" y="12058587"/>
            <a:ext cx="11896200" cy="0"/>
          </a:xfrm>
          <a:prstGeom prst="straightConnector1">
            <a:avLst/>
          </a:prstGeom>
          <a:noFill/>
          <a:ln cap="flat" cmpd="sng" w="25400">
            <a:solidFill>
              <a:schemeClr val="lt1"/>
            </a:solidFill>
            <a:prstDash val="solid"/>
            <a:miter lim="400000"/>
            <a:headEnd len="sm" w="sm" type="none"/>
            <a:tailEnd len="med" w="med" type="triangle"/>
          </a:ln>
        </p:spPr>
      </p:cxnSp>
      <p:cxnSp>
        <p:nvCxnSpPr>
          <p:cNvPr id="2092" name="Google Shape;2092;p215"/>
          <p:cNvCxnSpPr/>
          <p:nvPr/>
        </p:nvCxnSpPr>
        <p:spPr>
          <a:xfrm rot="10800000">
            <a:off x="10722140" y="1843671"/>
            <a:ext cx="0" cy="10229400"/>
          </a:xfrm>
          <a:prstGeom prst="straightConnector1">
            <a:avLst/>
          </a:prstGeom>
          <a:noFill/>
          <a:ln cap="flat" cmpd="sng" w="25400">
            <a:solidFill>
              <a:schemeClr val="lt1"/>
            </a:solidFill>
            <a:prstDash val="solid"/>
            <a:miter lim="400000"/>
            <a:headEnd len="sm" w="sm" type="none"/>
            <a:tailEnd len="med" w="med" type="triangle"/>
          </a:ln>
        </p:spPr>
      </p:cxnSp>
      <p:sp>
        <p:nvSpPr>
          <p:cNvPr id="2093" name="Google Shape;2093;p215"/>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4" name="Google Shape;2094;p215"/>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95" name="Google Shape;2095;p215"/>
          <p:cNvSpPr txBox="1"/>
          <p:nvPr>
            <p:ph idx="2" type="body"/>
          </p:nvPr>
        </p:nvSpPr>
        <p:spPr>
          <a:xfrm>
            <a:off x="1975044" y="6975865"/>
            <a:ext cx="55437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6" name="Google Shape;2096;p215"/>
          <p:cNvSpPr txBox="1"/>
          <p:nvPr>
            <p:ph idx="3" type="body"/>
          </p:nvPr>
        </p:nvSpPr>
        <p:spPr>
          <a:xfrm>
            <a:off x="1975044" y="7403584"/>
            <a:ext cx="55437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7" name="Google Shape;2097;p215"/>
          <p:cNvSpPr txBox="1"/>
          <p:nvPr>
            <p:ph idx="4" type="body"/>
          </p:nvPr>
        </p:nvSpPr>
        <p:spPr>
          <a:xfrm>
            <a:off x="1975044" y="7831303"/>
            <a:ext cx="55437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8" name="Google Shape;2098;p215"/>
          <p:cNvSpPr txBox="1"/>
          <p:nvPr>
            <p:ph idx="5" type="body"/>
          </p:nvPr>
        </p:nvSpPr>
        <p:spPr>
          <a:xfrm>
            <a:off x="10555973" y="1272847"/>
            <a:ext cx="332400" cy="4023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9" name="Google Shape;2099;p215"/>
          <p:cNvSpPr txBox="1"/>
          <p:nvPr>
            <p:ph idx="6" type="body"/>
          </p:nvPr>
        </p:nvSpPr>
        <p:spPr>
          <a:xfrm>
            <a:off x="14133193" y="1311901"/>
            <a:ext cx="1096800" cy="3402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0" name="Google Shape;2100;p215"/>
          <p:cNvSpPr txBox="1"/>
          <p:nvPr>
            <p:ph idx="7" type="body"/>
          </p:nvPr>
        </p:nvSpPr>
        <p:spPr>
          <a:xfrm>
            <a:off x="18142411" y="1311901"/>
            <a:ext cx="1096800" cy="3402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1" name="Google Shape;2101;p215"/>
          <p:cNvSpPr txBox="1"/>
          <p:nvPr>
            <p:ph idx="8" type="body"/>
          </p:nvPr>
        </p:nvSpPr>
        <p:spPr>
          <a:xfrm>
            <a:off x="21793773" y="1366707"/>
            <a:ext cx="1096800" cy="340200"/>
          </a:xfrm>
          <a:prstGeom prst="rect">
            <a:avLst/>
          </a:prstGeom>
          <a:noFill/>
          <a:ln>
            <a:noFill/>
          </a:ln>
        </p:spPr>
        <p:txBody>
          <a:bodyPr anchorCtr="0" anchor="ctr" bIns="45700" lIns="91425" spcFirstLastPara="1" rIns="91425" wrap="square" tIns="45700">
            <a:spAutoFit/>
          </a:bodyPr>
          <a:lstStyle>
            <a:lvl1pPr indent="-228600" lvl="0" marL="457200" marR="0" algn="ctr">
              <a:lnSpc>
                <a:spcPct val="110000"/>
              </a:lnSpc>
              <a:spcBef>
                <a:spcPts val="600"/>
              </a:spcBef>
              <a:spcAft>
                <a:spcPts val="0"/>
              </a:spcAft>
              <a:buClr>
                <a:schemeClr val="lt1"/>
              </a:buClr>
              <a:buSzPts val="1600"/>
              <a:buFont typeface="Arial"/>
              <a:buNone/>
              <a:defRPr b="0" sz="1600">
                <a:solidFill>
                  <a:schemeClr val="lt1"/>
                </a:solidFill>
                <a:latin typeface="Helvetica Neue"/>
                <a:ea typeface="Helvetica Neue"/>
                <a:cs typeface="Helvetica Neue"/>
                <a:sym typeface="Helvetica Neu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2" name="Google Shape;2102;p215"/>
          <p:cNvSpPr txBox="1"/>
          <p:nvPr>
            <p:ph idx="9" type="body"/>
          </p:nvPr>
        </p:nvSpPr>
        <p:spPr>
          <a:xfrm>
            <a:off x="21915260" y="2295836"/>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3" name="Google Shape;2103;p215"/>
          <p:cNvSpPr txBox="1"/>
          <p:nvPr>
            <p:ph idx="13" type="body"/>
          </p:nvPr>
        </p:nvSpPr>
        <p:spPr>
          <a:xfrm>
            <a:off x="14162266" y="4131923"/>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4" name="Google Shape;2104;p215"/>
          <p:cNvSpPr txBox="1"/>
          <p:nvPr>
            <p:ph idx="14" type="body"/>
          </p:nvPr>
        </p:nvSpPr>
        <p:spPr>
          <a:xfrm>
            <a:off x="18212498" y="3114176"/>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5" name="Google Shape;2105;p215"/>
          <p:cNvSpPr txBox="1"/>
          <p:nvPr>
            <p:ph idx="15" type="body"/>
          </p:nvPr>
        </p:nvSpPr>
        <p:spPr>
          <a:xfrm>
            <a:off x="21915260" y="4797635"/>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6" name="Google Shape;2106;p215"/>
          <p:cNvSpPr txBox="1"/>
          <p:nvPr>
            <p:ph idx="16" type="body"/>
          </p:nvPr>
        </p:nvSpPr>
        <p:spPr>
          <a:xfrm>
            <a:off x="14162266" y="7063301"/>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7" name="Google Shape;2107;p215"/>
          <p:cNvSpPr txBox="1"/>
          <p:nvPr>
            <p:ph idx="17" type="body"/>
          </p:nvPr>
        </p:nvSpPr>
        <p:spPr>
          <a:xfrm>
            <a:off x="18212498" y="5705807"/>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8" name="Google Shape;2108;p215"/>
          <p:cNvSpPr txBox="1"/>
          <p:nvPr>
            <p:ph idx="18" type="body"/>
          </p:nvPr>
        </p:nvSpPr>
        <p:spPr>
          <a:xfrm>
            <a:off x="14162266" y="10909174"/>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9" name="Google Shape;2109;p215"/>
          <p:cNvSpPr txBox="1"/>
          <p:nvPr>
            <p:ph idx="19" type="body"/>
          </p:nvPr>
        </p:nvSpPr>
        <p:spPr>
          <a:xfrm>
            <a:off x="18212498" y="10158604"/>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0" name="Google Shape;2110;p215"/>
          <p:cNvSpPr txBox="1"/>
          <p:nvPr>
            <p:ph idx="20" type="body"/>
          </p:nvPr>
        </p:nvSpPr>
        <p:spPr>
          <a:xfrm>
            <a:off x="21915260" y="9657270"/>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1" name="Google Shape;2111;p215"/>
          <p:cNvSpPr txBox="1"/>
          <p:nvPr>
            <p:ph idx="21" type="body"/>
          </p:nvPr>
        </p:nvSpPr>
        <p:spPr>
          <a:xfrm>
            <a:off x="9589524" y="2081478"/>
            <a:ext cx="918300" cy="4023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2" name="Google Shape;2112;p215"/>
          <p:cNvSpPr txBox="1"/>
          <p:nvPr>
            <p:ph idx="22" type="body"/>
          </p:nvPr>
        </p:nvSpPr>
        <p:spPr>
          <a:xfrm>
            <a:off x="9589524" y="4020230"/>
            <a:ext cx="918300" cy="4023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3" name="Google Shape;2113;p215"/>
          <p:cNvSpPr txBox="1"/>
          <p:nvPr>
            <p:ph idx="23" type="body"/>
          </p:nvPr>
        </p:nvSpPr>
        <p:spPr>
          <a:xfrm>
            <a:off x="10175389" y="11775239"/>
            <a:ext cx="332400" cy="4023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4" name="Google Shape;2114;p215"/>
          <p:cNvSpPr txBox="1"/>
          <p:nvPr>
            <p:ph idx="24" type="body"/>
          </p:nvPr>
        </p:nvSpPr>
        <p:spPr>
          <a:xfrm>
            <a:off x="9589524" y="9836486"/>
            <a:ext cx="918300" cy="4023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5" name="Google Shape;2115;p215"/>
          <p:cNvSpPr txBox="1"/>
          <p:nvPr>
            <p:ph idx="25" type="body"/>
          </p:nvPr>
        </p:nvSpPr>
        <p:spPr>
          <a:xfrm>
            <a:off x="9589524" y="7897734"/>
            <a:ext cx="918300" cy="4023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6" name="Google Shape;2116;p215"/>
          <p:cNvSpPr txBox="1"/>
          <p:nvPr>
            <p:ph idx="26" type="body"/>
          </p:nvPr>
        </p:nvSpPr>
        <p:spPr>
          <a:xfrm>
            <a:off x="9589524" y="5958982"/>
            <a:ext cx="918300" cy="4023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7" name="Google Shape;2117;p215"/>
          <p:cNvSpPr txBox="1"/>
          <p:nvPr>
            <p:ph idx="27" type="body"/>
          </p:nvPr>
        </p:nvSpPr>
        <p:spPr>
          <a:xfrm>
            <a:off x="12658569" y="12275140"/>
            <a:ext cx="5040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8" name="Google Shape;2118;p215"/>
          <p:cNvSpPr txBox="1"/>
          <p:nvPr>
            <p:ph idx="28" type="body"/>
          </p:nvPr>
        </p:nvSpPr>
        <p:spPr>
          <a:xfrm>
            <a:off x="16539182" y="12275140"/>
            <a:ext cx="5040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9" name="Google Shape;2119;p215"/>
          <p:cNvSpPr txBox="1"/>
          <p:nvPr>
            <p:ph idx="29" type="body"/>
          </p:nvPr>
        </p:nvSpPr>
        <p:spPr>
          <a:xfrm>
            <a:off x="20477018" y="12275140"/>
            <a:ext cx="5040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0" name="Google Shape;2120;p215"/>
          <p:cNvSpPr/>
          <p:nvPr/>
        </p:nvSpPr>
        <p:spPr>
          <a:xfrm rot="-1270683">
            <a:off x="10774998" y="4909060"/>
            <a:ext cx="11577490" cy="2466783"/>
          </a:xfrm>
          <a:custGeom>
            <a:rect b="b" l="l" r="r" t="t"/>
            <a:pathLst>
              <a:path extrusionOk="0" h="21600" w="21600">
                <a:moveTo>
                  <a:pt x="0" y="0"/>
                </a:moveTo>
                <a:lnTo>
                  <a:pt x="3483" y="6277"/>
                </a:lnTo>
                <a:lnTo>
                  <a:pt x="6910" y="12495"/>
                </a:lnTo>
                <a:cubicBezTo>
                  <a:pt x="8158" y="14143"/>
                  <a:pt x="9456" y="15781"/>
                  <a:pt x="11485" y="16997"/>
                </a:cubicBezTo>
                <a:cubicBezTo>
                  <a:pt x="12490" y="17599"/>
                  <a:pt x="13490" y="17599"/>
                  <a:pt x="14491" y="17760"/>
                </a:cubicBezTo>
                <a:cubicBezTo>
                  <a:pt x="16856" y="18141"/>
                  <a:pt x="19236" y="19426"/>
                  <a:pt x="21600" y="21600"/>
                </a:cubicBezTo>
              </a:path>
            </a:pathLst>
          </a:custGeom>
          <a:noFill/>
          <a:ln cap="flat" cmpd="sng" w="25400">
            <a:solidFill>
              <a:srgbClr val="6F7378"/>
            </a:solidFill>
            <a:prstDash val="solid"/>
            <a:miter lim="400000"/>
            <a:headEnd len="sm" w="sm" type="none"/>
            <a:tailEnd len="sm" w="sm" type="none"/>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chemeClr val="lt1"/>
              </a:solidFill>
              <a:latin typeface="Helvetica Neue"/>
              <a:ea typeface="Helvetica Neue"/>
              <a:cs typeface="Helvetica Neue"/>
              <a:sym typeface="Helvetica Neue"/>
            </a:endParaRPr>
          </a:p>
        </p:txBody>
      </p:sp>
      <p:sp>
        <p:nvSpPr>
          <p:cNvPr id="2121" name="Google Shape;2121;p215"/>
          <p:cNvSpPr/>
          <p:nvPr/>
        </p:nvSpPr>
        <p:spPr>
          <a:xfrm flipH="1" rot="10800000">
            <a:off x="10710387" y="9610218"/>
            <a:ext cx="11688462" cy="1319004"/>
          </a:xfrm>
          <a:custGeom>
            <a:rect b="b" l="l" r="r" t="t"/>
            <a:pathLst>
              <a:path extrusionOk="0" h="21600" w="21600">
                <a:moveTo>
                  <a:pt x="0" y="0"/>
                </a:moveTo>
                <a:lnTo>
                  <a:pt x="7417" y="113"/>
                </a:lnTo>
                <a:cubicBezTo>
                  <a:pt x="8066" y="659"/>
                  <a:pt x="8710" y="1506"/>
                  <a:pt x="9344" y="2647"/>
                </a:cubicBezTo>
                <a:cubicBezTo>
                  <a:pt x="11173" y="5937"/>
                  <a:pt x="12908" y="11645"/>
                  <a:pt x="14754" y="14422"/>
                </a:cubicBezTo>
                <a:cubicBezTo>
                  <a:pt x="16299" y="16747"/>
                  <a:pt x="17886" y="16963"/>
                  <a:pt x="19448" y="18538"/>
                </a:cubicBezTo>
                <a:cubicBezTo>
                  <a:pt x="20173" y="19269"/>
                  <a:pt x="20891" y="20291"/>
                  <a:pt x="21600" y="21600"/>
                </a:cubicBezTo>
              </a:path>
            </a:pathLst>
          </a:custGeom>
          <a:noFill/>
          <a:ln cap="flat" cmpd="sng" w="25400">
            <a:solidFill>
              <a:schemeClr val="lt1"/>
            </a:solidFill>
            <a:prstDash val="solid"/>
            <a:miter lim="400000"/>
            <a:headEnd len="sm" w="sm" type="none"/>
            <a:tailEnd len="sm" w="sm" type="none"/>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chemeClr val="lt1"/>
              </a:solidFill>
              <a:latin typeface="Helvetica Neue"/>
              <a:ea typeface="Helvetica Neue"/>
              <a:cs typeface="Helvetica Neue"/>
              <a:sym typeface="Helvetica Neue"/>
            </a:endParaRPr>
          </a:p>
        </p:txBody>
      </p:sp>
      <p:sp>
        <p:nvSpPr>
          <p:cNvPr id="2122" name="Google Shape;2122;p215"/>
          <p:cNvSpPr/>
          <p:nvPr/>
        </p:nvSpPr>
        <p:spPr>
          <a:xfrm flipH="1" rot="10800000">
            <a:off x="10710428" y="2242457"/>
            <a:ext cx="11661084" cy="1801332"/>
          </a:xfrm>
          <a:custGeom>
            <a:rect b="b" l="l" r="r" t="t"/>
            <a:pathLst>
              <a:path extrusionOk="0" h="21600" w="21600">
                <a:moveTo>
                  <a:pt x="0" y="0"/>
                </a:moveTo>
                <a:lnTo>
                  <a:pt x="7435" y="83"/>
                </a:lnTo>
                <a:cubicBezTo>
                  <a:pt x="8086" y="466"/>
                  <a:pt x="8731" y="1086"/>
                  <a:pt x="9366" y="1938"/>
                </a:cubicBezTo>
                <a:cubicBezTo>
                  <a:pt x="11237" y="4449"/>
                  <a:pt x="12986" y="8921"/>
                  <a:pt x="14787" y="12576"/>
                </a:cubicBezTo>
                <a:cubicBezTo>
                  <a:pt x="16277" y="15599"/>
                  <a:pt x="17805" y="18067"/>
                  <a:pt x="19368" y="19749"/>
                </a:cubicBezTo>
                <a:cubicBezTo>
                  <a:pt x="20106" y="20544"/>
                  <a:pt x="20851" y="21162"/>
                  <a:pt x="21600" y="21600"/>
                </a:cubicBezTo>
              </a:path>
            </a:pathLst>
          </a:custGeom>
          <a:noFill/>
          <a:ln cap="flat" cmpd="sng" w="25400">
            <a:solidFill>
              <a:srgbClr val="DFE2EA"/>
            </a:solidFill>
            <a:prstDash val="dashDot"/>
            <a:miter lim="400000"/>
            <a:headEnd len="sm" w="sm" type="none"/>
            <a:tailEnd len="sm" w="sm" type="none"/>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chemeClr val="lt1"/>
              </a:solidFill>
              <a:latin typeface="Helvetica Neue"/>
              <a:ea typeface="Helvetica Neue"/>
              <a:cs typeface="Helvetica Neue"/>
              <a:sym typeface="Helvetica Neue"/>
            </a:endParaRPr>
          </a:p>
        </p:txBody>
      </p:sp>
      <p:sp>
        <p:nvSpPr>
          <p:cNvPr id="2123" name="Google Shape;2123;p215"/>
          <p:cNvSpPr txBox="1"/>
          <p:nvPr>
            <p:ph idx="30" type="body"/>
          </p:nvPr>
        </p:nvSpPr>
        <p:spPr>
          <a:xfrm>
            <a:off x="535946" y="8614106"/>
            <a:ext cx="5054400" cy="24336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lt1"/>
              </a:buClr>
              <a:buSzPts val="2000"/>
              <a:buNone/>
              <a:defRPr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lden Circle – Grey" showMasterSp="0">
  <p:cSld name="Golden Circle – Grey">
    <p:bg>
      <p:bgPr>
        <a:solidFill>
          <a:srgbClr val="CCCDD1"/>
        </a:solidFill>
      </p:bgPr>
    </p:bg>
    <p:spTree>
      <p:nvGrpSpPr>
        <p:cNvPr id="2124" name="Shape 2124"/>
        <p:cNvGrpSpPr/>
        <p:nvPr/>
      </p:nvGrpSpPr>
      <p:grpSpPr>
        <a:xfrm>
          <a:off x="0" y="0"/>
          <a:ext cx="0" cy="0"/>
          <a:chOff x="0" y="0"/>
          <a:chExt cx="0" cy="0"/>
        </a:xfrm>
      </p:grpSpPr>
      <p:sp>
        <p:nvSpPr>
          <p:cNvPr id="2125" name="Google Shape;2125;p216"/>
          <p:cNvSpPr/>
          <p:nvPr/>
        </p:nvSpPr>
        <p:spPr>
          <a:xfrm>
            <a:off x="532472" y="507999"/>
            <a:ext cx="12702000" cy="12699900"/>
          </a:xfrm>
          <a:prstGeom prst="roundRect">
            <a:avLst>
              <a:gd fmla="val 1596"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126" name="Google Shape;2126;p216"/>
          <p:cNvSpPr/>
          <p:nvPr>
            <p:ph idx="1" type="body"/>
          </p:nvPr>
        </p:nvSpPr>
        <p:spPr>
          <a:xfrm>
            <a:off x="1356663" y="1330670"/>
            <a:ext cx="11053500" cy="11054700"/>
          </a:xfrm>
          <a:prstGeom prst="ellipse">
            <a:avLst/>
          </a:prstGeom>
          <a:gradFill>
            <a:gsLst>
              <a:gs pos="0">
                <a:srgbClr val="D9D9D9">
                  <a:alpha val="8235"/>
                </a:srgbClr>
              </a:gs>
              <a:gs pos="47810">
                <a:srgbClr val="B5B7BA">
                  <a:alpha val="6274"/>
                </a:srgbClr>
              </a:gs>
              <a:gs pos="97310">
                <a:srgbClr val="91969C">
                  <a:alpha val="4705"/>
                </a:srgbClr>
              </a:gs>
              <a:gs pos="100000">
                <a:srgbClr val="91969C">
                  <a:alpha val="4705"/>
                </a:srgbClr>
              </a:gs>
            </a:gsLst>
            <a:lin ang="10800025" scaled="0"/>
          </a:gradFill>
          <a:ln cap="flat" cmpd="sng" w="9525">
            <a:solidFill>
              <a:srgbClr val="FFFFFF">
                <a:alpha val="32940"/>
              </a:srgbClr>
            </a:solidFill>
            <a:prstDash val="solid"/>
            <a:round/>
            <a:headEnd len="sm" w="sm" type="none"/>
            <a:tailEnd len="sm" w="sm" type="none"/>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FFFFFF"/>
              </a:buClr>
              <a:buSzPts val="2800"/>
              <a:buNone/>
              <a:defRPr>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7" name="Google Shape;2127;p216"/>
          <p:cNvSpPr/>
          <p:nvPr>
            <p:ph idx="2" type="body"/>
          </p:nvPr>
        </p:nvSpPr>
        <p:spPr>
          <a:xfrm>
            <a:off x="3493091" y="3467302"/>
            <a:ext cx="6780600" cy="6781500"/>
          </a:xfrm>
          <a:prstGeom prst="ellipse">
            <a:avLst/>
          </a:prstGeom>
          <a:gradFill>
            <a:gsLst>
              <a:gs pos="0">
                <a:srgbClr val="D9D9D9">
                  <a:alpha val="16470"/>
                </a:srgbClr>
              </a:gs>
              <a:gs pos="47810">
                <a:srgbClr val="B5B7BA">
                  <a:alpha val="12941"/>
                </a:srgbClr>
              </a:gs>
              <a:gs pos="97310">
                <a:srgbClr val="91969C">
                  <a:alpha val="9803"/>
                </a:srgbClr>
              </a:gs>
              <a:gs pos="100000">
                <a:srgbClr val="91969C">
                  <a:alpha val="9803"/>
                </a:srgbClr>
              </a:gs>
            </a:gsLst>
            <a:lin ang="10800025" scaled="0"/>
          </a:gradFill>
          <a:ln cap="flat" cmpd="sng" w="9525">
            <a:solidFill>
              <a:srgbClr val="FFFFFF">
                <a:alpha val="65880"/>
              </a:srgbClr>
            </a:solidFill>
            <a:prstDash val="solid"/>
            <a:round/>
            <a:headEnd len="sm" w="sm" type="none"/>
            <a:tailEnd len="sm" w="sm" type="none"/>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8" name="Google Shape;2128;p216"/>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129" name="Google Shape;2129;p216"/>
          <p:cNvSpPr/>
          <p:nvPr>
            <p:ph idx="3" type="body"/>
          </p:nvPr>
        </p:nvSpPr>
        <p:spPr>
          <a:xfrm>
            <a:off x="5591939" y="5566351"/>
            <a:ext cx="2583000" cy="2583300"/>
          </a:xfrm>
          <a:prstGeom prst="ellipse">
            <a:avLst/>
          </a:prstGeom>
          <a:gradFill>
            <a:gsLst>
              <a:gs pos="0">
                <a:srgbClr val="D9D9D9">
                  <a:alpha val="24705"/>
                </a:srgbClr>
              </a:gs>
              <a:gs pos="47810">
                <a:srgbClr val="B5B7BA">
                  <a:alpha val="20000"/>
                </a:srgbClr>
              </a:gs>
              <a:gs pos="97310">
                <a:srgbClr val="91969C">
                  <a:alpha val="14901"/>
                </a:srgbClr>
              </a:gs>
              <a:gs pos="100000">
                <a:srgbClr val="91969C">
                  <a:alpha val="14901"/>
                </a:srgbClr>
              </a:gs>
            </a:gsLst>
            <a:lin ang="10800025" scaled="0"/>
          </a:gradFill>
          <a:ln cap="flat" cmpd="sng" w="9525">
            <a:solidFill>
              <a:schemeClr val="lt1">
                <a:alpha val="49800"/>
              </a:schemeClr>
            </a:solidFill>
            <a:prstDash val="solid"/>
            <a:round/>
            <a:headEnd len="sm" w="sm" type="none"/>
            <a:tailEnd len="sm" w="sm" type="none"/>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Font typeface="Arial"/>
              <a:buNone/>
              <a:defRPr>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0" name="Google Shape;2130;p216"/>
          <p:cNvSpPr txBox="1"/>
          <p:nvPr>
            <p:ph idx="4" type="body"/>
          </p:nvPr>
        </p:nvSpPr>
        <p:spPr>
          <a:xfrm>
            <a:off x="13818035" y="5410684"/>
            <a:ext cx="7624200" cy="20895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1" name="Google Shape;2131;p216"/>
          <p:cNvSpPr txBox="1"/>
          <p:nvPr>
            <p:ph idx="5" type="body"/>
          </p:nvPr>
        </p:nvSpPr>
        <p:spPr>
          <a:xfrm>
            <a:off x="13818035" y="8270321"/>
            <a:ext cx="7624200" cy="20781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2" name="Google Shape;2132;p216"/>
          <p:cNvSpPr txBox="1"/>
          <p:nvPr>
            <p:ph idx="6" type="body"/>
          </p:nvPr>
        </p:nvSpPr>
        <p:spPr>
          <a:xfrm>
            <a:off x="13818035" y="11129957"/>
            <a:ext cx="7624200" cy="20781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3" name="Google Shape;2133;p216"/>
          <p:cNvSpPr txBox="1"/>
          <p:nvPr>
            <p:ph idx="7" type="body"/>
          </p:nvPr>
        </p:nvSpPr>
        <p:spPr>
          <a:xfrm>
            <a:off x="13818035"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lt2"/>
              </a:buClr>
              <a:buSzPts val="2000"/>
              <a:buFont typeface="Arial"/>
              <a:buNone/>
              <a:defRPr sz="2000">
                <a:solidFill>
                  <a:schemeClr val="lt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34" name="Google Shape;2134;p216"/>
          <p:cNvSpPr txBox="1"/>
          <p:nvPr>
            <p:ph type="title"/>
          </p:nvPr>
        </p:nvSpPr>
        <p:spPr>
          <a:xfrm>
            <a:off x="13818035"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5" name="Google Shape;2135;p216"/>
          <p:cNvSpPr txBox="1"/>
          <p:nvPr>
            <p:ph idx="8" type="body"/>
          </p:nvPr>
        </p:nvSpPr>
        <p:spPr>
          <a:xfrm>
            <a:off x="10657977" y="6553112"/>
            <a:ext cx="1376100" cy="6192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0"/>
              </a:spcBef>
              <a:spcAft>
                <a:spcPts val="0"/>
              </a:spcAft>
              <a:buClr>
                <a:schemeClr val="lt1"/>
              </a:buClr>
              <a:buSzPts val="3400"/>
              <a:buNone/>
              <a:defRPr b="0" sz="3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6" name="Google Shape;2136;p216"/>
          <p:cNvSpPr txBox="1"/>
          <p:nvPr>
            <p:ph idx="9" type="body"/>
          </p:nvPr>
        </p:nvSpPr>
        <p:spPr>
          <a:xfrm>
            <a:off x="6175474" y="6548364"/>
            <a:ext cx="1416000" cy="6192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0"/>
              </a:spcBef>
              <a:spcAft>
                <a:spcPts val="0"/>
              </a:spcAft>
              <a:buClr>
                <a:schemeClr val="lt1"/>
              </a:buClr>
              <a:buSzPts val="3400"/>
              <a:buNone/>
              <a:defRPr b="0" sz="3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7" name="Google Shape;2137;p216"/>
          <p:cNvSpPr txBox="1"/>
          <p:nvPr>
            <p:ph idx="13" type="body"/>
          </p:nvPr>
        </p:nvSpPr>
        <p:spPr>
          <a:xfrm>
            <a:off x="8559129" y="6548364"/>
            <a:ext cx="1416000" cy="6192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0"/>
              </a:spcBef>
              <a:spcAft>
                <a:spcPts val="0"/>
              </a:spcAft>
              <a:buClr>
                <a:schemeClr val="lt1"/>
              </a:buClr>
              <a:buSzPts val="3400"/>
              <a:buNone/>
              <a:defRPr b="0" sz="3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ttributes – Grey" showMasterSp="0">
  <p:cSld name="Attributes – Grey">
    <p:bg>
      <p:bgPr>
        <a:solidFill>
          <a:srgbClr val="CCCDD1"/>
        </a:solidFill>
      </p:bgPr>
    </p:bg>
    <p:spTree>
      <p:nvGrpSpPr>
        <p:cNvPr id="2138" name="Shape 2138"/>
        <p:cNvGrpSpPr/>
        <p:nvPr/>
      </p:nvGrpSpPr>
      <p:grpSpPr>
        <a:xfrm>
          <a:off x="0" y="0"/>
          <a:ext cx="0" cy="0"/>
          <a:chOff x="0" y="0"/>
          <a:chExt cx="0" cy="0"/>
        </a:xfrm>
      </p:grpSpPr>
      <p:sp>
        <p:nvSpPr>
          <p:cNvPr id="2139" name="Google Shape;2139;p217"/>
          <p:cNvSpPr/>
          <p:nvPr/>
        </p:nvSpPr>
        <p:spPr>
          <a:xfrm>
            <a:off x="8623805" y="507999"/>
            <a:ext cx="15222300" cy="12699900"/>
          </a:xfrm>
          <a:prstGeom prst="roundRect">
            <a:avLst>
              <a:gd fmla="val 1596"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cxnSp>
        <p:nvCxnSpPr>
          <p:cNvPr id="2140" name="Google Shape;2140;p217"/>
          <p:cNvCxnSpPr/>
          <p:nvPr/>
        </p:nvCxnSpPr>
        <p:spPr>
          <a:xfrm>
            <a:off x="11449456" y="1802600"/>
            <a:ext cx="9571200" cy="0"/>
          </a:xfrm>
          <a:prstGeom prst="straightConnector1">
            <a:avLst/>
          </a:prstGeom>
          <a:noFill/>
          <a:ln cap="flat" cmpd="sng" w="25400">
            <a:solidFill>
              <a:srgbClr val="D5D5D5"/>
            </a:solidFill>
            <a:prstDash val="solid"/>
            <a:miter lim="400000"/>
            <a:headEnd len="sm" w="sm" type="none"/>
            <a:tailEnd len="sm" w="sm" type="none"/>
          </a:ln>
        </p:spPr>
      </p:cxnSp>
      <p:cxnSp>
        <p:nvCxnSpPr>
          <p:cNvPr id="2141" name="Google Shape;2141;p217"/>
          <p:cNvCxnSpPr/>
          <p:nvPr/>
        </p:nvCxnSpPr>
        <p:spPr>
          <a:xfrm>
            <a:off x="11449456" y="2933900"/>
            <a:ext cx="9571200" cy="0"/>
          </a:xfrm>
          <a:prstGeom prst="straightConnector1">
            <a:avLst/>
          </a:prstGeom>
          <a:noFill/>
          <a:ln cap="flat" cmpd="sng" w="25400">
            <a:solidFill>
              <a:srgbClr val="D5D5D5"/>
            </a:solidFill>
            <a:prstDash val="solid"/>
            <a:miter lim="400000"/>
            <a:headEnd len="sm" w="sm" type="none"/>
            <a:tailEnd len="sm" w="sm" type="none"/>
          </a:ln>
        </p:spPr>
      </p:cxnSp>
      <p:cxnSp>
        <p:nvCxnSpPr>
          <p:cNvPr id="2142" name="Google Shape;2142;p217"/>
          <p:cNvCxnSpPr/>
          <p:nvPr/>
        </p:nvCxnSpPr>
        <p:spPr>
          <a:xfrm>
            <a:off x="11449456" y="4065199"/>
            <a:ext cx="9571200" cy="0"/>
          </a:xfrm>
          <a:prstGeom prst="straightConnector1">
            <a:avLst/>
          </a:prstGeom>
          <a:noFill/>
          <a:ln cap="flat" cmpd="sng" w="25400">
            <a:solidFill>
              <a:srgbClr val="D5D5D5"/>
            </a:solidFill>
            <a:prstDash val="solid"/>
            <a:miter lim="400000"/>
            <a:headEnd len="sm" w="sm" type="none"/>
            <a:tailEnd len="sm" w="sm" type="none"/>
          </a:ln>
        </p:spPr>
      </p:cxnSp>
      <p:cxnSp>
        <p:nvCxnSpPr>
          <p:cNvPr id="2143" name="Google Shape;2143;p217"/>
          <p:cNvCxnSpPr/>
          <p:nvPr/>
        </p:nvCxnSpPr>
        <p:spPr>
          <a:xfrm>
            <a:off x="11449456" y="5196499"/>
            <a:ext cx="9571200" cy="0"/>
          </a:xfrm>
          <a:prstGeom prst="straightConnector1">
            <a:avLst/>
          </a:prstGeom>
          <a:noFill/>
          <a:ln cap="flat" cmpd="sng" w="25400">
            <a:solidFill>
              <a:srgbClr val="D5D5D5"/>
            </a:solidFill>
            <a:prstDash val="solid"/>
            <a:miter lim="400000"/>
            <a:headEnd len="sm" w="sm" type="none"/>
            <a:tailEnd len="sm" w="sm" type="none"/>
          </a:ln>
        </p:spPr>
      </p:cxnSp>
      <p:cxnSp>
        <p:nvCxnSpPr>
          <p:cNvPr id="2144" name="Google Shape;2144;p217"/>
          <p:cNvCxnSpPr/>
          <p:nvPr/>
        </p:nvCxnSpPr>
        <p:spPr>
          <a:xfrm>
            <a:off x="11449456" y="6327799"/>
            <a:ext cx="9571200" cy="0"/>
          </a:xfrm>
          <a:prstGeom prst="straightConnector1">
            <a:avLst/>
          </a:prstGeom>
          <a:noFill/>
          <a:ln cap="flat" cmpd="sng" w="25400">
            <a:solidFill>
              <a:srgbClr val="D5D5D5"/>
            </a:solidFill>
            <a:prstDash val="solid"/>
            <a:miter lim="400000"/>
            <a:headEnd len="sm" w="sm" type="none"/>
            <a:tailEnd len="sm" w="sm" type="none"/>
          </a:ln>
        </p:spPr>
      </p:cxnSp>
      <p:cxnSp>
        <p:nvCxnSpPr>
          <p:cNvPr id="2145" name="Google Shape;2145;p217"/>
          <p:cNvCxnSpPr/>
          <p:nvPr/>
        </p:nvCxnSpPr>
        <p:spPr>
          <a:xfrm>
            <a:off x="11449456" y="7459098"/>
            <a:ext cx="9571200" cy="0"/>
          </a:xfrm>
          <a:prstGeom prst="straightConnector1">
            <a:avLst/>
          </a:prstGeom>
          <a:noFill/>
          <a:ln cap="flat" cmpd="sng" w="25400">
            <a:solidFill>
              <a:srgbClr val="D5D5D5"/>
            </a:solidFill>
            <a:prstDash val="solid"/>
            <a:miter lim="400000"/>
            <a:headEnd len="sm" w="sm" type="none"/>
            <a:tailEnd len="sm" w="sm" type="none"/>
          </a:ln>
        </p:spPr>
      </p:cxnSp>
      <p:cxnSp>
        <p:nvCxnSpPr>
          <p:cNvPr id="2146" name="Google Shape;2146;p217"/>
          <p:cNvCxnSpPr/>
          <p:nvPr/>
        </p:nvCxnSpPr>
        <p:spPr>
          <a:xfrm>
            <a:off x="11449456" y="8590398"/>
            <a:ext cx="9571200" cy="0"/>
          </a:xfrm>
          <a:prstGeom prst="straightConnector1">
            <a:avLst/>
          </a:prstGeom>
          <a:noFill/>
          <a:ln cap="flat" cmpd="sng" w="25400">
            <a:solidFill>
              <a:srgbClr val="D5D5D5"/>
            </a:solidFill>
            <a:prstDash val="solid"/>
            <a:miter lim="400000"/>
            <a:headEnd len="sm" w="sm" type="none"/>
            <a:tailEnd len="sm" w="sm" type="none"/>
          </a:ln>
        </p:spPr>
      </p:cxnSp>
      <p:cxnSp>
        <p:nvCxnSpPr>
          <p:cNvPr id="2147" name="Google Shape;2147;p217"/>
          <p:cNvCxnSpPr/>
          <p:nvPr/>
        </p:nvCxnSpPr>
        <p:spPr>
          <a:xfrm>
            <a:off x="11449456" y="9721698"/>
            <a:ext cx="9571200" cy="0"/>
          </a:xfrm>
          <a:prstGeom prst="straightConnector1">
            <a:avLst/>
          </a:prstGeom>
          <a:noFill/>
          <a:ln cap="flat" cmpd="sng" w="25400">
            <a:solidFill>
              <a:srgbClr val="D5D5D5"/>
            </a:solidFill>
            <a:prstDash val="solid"/>
            <a:miter lim="400000"/>
            <a:headEnd len="sm" w="sm" type="none"/>
            <a:tailEnd len="sm" w="sm" type="none"/>
          </a:ln>
        </p:spPr>
      </p:cxnSp>
      <p:sp>
        <p:nvSpPr>
          <p:cNvPr id="2148" name="Google Shape;2148;p217"/>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149" name="Google Shape;2149;p217"/>
          <p:cNvSpPr/>
          <p:nvPr>
            <p:ph idx="1" type="body"/>
          </p:nvPr>
        </p:nvSpPr>
        <p:spPr>
          <a:xfrm>
            <a:off x="12689095" y="1682809"/>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Font typeface="Arial"/>
              <a:buNone/>
              <a:defRPr>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0" name="Google Shape;2150;p217"/>
          <p:cNvSpPr txBox="1"/>
          <p:nvPr>
            <p:ph idx="2" type="body"/>
          </p:nvPr>
        </p:nvSpPr>
        <p:spPr>
          <a:xfrm>
            <a:off x="9573088" y="1532888"/>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1" name="Google Shape;2151;p217"/>
          <p:cNvSpPr txBox="1"/>
          <p:nvPr>
            <p:ph idx="3" type="body"/>
          </p:nvPr>
        </p:nvSpPr>
        <p:spPr>
          <a:xfrm>
            <a:off x="21253056" y="1570453"/>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2" name="Google Shape;2152;p217"/>
          <p:cNvSpPr/>
          <p:nvPr>
            <p:ph idx="4" type="body"/>
          </p:nvPr>
        </p:nvSpPr>
        <p:spPr>
          <a:xfrm>
            <a:off x="14347536" y="2814109"/>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0" sz="3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3" name="Google Shape;2153;p217"/>
          <p:cNvSpPr txBox="1"/>
          <p:nvPr>
            <p:ph idx="5" type="body"/>
          </p:nvPr>
        </p:nvSpPr>
        <p:spPr>
          <a:xfrm>
            <a:off x="9573088" y="2701753"/>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4" name="Google Shape;2154;p217"/>
          <p:cNvSpPr txBox="1"/>
          <p:nvPr>
            <p:ph idx="6" type="body"/>
          </p:nvPr>
        </p:nvSpPr>
        <p:spPr>
          <a:xfrm>
            <a:off x="21253056" y="2701754"/>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5" name="Google Shape;2155;p217"/>
          <p:cNvSpPr/>
          <p:nvPr>
            <p:ph idx="7" type="body"/>
          </p:nvPr>
        </p:nvSpPr>
        <p:spPr>
          <a:xfrm>
            <a:off x="17531742" y="3945409"/>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0" sz="3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6" name="Google Shape;2156;p217"/>
          <p:cNvSpPr/>
          <p:nvPr>
            <p:ph idx="8" type="body"/>
          </p:nvPr>
        </p:nvSpPr>
        <p:spPr>
          <a:xfrm>
            <a:off x="14767673" y="5076708"/>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0" sz="3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7" name="Google Shape;2157;p217"/>
          <p:cNvSpPr/>
          <p:nvPr>
            <p:ph idx="9" type="body"/>
          </p:nvPr>
        </p:nvSpPr>
        <p:spPr>
          <a:xfrm>
            <a:off x="11870931" y="6208008"/>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0" sz="3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8" name="Google Shape;2158;p217"/>
          <p:cNvSpPr/>
          <p:nvPr>
            <p:ph idx="13" type="body"/>
          </p:nvPr>
        </p:nvSpPr>
        <p:spPr>
          <a:xfrm>
            <a:off x="20780992" y="7339308"/>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0" sz="3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9" name="Google Shape;2159;p217"/>
          <p:cNvSpPr/>
          <p:nvPr>
            <p:ph idx="14" type="body"/>
          </p:nvPr>
        </p:nvSpPr>
        <p:spPr>
          <a:xfrm>
            <a:off x="16115224" y="8470608"/>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0" sz="3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0" name="Google Shape;2160;p217"/>
          <p:cNvSpPr/>
          <p:nvPr>
            <p:ph idx="15" type="body"/>
          </p:nvPr>
        </p:nvSpPr>
        <p:spPr>
          <a:xfrm>
            <a:off x="19543983" y="9601907"/>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0" sz="3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1" name="Google Shape;2161;p217"/>
          <p:cNvSpPr txBox="1"/>
          <p:nvPr>
            <p:ph idx="16" type="body"/>
          </p:nvPr>
        </p:nvSpPr>
        <p:spPr>
          <a:xfrm>
            <a:off x="9573088" y="3833053"/>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2" name="Google Shape;2162;p217"/>
          <p:cNvSpPr txBox="1"/>
          <p:nvPr>
            <p:ph idx="17" type="body"/>
          </p:nvPr>
        </p:nvSpPr>
        <p:spPr>
          <a:xfrm>
            <a:off x="21253056" y="3833053"/>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3" name="Google Shape;2163;p217"/>
          <p:cNvSpPr txBox="1"/>
          <p:nvPr>
            <p:ph idx="18" type="body"/>
          </p:nvPr>
        </p:nvSpPr>
        <p:spPr>
          <a:xfrm>
            <a:off x="9573088" y="4964352"/>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4" name="Google Shape;2164;p217"/>
          <p:cNvSpPr txBox="1"/>
          <p:nvPr>
            <p:ph idx="19" type="body"/>
          </p:nvPr>
        </p:nvSpPr>
        <p:spPr>
          <a:xfrm>
            <a:off x="21253056" y="4964352"/>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5" name="Google Shape;2165;p217"/>
          <p:cNvSpPr txBox="1"/>
          <p:nvPr>
            <p:ph idx="20" type="body"/>
          </p:nvPr>
        </p:nvSpPr>
        <p:spPr>
          <a:xfrm>
            <a:off x="9573088" y="6095652"/>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6" name="Google Shape;2166;p217"/>
          <p:cNvSpPr txBox="1"/>
          <p:nvPr>
            <p:ph idx="21" type="body"/>
          </p:nvPr>
        </p:nvSpPr>
        <p:spPr>
          <a:xfrm>
            <a:off x="21253056" y="6095652"/>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7" name="Google Shape;2167;p217"/>
          <p:cNvSpPr txBox="1"/>
          <p:nvPr>
            <p:ph idx="22" type="body"/>
          </p:nvPr>
        </p:nvSpPr>
        <p:spPr>
          <a:xfrm>
            <a:off x="9573088" y="7226952"/>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8" name="Google Shape;2168;p217"/>
          <p:cNvSpPr txBox="1"/>
          <p:nvPr>
            <p:ph idx="23" type="body"/>
          </p:nvPr>
        </p:nvSpPr>
        <p:spPr>
          <a:xfrm>
            <a:off x="21253056" y="7226951"/>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9" name="Google Shape;2169;p217"/>
          <p:cNvSpPr txBox="1"/>
          <p:nvPr>
            <p:ph idx="24" type="body"/>
          </p:nvPr>
        </p:nvSpPr>
        <p:spPr>
          <a:xfrm>
            <a:off x="9573088" y="8358252"/>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0" name="Google Shape;2170;p217"/>
          <p:cNvSpPr txBox="1"/>
          <p:nvPr>
            <p:ph idx="25" type="body"/>
          </p:nvPr>
        </p:nvSpPr>
        <p:spPr>
          <a:xfrm>
            <a:off x="21253056" y="8358251"/>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1" name="Google Shape;2171;p217"/>
          <p:cNvSpPr txBox="1"/>
          <p:nvPr>
            <p:ph idx="26" type="body"/>
          </p:nvPr>
        </p:nvSpPr>
        <p:spPr>
          <a:xfrm>
            <a:off x="9573088" y="9489552"/>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2" name="Google Shape;2172;p217"/>
          <p:cNvSpPr txBox="1"/>
          <p:nvPr>
            <p:ph idx="27" type="body"/>
          </p:nvPr>
        </p:nvSpPr>
        <p:spPr>
          <a:xfrm>
            <a:off x="21253056" y="9489552"/>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3" name="Google Shape;2173;p217"/>
          <p:cNvSpPr txBox="1"/>
          <p:nvPr>
            <p:ph idx="28"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lt2"/>
              </a:buClr>
              <a:buSzPts val="2000"/>
              <a:buFont typeface="Arial"/>
              <a:buNone/>
              <a:defRPr sz="2000">
                <a:solidFill>
                  <a:schemeClr val="lt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74" name="Google Shape;2174;p217"/>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5" name="Google Shape;2175;p217"/>
          <p:cNvSpPr txBox="1"/>
          <p:nvPr>
            <p:ph idx="29" type="body"/>
          </p:nvPr>
        </p:nvSpPr>
        <p:spPr>
          <a:xfrm>
            <a:off x="537010" y="11240466"/>
            <a:ext cx="5039400" cy="2095200"/>
          </a:xfrm>
          <a:prstGeom prst="rect">
            <a:avLst/>
          </a:prstGeom>
          <a:noFill/>
          <a:ln>
            <a:noFill/>
          </a:ln>
        </p:spPr>
        <p:txBody>
          <a:bodyPr anchorCtr="0" anchor="b"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ion Diagram – Grey" showMasterSp="0">
  <p:cSld name="Onion Diagram – Grey">
    <p:bg>
      <p:bgPr>
        <a:solidFill>
          <a:srgbClr val="CCCDD1"/>
        </a:solidFill>
      </p:bgPr>
    </p:bg>
    <p:spTree>
      <p:nvGrpSpPr>
        <p:cNvPr id="2176" name="Shape 2176"/>
        <p:cNvGrpSpPr/>
        <p:nvPr/>
      </p:nvGrpSpPr>
      <p:grpSpPr>
        <a:xfrm>
          <a:off x="0" y="0"/>
          <a:ext cx="0" cy="0"/>
          <a:chOff x="0" y="0"/>
          <a:chExt cx="0" cy="0"/>
        </a:xfrm>
      </p:grpSpPr>
      <p:sp>
        <p:nvSpPr>
          <p:cNvPr id="2177" name="Google Shape;2177;p218"/>
          <p:cNvSpPr/>
          <p:nvPr/>
        </p:nvSpPr>
        <p:spPr>
          <a:xfrm>
            <a:off x="532472" y="507999"/>
            <a:ext cx="15222300" cy="12699900"/>
          </a:xfrm>
          <a:prstGeom prst="roundRect">
            <a:avLst>
              <a:gd fmla="val 1596"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178" name="Google Shape;2178;p218"/>
          <p:cNvSpPr/>
          <p:nvPr/>
        </p:nvSpPr>
        <p:spPr>
          <a:xfrm>
            <a:off x="2604181" y="1318500"/>
            <a:ext cx="11079000" cy="11079000"/>
          </a:xfrm>
          <a:prstGeom prst="ellipse">
            <a:avLst/>
          </a:prstGeom>
          <a:gradFill>
            <a:gsLst>
              <a:gs pos="0">
                <a:srgbClr val="4A4C50">
                  <a:alpha val="9803"/>
                </a:srgbClr>
              </a:gs>
              <a:gs pos="100000">
                <a:srgbClr val="91969C">
                  <a:alpha val="14901"/>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179" name="Google Shape;2179;p218"/>
          <p:cNvSpPr/>
          <p:nvPr/>
        </p:nvSpPr>
        <p:spPr>
          <a:xfrm>
            <a:off x="3834739" y="3779616"/>
            <a:ext cx="8617800" cy="8617800"/>
          </a:xfrm>
          <a:prstGeom prst="ellipse">
            <a:avLst/>
          </a:prstGeom>
          <a:gradFill>
            <a:gsLst>
              <a:gs pos="0">
                <a:srgbClr val="4A4C50">
                  <a:alpha val="9803"/>
                </a:srgbClr>
              </a:gs>
              <a:gs pos="100000">
                <a:srgbClr val="91969C">
                  <a:alpha val="14901"/>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180" name="Google Shape;2180;p218"/>
          <p:cNvSpPr/>
          <p:nvPr/>
        </p:nvSpPr>
        <p:spPr>
          <a:xfrm>
            <a:off x="5066913" y="6243964"/>
            <a:ext cx="6153600" cy="6153600"/>
          </a:xfrm>
          <a:prstGeom prst="ellipse">
            <a:avLst/>
          </a:prstGeom>
          <a:gradFill>
            <a:gsLst>
              <a:gs pos="0">
                <a:srgbClr val="4A4C50">
                  <a:alpha val="9803"/>
                </a:srgbClr>
              </a:gs>
              <a:gs pos="100000">
                <a:srgbClr val="91969C">
                  <a:alpha val="14901"/>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181" name="Google Shape;2181;p218"/>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182" name="Google Shape;2182;p218"/>
          <p:cNvSpPr/>
          <p:nvPr/>
        </p:nvSpPr>
        <p:spPr>
          <a:xfrm>
            <a:off x="5066913" y="6243964"/>
            <a:ext cx="6153600" cy="6153600"/>
          </a:xfrm>
          <a:prstGeom prst="ellipse">
            <a:avLst/>
          </a:prstGeom>
          <a:gradFill>
            <a:gsLst>
              <a:gs pos="0">
                <a:srgbClr val="4A4C50">
                  <a:alpha val="4705"/>
                </a:srgbClr>
              </a:gs>
              <a:gs pos="100000">
                <a:srgbClr val="91969C">
                  <a:alpha val="4705"/>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chemeClr val="lt1"/>
              </a:solidFill>
              <a:latin typeface="Helvetica Neue"/>
              <a:ea typeface="Helvetica Neue"/>
              <a:cs typeface="Helvetica Neue"/>
              <a:sym typeface="Helvetica Neue"/>
            </a:endParaRPr>
          </a:p>
        </p:txBody>
      </p:sp>
      <p:sp>
        <p:nvSpPr>
          <p:cNvPr id="2183" name="Google Shape;2183;p218"/>
          <p:cNvSpPr/>
          <p:nvPr/>
        </p:nvSpPr>
        <p:spPr>
          <a:xfrm>
            <a:off x="6298220" y="8706577"/>
            <a:ext cx="3690900" cy="3690900"/>
          </a:xfrm>
          <a:prstGeom prst="ellipse">
            <a:avLst/>
          </a:prstGeom>
          <a:gradFill>
            <a:gsLst>
              <a:gs pos="0">
                <a:srgbClr val="4A4C50">
                  <a:alpha val="4705"/>
                </a:srgbClr>
              </a:gs>
              <a:gs pos="100000">
                <a:srgbClr val="91969C">
                  <a:alpha val="4705"/>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chemeClr val="lt1"/>
              </a:solidFill>
              <a:latin typeface="Helvetica Neue"/>
              <a:ea typeface="Helvetica Neue"/>
              <a:cs typeface="Helvetica Neue"/>
              <a:sym typeface="Helvetica Neue"/>
            </a:endParaRPr>
          </a:p>
        </p:txBody>
      </p:sp>
      <p:sp>
        <p:nvSpPr>
          <p:cNvPr id="2184" name="Google Shape;2184;p218"/>
          <p:cNvSpPr txBox="1"/>
          <p:nvPr>
            <p:ph idx="1" type="body"/>
          </p:nvPr>
        </p:nvSpPr>
        <p:spPr>
          <a:xfrm>
            <a:off x="6709753" y="9908838"/>
            <a:ext cx="2869800" cy="12855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800"/>
              <a:buNone/>
              <a:defRPr b="0" sz="1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5" name="Google Shape;2185;p218"/>
          <p:cNvSpPr txBox="1"/>
          <p:nvPr>
            <p:ph idx="2" type="body"/>
          </p:nvPr>
        </p:nvSpPr>
        <p:spPr>
          <a:xfrm>
            <a:off x="6465191" y="6953467"/>
            <a:ext cx="3358800" cy="12855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800"/>
              <a:buNone/>
              <a:defRPr b="0" sz="1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6" name="Google Shape;2186;p218"/>
          <p:cNvSpPr txBox="1"/>
          <p:nvPr>
            <p:ph idx="3" type="body"/>
          </p:nvPr>
        </p:nvSpPr>
        <p:spPr>
          <a:xfrm>
            <a:off x="6465191" y="4459770"/>
            <a:ext cx="3358800" cy="12855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800"/>
              <a:buNone/>
              <a:defRPr b="0" sz="1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7" name="Google Shape;2187;p218"/>
          <p:cNvSpPr txBox="1"/>
          <p:nvPr>
            <p:ph idx="4" type="body"/>
          </p:nvPr>
        </p:nvSpPr>
        <p:spPr>
          <a:xfrm>
            <a:off x="6465191" y="1978771"/>
            <a:ext cx="3358800" cy="12855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800"/>
              <a:buNone/>
              <a:defRPr b="0" sz="1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8" name="Google Shape;2188;p218"/>
          <p:cNvSpPr txBox="1"/>
          <p:nvPr>
            <p:ph idx="5" type="body"/>
          </p:nvPr>
        </p:nvSpPr>
        <p:spPr>
          <a:xfrm>
            <a:off x="16276676"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lt2"/>
              </a:buClr>
              <a:buSzPts val="2000"/>
              <a:buFont typeface="Arial"/>
              <a:buNone/>
              <a:defRPr sz="2000">
                <a:solidFill>
                  <a:schemeClr val="lt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89" name="Google Shape;2189;p218"/>
          <p:cNvSpPr txBox="1"/>
          <p:nvPr>
            <p:ph type="title"/>
          </p:nvPr>
        </p:nvSpPr>
        <p:spPr>
          <a:xfrm>
            <a:off x="16276676"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90" name="Google Shape;2190;p218"/>
          <p:cNvSpPr txBox="1"/>
          <p:nvPr>
            <p:ph idx="6" type="body"/>
          </p:nvPr>
        </p:nvSpPr>
        <p:spPr>
          <a:xfrm>
            <a:off x="16276677" y="10712380"/>
            <a:ext cx="6277800" cy="2495700"/>
          </a:xfrm>
          <a:prstGeom prst="rect">
            <a:avLst/>
          </a:prstGeom>
          <a:noFill/>
          <a:ln>
            <a:noFill/>
          </a:ln>
        </p:spPr>
        <p:txBody>
          <a:bodyPr anchorCtr="0" anchor="b"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2400"/>
              <a:buFont typeface="Arial"/>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aborators – Grey" showMasterSp="0">
  <p:cSld name="Collaborators – Grey">
    <p:bg>
      <p:bgPr>
        <a:solidFill>
          <a:srgbClr val="CCCDD1"/>
        </a:solidFill>
      </p:bgPr>
    </p:bg>
    <p:spTree>
      <p:nvGrpSpPr>
        <p:cNvPr id="2191" name="Shape 2191"/>
        <p:cNvGrpSpPr/>
        <p:nvPr/>
      </p:nvGrpSpPr>
      <p:grpSpPr>
        <a:xfrm>
          <a:off x="0" y="0"/>
          <a:ext cx="0" cy="0"/>
          <a:chOff x="0" y="0"/>
          <a:chExt cx="0" cy="0"/>
        </a:xfrm>
      </p:grpSpPr>
      <p:sp>
        <p:nvSpPr>
          <p:cNvPr id="2192" name="Google Shape;2192;p219"/>
          <p:cNvSpPr/>
          <p:nvPr/>
        </p:nvSpPr>
        <p:spPr>
          <a:xfrm>
            <a:off x="8623805" y="507999"/>
            <a:ext cx="15222300" cy="12699900"/>
          </a:xfrm>
          <a:prstGeom prst="roundRect">
            <a:avLst>
              <a:gd fmla="val 1596"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193" name="Google Shape;2193;p219"/>
          <p:cNvSpPr/>
          <p:nvPr/>
        </p:nvSpPr>
        <p:spPr>
          <a:xfrm>
            <a:off x="10701864" y="1324320"/>
            <a:ext cx="11066400" cy="11067300"/>
          </a:xfrm>
          <a:prstGeom prst="ellipse">
            <a:avLst/>
          </a:prstGeom>
          <a:gradFill>
            <a:gsLst>
              <a:gs pos="0">
                <a:srgbClr val="D9D9D9">
                  <a:alpha val="24705"/>
                </a:srgbClr>
              </a:gs>
              <a:gs pos="110">
                <a:srgbClr val="D9D9D9">
                  <a:alpha val="24705"/>
                </a:srgbClr>
              </a:gs>
              <a:gs pos="47860">
                <a:srgbClr val="DFDFE4">
                  <a:alpha val="20000"/>
                </a:srgbClr>
              </a:gs>
              <a:gs pos="97310">
                <a:srgbClr val="E5E5F0">
                  <a:alpha val="14901"/>
                </a:srgbClr>
              </a:gs>
              <a:gs pos="100000">
                <a:srgbClr val="E5E5F0">
                  <a:alpha val="14901"/>
                </a:srgbClr>
              </a:gs>
            </a:gsLst>
            <a:lin ang="10800025" scaled="0"/>
          </a:gradFill>
          <a:ln cap="flat" cmpd="sng" w="127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194" name="Google Shape;2194;p219"/>
          <p:cNvSpPr/>
          <p:nvPr/>
        </p:nvSpPr>
        <p:spPr>
          <a:xfrm>
            <a:off x="11651074" y="2273620"/>
            <a:ext cx="9168000" cy="9168900"/>
          </a:xfrm>
          <a:prstGeom prst="ellipse">
            <a:avLst/>
          </a:prstGeom>
          <a:gradFill>
            <a:gsLst>
              <a:gs pos="0">
                <a:srgbClr val="D9D9D9">
                  <a:alpha val="24705"/>
                </a:srgbClr>
              </a:gs>
              <a:gs pos="110">
                <a:srgbClr val="D9D9D9">
                  <a:alpha val="24705"/>
                </a:srgbClr>
              </a:gs>
              <a:gs pos="47860">
                <a:srgbClr val="DFDFE4">
                  <a:alpha val="20000"/>
                </a:srgbClr>
              </a:gs>
              <a:gs pos="97310">
                <a:srgbClr val="E5E5F0">
                  <a:alpha val="14901"/>
                </a:srgbClr>
              </a:gs>
              <a:gs pos="100000">
                <a:srgbClr val="E5E5F0">
                  <a:alpha val="14901"/>
                </a:srgbClr>
              </a:gs>
            </a:gsLst>
            <a:lin ang="10800025" scaled="0"/>
          </a:gradFill>
          <a:ln cap="flat" cmpd="sng" w="127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195" name="Google Shape;2195;p219"/>
          <p:cNvSpPr/>
          <p:nvPr/>
        </p:nvSpPr>
        <p:spPr>
          <a:xfrm>
            <a:off x="12603696" y="3226334"/>
            <a:ext cx="7262700" cy="7263300"/>
          </a:xfrm>
          <a:prstGeom prst="ellipse">
            <a:avLst/>
          </a:prstGeom>
          <a:gradFill>
            <a:gsLst>
              <a:gs pos="0">
                <a:srgbClr val="D9D9D9">
                  <a:alpha val="24705"/>
                </a:srgbClr>
              </a:gs>
              <a:gs pos="110">
                <a:srgbClr val="D9D9D9">
                  <a:alpha val="24705"/>
                </a:srgbClr>
              </a:gs>
              <a:gs pos="47860">
                <a:srgbClr val="DFDFE4">
                  <a:alpha val="20000"/>
                </a:srgbClr>
              </a:gs>
              <a:gs pos="97310">
                <a:srgbClr val="E5E5F0">
                  <a:alpha val="14901"/>
                </a:srgbClr>
              </a:gs>
              <a:gs pos="100000">
                <a:srgbClr val="E5E5F0">
                  <a:alpha val="14901"/>
                </a:srgbClr>
              </a:gs>
            </a:gsLst>
            <a:lin ang="10800025" scaled="0"/>
          </a:gradFill>
          <a:ln cap="flat" cmpd="sng" w="127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196" name="Google Shape;2196;p219"/>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197" name="Google Shape;2197;p219"/>
          <p:cNvSpPr/>
          <p:nvPr/>
        </p:nvSpPr>
        <p:spPr>
          <a:xfrm>
            <a:off x="12603696" y="3226334"/>
            <a:ext cx="7262700" cy="7263300"/>
          </a:xfrm>
          <a:prstGeom prst="ellipse">
            <a:avLst/>
          </a:prstGeom>
          <a:gradFill>
            <a:gsLst>
              <a:gs pos="0">
                <a:srgbClr val="D9D9D9">
                  <a:alpha val="24705"/>
                </a:srgbClr>
              </a:gs>
              <a:gs pos="47810">
                <a:srgbClr val="B5B7BA">
                  <a:alpha val="20000"/>
                </a:srgbClr>
              </a:gs>
              <a:gs pos="97310">
                <a:srgbClr val="91969C">
                  <a:alpha val="14901"/>
                </a:srgbClr>
              </a:gs>
              <a:gs pos="100000">
                <a:srgbClr val="91969C">
                  <a:alpha val="14901"/>
                </a:srgbClr>
              </a:gs>
            </a:gsLst>
            <a:lin ang="10800025" scaled="0"/>
          </a:gradFill>
          <a:ln cap="flat" cmpd="sng" w="12700">
            <a:solidFill>
              <a:schemeClr val="lt1">
                <a:alpha val="49800"/>
              </a:schemeClr>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chemeClr val="lt1"/>
              </a:solidFill>
              <a:latin typeface="Helvetica Neue"/>
              <a:ea typeface="Helvetica Neue"/>
              <a:cs typeface="Helvetica Neue"/>
              <a:sym typeface="Helvetica Neue"/>
            </a:endParaRPr>
          </a:p>
        </p:txBody>
      </p:sp>
      <p:sp>
        <p:nvSpPr>
          <p:cNvPr id="2198" name="Google Shape;2198;p219"/>
          <p:cNvSpPr/>
          <p:nvPr/>
        </p:nvSpPr>
        <p:spPr>
          <a:xfrm>
            <a:off x="13559939" y="4182670"/>
            <a:ext cx="5350200" cy="5350800"/>
          </a:xfrm>
          <a:prstGeom prst="ellipse">
            <a:avLst/>
          </a:prstGeom>
          <a:gradFill>
            <a:gsLst>
              <a:gs pos="0">
                <a:srgbClr val="D9D9D9">
                  <a:alpha val="24705"/>
                </a:srgbClr>
              </a:gs>
              <a:gs pos="47810">
                <a:srgbClr val="B5B7BA">
                  <a:alpha val="20000"/>
                </a:srgbClr>
              </a:gs>
              <a:gs pos="97310">
                <a:srgbClr val="91969C">
                  <a:alpha val="14901"/>
                </a:srgbClr>
              </a:gs>
              <a:gs pos="100000">
                <a:srgbClr val="91969C">
                  <a:alpha val="14901"/>
                </a:srgbClr>
              </a:gs>
            </a:gsLst>
            <a:lin ang="10800025" scaled="0"/>
          </a:gradFill>
          <a:ln cap="flat" cmpd="sng" w="12700">
            <a:solidFill>
              <a:schemeClr val="lt1">
                <a:alpha val="49800"/>
              </a:schemeClr>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chemeClr val="lt1"/>
              </a:solidFill>
              <a:latin typeface="Helvetica Neue"/>
              <a:ea typeface="Helvetica Neue"/>
              <a:cs typeface="Helvetica Neue"/>
              <a:sym typeface="Helvetica Neue"/>
            </a:endParaRPr>
          </a:p>
        </p:txBody>
      </p:sp>
      <p:sp>
        <p:nvSpPr>
          <p:cNvPr id="2199" name="Google Shape;2199;p219"/>
          <p:cNvSpPr/>
          <p:nvPr/>
        </p:nvSpPr>
        <p:spPr>
          <a:xfrm>
            <a:off x="14525085" y="5147907"/>
            <a:ext cx="3420000" cy="3420300"/>
          </a:xfrm>
          <a:prstGeom prst="ellipse">
            <a:avLst/>
          </a:prstGeom>
          <a:gradFill>
            <a:gsLst>
              <a:gs pos="0">
                <a:srgbClr val="D9D9D9">
                  <a:alpha val="24705"/>
                </a:srgbClr>
              </a:gs>
              <a:gs pos="47810">
                <a:srgbClr val="B5B7BA">
                  <a:alpha val="20000"/>
                </a:srgbClr>
              </a:gs>
              <a:gs pos="97310">
                <a:srgbClr val="91969C">
                  <a:alpha val="14901"/>
                </a:srgbClr>
              </a:gs>
              <a:gs pos="100000">
                <a:srgbClr val="91969C">
                  <a:alpha val="14901"/>
                </a:srgbClr>
              </a:gs>
            </a:gsLst>
            <a:lin ang="10800025" scaled="0"/>
          </a:gradFill>
          <a:ln cap="flat" cmpd="sng" w="12700">
            <a:solidFill>
              <a:schemeClr val="lt1">
                <a:alpha val="49800"/>
              </a:schemeClr>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chemeClr val="lt1"/>
              </a:solidFill>
              <a:latin typeface="Helvetica Neue"/>
              <a:ea typeface="Helvetica Neue"/>
              <a:cs typeface="Helvetica Neue"/>
              <a:sym typeface="Helvetica Neue"/>
            </a:endParaRPr>
          </a:p>
        </p:txBody>
      </p:sp>
      <p:sp>
        <p:nvSpPr>
          <p:cNvPr id="2200" name="Google Shape;2200;p219"/>
          <p:cNvSpPr txBox="1"/>
          <p:nvPr>
            <p:ph idx="1" type="body"/>
          </p:nvPr>
        </p:nvSpPr>
        <p:spPr>
          <a:xfrm>
            <a:off x="15537852" y="6548364"/>
            <a:ext cx="1394400" cy="6192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3400"/>
              <a:buNone/>
              <a:defRPr b="0" sz="3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1" name="Google Shape;2201;p219"/>
          <p:cNvSpPr txBox="1"/>
          <p:nvPr>
            <p:ph idx="2" type="body"/>
          </p:nvPr>
        </p:nvSpPr>
        <p:spPr>
          <a:xfrm>
            <a:off x="15372484" y="8823643"/>
            <a:ext cx="17250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2" name="Google Shape;2202;p219"/>
          <p:cNvSpPr txBox="1"/>
          <p:nvPr>
            <p:ph idx="3" type="body"/>
          </p:nvPr>
        </p:nvSpPr>
        <p:spPr>
          <a:xfrm>
            <a:off x="15181491" y="9763957"/>
            <a:ext cx="21072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3" name="Google Shape;2203;p219"/>
          <p:cNvSpPr txBox="1"/>
          <p:nvPr>
            <p:ph idx="4" type="body"/>
          </p:nvPr>
        </p:nvSpPr>
        <p:spPr>
          <a:xfrm>
            <a:off x="15181491" y="10744749"/>
            <a:ext cx="21072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4" name="Google Shape;2204;p219"/>
          <p:cNvSpPr txBox="1"/>
          <p:nvPr>
            <p:ph idx="5" type="body"/>
          </p:nvPr>
        </p:nvSpPr>
        <p:spPr>
          <a:xfrm>
            <a:off x="15181491" y="11705301"/>
            <a:ext cx="21072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5" name="Google Shape;2205;p219"/>
          <p:cNvSpPr txBox="1"/>
          <p:nvPr>
            <p:ph idx="6"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lt2"/>
              </a:buClr>
              <a:buSzPts val="2000"/>
              <a:buFont typeface="Arial"/>
              <a:buNone/>
              <a:defRPr sz="2000">
                <a:solidFill>
                  <a:schemeClr val="lt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206" name="Google Shape;2206;p219"/>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7" name="Google Shape;2207;p219"/>
          <p:cNvSpPr txBox="1"/>
          <p:nvPr>
            <p:ph idx="7" type="body"/>
          </p:nvPr>
        </p:nvSpPr>
        <p:spPr>
          <a:xfrm>
            <a:off x="537010" y="11240466"/>
            <a:ext cx="4951200" cy="2095200"/>
          </a:xfrm>
          <a:prstGeom prst="rect">
            <a:avLst/>
          </a:prstGeom>
          <a:noFill/>
          <a:ln>
            <a:noFill/>
          </a:ln>
        </p:spPr>
        <p:txBody>
          <a:bodyPr anchorCtr="0" anchor="b"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sitioning – Grey" showMasterSp="0">
  <p:cSld name="Positioning – Grey">
    <p:bg>
      <p:bgPr>
        <a:solidFill>
          <a:srgbClr val="CCCDD1"/>
        </a:solidFill>
      </p:bgPr>
    </p:bg>
    <p:spTree>
      <p:nvGrpSpPr>
        <p:cNvPr id="2208" name="Shape 2208"/>
        <p:cNvGrpSpPr/>
        <p:nvPr/>
      </p:nvGrpSpPr>
      <p:grpSpPr>
        <a:xfrm>
          <a:off x="0" y="0"/>
          <a:ext cx="0" cy="0"/>
          <a:chOff x="0" y="0"/>
          <a:chExt cx="0" cy="0"/>
        </a:xfrm>
      </p:grpSpPr>
      <p:sp>
        <p:nvSpPr>
          <p:cNvPr id="2209" name="Google Shape;2209;p220"/>
          <p:cNvSpPr/>
          <p:nvPr/>
        </p:nvSpPr>
        <p:spPr>
          <a:xfrm>
            <a:off x="532472" y="507999"/>
            <a:ext cx="12702000" cy="12699900"/>
          </a:xfrm>
          <a:prstGeom prst="roundRect">
            <a:avLst>
              <a:gd fmla="val 1596"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210" name="Google Shape;2210;p220"/>
          <p:cNvSpPr/>
          <p:nvPr/>
        </p:nvSpPr>
        <p:spPr>
          <a:xfrm>
            <a:off x="4732132" y="4847828"/>
            <a:ext cx="4302967" cy="4343246"/>
          </a:xfrm>
          <a:custGeom>
            <a:rect b="b" l="l" r="r" t="t"/>
            <a:pathLst>
              <a:path extrusionOk="0" h="20502" w="20852">
                <a:moveTo>
                  <a:pt x="10425" y="0"/>
                </a:moveTo>
                <a:cubicBezTo>
                  <a:pt x="8526" y="834"/>
                  <a:pt x="6746" y="2008"/>
                  <a:pt x="5186" y="3528"/>
                </a:cubicBezTo>
                <a:cubicBezTo>
                  <a:pt x="1341" y="7272"/>
                  <a:pt x="-364" y="12310"/>
                  <a:pt x="64" y="17203"/>
                </a:cubicBezTo>
                <a:cubicBezTo>
                  <a:pt x="6214" y="21573"/>
                  <a:pt x="14598" y="21600"/>
                  <a:pt x="20779" y="17291"/>
                </a:cubicBezTo>
                <a:cubicBezTo>
                  <a:pt x="21236" y="12370"/>
                  <a:pt x="19531" y="7295"/>
                  <a:pt x="15664" y="3528"/>
                </a:cubicBezTo>
                <a:cubicBezTo>
                  <a:pt x="14103" y="2008"/>
                  <a:pt x="12324" y="834"/>
                  <a:pt x="10425" y="0"/>
                </a:cubicBezTo>
                <a:close/>
              </a:path>
            </a:pathLst>
          </a:custGeom>
          <a:gradFill>
            <a:gsLst>
              <a:gs pos="0">
                <a:srgbClr val="4A4C50"/>
              </a:gs>
              <a:gs pos="2760">
                <a:srgbClr val="4A4C50"/>
              </a:gs>
              <a:gs pos="100000">
                <a:srgbClr val="91969C"/>
              </a:gs>
            </a:gsLst>
            <a:lin ang="5400012"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211" name="Google Shape;2211;p220"/>
          <p:cNvSpPr/>
          <p:nvPr/>
        </p:nvSpPr>
        <p:spPr>
          <a:xfrm>
            <a:off x="1724000" y="4524510"/>
            <a:ext cx="7311300" cy="7311300"/>
          </a:xfrm>
          <a:prstGeom prst="ellipse">
            <a:avLst/>
          </a:prstGeom>
          <a:noFill/>
          <a:ln cap="flat" cmpd="sng" w="25400">
            <a:solidFill>
              <a:srgbClr val="E1E1E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212" name="Google Shape;2212;p220"/>
          <p:cNvSpPr/>
          <p:nvPr/>
        </p:nvSpPr>
        <p:spPr>
          <a:xfrm>
            <a:off x="3240508" y="1880091"/>
            <a:ext cx="7311300" cy="7311300"/>
          </a:xfrm>
          <a:prstGeom prst="ellipse">
            <a:avLst/>
          </a:prstGeom>
          <a:noFill/>
          <a:ln cap="flat" cmpd="sng" w="25400">
            <a:solidFill>
              <a:srgbClr val="E1E1E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213" name="Google Shape;2213;p220"/>
          <p:cNvSpPr/>
          <p:nvPr/>
        </p:nvSpPr>
        <p:spPr>
          <a:xfrm>
            <a:off x="4731529" y="4524510"/>
            <a:ext cx="7311300" cy="7311300"/>
          </a:xfrm>
          <a:prstGeom prst="ellipse">
            <a:avLst/>
          </a:prstGeom>
          <a:noFill/>
          <a:ln cap="flat" cmpd="sng" w="25400">
            <a:solidFill>
              <a:srgbClr val="E1E1E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214" name="Google Shape;2214;p220"/>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215" name="Google Shape;2215;p220"/>
          <p:cNvSpPr txBox="1"/>
          <p:nvPr>
            <p:ph idx="1" type="body"/>
          </p:nvPr>
        </p:nvSpPr>
        <p:spPr>
          <a:xfrm>
            <a:off x="4471406" y="6619321"/>
            <a:ext cx="4824000" cy="10023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6" name="Google Shape;2216;p220"/>
          <p:cNvSpPr txBox="1"/>
          <p:nvPr>
            <p:ph idx="2" type="body"/>
          </p:nvPr>
        </p:nvSpPr>
        <p:spPr>
          <a:xfrm>
            <a:off x="4471406" y="3158708"/>
            <a:ext cx="48240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7" name="Google Shape;2217;p220"/>
          <p:cNvSpPr txBox="1"/>
          <p:nvPr>
            <p:ph idx="3" type="body"/>
          </p:nvPr>
        </p:nvSpPr>
        <p:spPr>
          <a:xfrm>
            <a:off x="2060169" y="8694383"/>
            <a:ext cx="24222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8" name="Google Shape;2218;p220"/>
          <p:cNvSpPr txBox="1"/>
          <p:nvPr>
            <p:ph idx="4" type="body"/>
          </p:nvPr>
        </p:nvSpPr>
        <p:spPr>
          <a:xfrm>
            <a:off x="9022624" y="8694383"/>
            <a:ext cx="29802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9" name="Google Shape;2219;p220"/>
          <p:cNvSpPr txBox="1"/>
          <p:nvPr>
            <p:ph idx="5" type="body"/>
          </p:nvPr>
        </p:nvSpPr>
        <p:spPr>
          <a:xfrm>
            <a:off x="13817731"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lt2"/>
              </a:buClr>
              <a:buSzPts val="2000"/>
              <a:buFont typeface="Arial"/>
              <a:buNone/>
              <a:defRPr sz="2000">
                <a:solidFill>
                  <a:schemeClr val="lt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220" name="Google Shape;2220;p220"/>
          <p:cNvSpPr txBox="1"/>
          <p:nvPr>
            <p:ph type="title"/>
          </p:nvPr>
        </p:nvSpPr>
        <p:spPr>
          <a:xfrm>
            <a:off x="13817731"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21" name="Google Shape;2221;p220"/>
          <p:cNvSpPr txBox="1"/>
          <p:nvPr>
            <p:ph idx="6" type="body"/>
          </p:nvPr>
        </p:nvSpPr>
        <p:spPr>
          <a:xfrm>
            <a:off x="13817734" y="11246172"/>
            <a:ext cx="7624200" cy="2089500"/>
          </a:xfrm>
          <a:prstGeom prst="rect">
            <a:avLst/>
          </a:prstGeom>
          <a:noFill/>
          <a:ln>
            <a:noFill/>
          </a:ln>
        </p:spPr>
        <p:txBody>
          <a:bodyPr anchorCtr="0" anchor="b"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2400"/>
              <a:buFont typeface="Arial"/>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thodology – Grey" showMasterSp="0">
  <p:cSld name="Methodology – Grey">
    <p:bg>
      <p:bgPr>
        <a:solidFill>
          <a:srgbClr val="CCCDD1"/>
        </a:solidFill>
      </p:bgPr>
    </p:bg>
    <p:spTree>
      <p:nvGrpSpPr>
        <p:cNvPr id="2222" name="Shape 2222"/>
        <p:cNvGrpSpPr/>
        <p:nvPr/>
      </p:nvGrpSpPr>
      <p:grpSpPr>
        <a:xfrm>
          <a:off x="0" y="0"/>
          <a:ext cx="0" cy="0"/>
          <a:chOff x="0" y="0"/>
          <a:chExt cx="0" cy="0"/>
        </a:xfrm>
      </p:grpSpPr>
      <p:sp>
        <p:nvSpPr>
          <p:cNvPr id="2223" name="Google Shape;2223;p221"/>
          <p:cNvSpPr/>
          <p:nvPr/>
        </p:nvSpPr>
        <p:spPr>
          <a:xfrm>
            <a:off x="8623805" y="507999"/>
            <a:ext cx="15222300" cy="12699900"/>
          </a:xfrm>
          <a:prstGeom prst="roundRect">
            <a:avLst>
              <a:gd fmla="val 1596"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224" name="Google Shape;2224;p221"/>
          <p:cNvSpPr/>
          <p:nvPr/>
        </p:nvSpPr>
        <p:spPr>
          <a:xfrm>
            <a:off x="17365487" y="2790326"/>
            <a:ext cx="2955258" cy="3207978"/>
          </a:xfrm>
          <a:custGeom>
            <a:rect b="b" l="l" r="r" t="t"/>
            <a:pathLst>
              <a:path extrusionOk="0" h="21600" w="21600">
                <a:moveTo>
                  <a:pt x="0" y="0"/>
                </a:moveTo>
                <a:cubicBezTo>
                  <a:pt x="10473" y="2821"/>
                  <a:pt x="18556" y="10520"/>
                  <a:pt x="21266" y="20258"/>
                </a:cubicBezTo>
                <a:cubicBezTo>
                  <a:pt x="21389" y="20702"/>
                  <a:pt x="21501" y="21150"/>
                  <a:pt x="21600" y="21600"/>
                </a:cubicBezTo>
              </a:path>
            </a:pathLst>
          </a:custGeom>
          <a:noFill/>
          <a:ln cap="flat" cmpd="sng" w="12700">
            <a:solidFill>
              <a:srgbClr val="FFFFFF"/>
            </a:solidFill>
            <a:prstDash val="dashDot"/>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225" name="Google Shape;2225;p221"/>
          <p:cNvSpPr/>
          <p:nvPr/>
        </p:nvSpPr>
        <p:spPr>
          <a:xfrm flipH="1">
            <a:off x="12225802" y="2790326"/>
            <a:ext cx="2955258" cy="3207978"/>
          </a:xfrm>
          <a:custGeom>
            <a:rect b="b" l="l" r="r" t="t"/>
            <a:pathLst>
              <a:path extrusionOk="0" h="21600" w="21600">
                <a:moveTo>
                  <a:pt x="0" y="0"/>
                </a:moveTo>
                <a:cubicBezTo>
                  <a:pt x="10473" y="2821"/>
                  <a:pt x="18556" y="10520"/>
                  <a:pt x="21266" y="20258"/>
                </a:cubicBezTo>
                <a:cubicBezTo>
                  <a:pt x="21389" y="20702"/>
                  <a:pt x="21501" y="21150"/>
                  <a:pt x="21600" y="21600"/>
                </a:cubicBezTo>
              </a:path>
            </a:pathLst>
          </a:custGeom>
          <a:noFill/>
          <a:ln cap="flat" cmpd="sng" w="12700">
            <a:solidFill>
              <a:srgbClr val="FFFFFF"/>
            </a:solidFill>
            <a:prstDash val="dashDot"/>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226" name="Google Shape;2226;p221"/>
          <p:cNvSpPr/>
          <p:nvPr/>
        </p:nvSpPr>
        <p:spPr>
          <a:xfrm flipH="1" rot="10800000">
            <a:off x="17365487" y="7939871"/>
            <a:ext cx="2955258" cy="2989170"/>
          </a:xfrm>
          <a:custGeom>
            <a:rect b="b" l="l" r="r" t="t"/>
            <a:pathLst>
              <a:path extrusionOk="0" h="21600" w="21600">
                <a:moveTo>
                  <a:pt x="0" y="0"/>
                </a:moveTo>
                <a:cubicBezTo>
                  <a:pt x="10473" y="2821"/>
                  <a:pt x="18556" y="10520"/>
                  <a:pt x="21266" y="20258"/>
                </a:cubicBezTo>
                <a:cubicBezTo>
                  <a:pt x="21389" y="20702"/>
                  <a:pt x="21501" y="21150"/>
                  <a:pt x="21600" y="21600"/>
                </a:cubicBezTo>
              </a:path>
            </a:pathLst>
          </a:custGeom>
          <a:noFill/>
          <a:ln cap="flat" cmpd="sng" w="12700">
            <a:solidFill>
              <a:srgbClr val="FFFFFF"/>
            </a:solidFill>
            <a:prstDash val="dashDot"/>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227" name="Google Shape;2227;p221"/>
          <p:cNvSpPr/>
          <p:nvPr/>
        </p:nvSpPr>
        <p:spPr>
          <a:xfrm rot="10800000">
            <a:off x="12225802" y="7939925"/>
            <a:ext cx="2955258" cy="2989116"/>
          </a:xfrm>
          <a:custGeom>
            <a:rect b="b" l="l" r="r" t="t"/>
            <a:pathLst>
              <a:path extrusionOk="0" h="21600" w="21600">
                <a:moveTo>
                  <a:pt x="0" y="0"/>
                </a:moveTo>
                <a:cubicBezTo>
                  <a:pt x="10473" y="2821"/>
                  <a:pt x="18556" y="10520"/>
                  <a:pt x="21266" y="20258"/>
                </a:cubicBezTo>
                <a:cubicBezTo>
                  <a:pt x="21389" y="20702"/>
                  <a:pt x="21501" y="21150"/>
                  <a:pt x="21600" y="21600"/>
                </a:cubicBezTo>
              </a:path>
            </a:pathLst>
          </a:custGeom>
          <a:noFill/>
          <a:ln cap="flat" cmpd="sng" w="12700">
            <a:solidFill>
              <a:srgbClr val="FFFFFF"/>
            </a:solidFill>
            <a:prstDash val="dashDot"/>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228" name="Google Shape;2228;p221"/>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229" name="Google Shape;2229;p221"/>
          <p:cNvSpPr/>
          <p:nvPr>
            <p:ph idx="1" type="body"/>
          </p:nvPr>
        </p:nvSpPr>
        <p:spPr>
          <a:xfrm>
            <a:off x="15561023" y="2042929"/>
            <a:ext cx="1424400" cy="14247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FFFFFF"/>
              </a:buClr>
              <a:buSzPts val="2000"/>
              <a:buNone/>
              <a:defRPr b="0" sz="20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30" name="Google Shape;2230;p221"/>
          <p:cNvSpPr/>
          <p:nvPr>
            <p:ph idx="2" type="body"/>
          </p:nvPr>
        </p:nvSpPr>
        <p:spPr>
          <a:xfrm>
            <a:off x="19571619" y="6236254"/>
            <a:ext cx="1424400" cy="14247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FFFFFF"/>
              </a:buClr>
              <a:buSzPts val="2000"/>
              <a:buNone/>
              <a:defRPr b="0" sz="20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31" name="Google Shape;2231;p221"/>
          <p:cNvSpPr/>
          <p:nvPr>
            <p:ph idx="3" type="body"/>
          </p:nvPr>
        </p:nvSpPr>
        <p:spPr>
          <a:xfrm>
            <a:off x="11473910" y="6236254"/>
            <a:ext cx="1424400" cy="14247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FFFFFF"/>
              </a:buClr>
              <a:buSzPts val="2000"/>
              <a:buNone/>
              <a:defRPr b="0" sz="20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32" name="Google Shape;2232;p221"/>
          <p:cNvSpPr/>
          <p:nvPr>
            <p:ph idx="4" type="body"/>
          </p:nvPr>
        </p:nvSpPr>
        <p:spPr>
          <a:xfrm>
            <a:off x="15561023" y="10248380"/>
            <a:ext cx="1424400" cy="14247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FFFFFF"/>
              </a:buClr>
              <a:buSzPts val="2000"/>
              <a:buNone/>
              <a:defRPr b="0" sz="20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33" name="Google Shape;2233;p221"/>
          <p:cNvSpPr txBox="1"/>
          <p:nvPr>
            <p:ph idx="5"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34" name="Google Shape;2234;p221"/>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35" name="Google Shape;2235;p221"/>
          <p:cNvSpPr txBox="1"/>
          <p:nvPr>
            <p:ph idx="6" type="body"/>
          </p:nvPr>
        </p:nvSpPr>
        <p:spPr>
          <a:xfrm>
            <a:off x="537010" y="11240466"/>
            <a:ext cx="5039400" cy="2095200"/>
          </a:xfrm>
          <a:prstGeom prst="rect">
            <a:avLst/>
          </a:prstGeom>
          <a:noFill/>
          <a:ln>
            <a:noFill/>
          </a:ln>
        </p:spPr>
        <p:txBody>
          <a:bodyPr anchorCtr="0" anchor="b"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gs grid">
  <p:cSld name="4 imgs grid">
    <p:spTree>
      <p:nvGrpSpPr>
        <p:cNvPr id="180" name="Shape 180"/>
        <p:cNvGrpSpPr/>
        <p:nvPr/>
      </p:nvGrpSpPr>
      <p:grpSpPr>
        <a:xfrm>
          <a:off x="0" y="0"/>
          <a:ext cx="0" cy="0"/>
          <a:chOff x="0" y="0"/>
          <a:chExt cx="0" cy="0"/>
        </a:xfrm>
      </p:grpSpPr>
      <p:sp>
        <p:nvSpPr>
          <p:cNvPr id="181" name="Google Shape;181;p23"/>
          <p:cNvSpPr/>
          <p:nvPr>
            <p:ph idx="2" type="pic"/>
          </p:nvPr>
        </p:nvSpPr>
        <p:spPr>
          <a:xfrm>
            <a:off x="18227375" y="6989268"/>
            <a:ext cx="5619751" cy="6226176"/>
          </a:xfrm>
          <a:prstGeom prst="roundRect">
            <a:avLst>
              <a:gd fmla="val 3438" name="adj"/>
            </a:avLst>
          </a:prstGeom>
          <a:noFill/>
          <a:ln>
            <a:noFill/>
          </a:ln>
        </p:spPr>
      </p:sp>
      <p:sp>
        <p:nvSpPr>
          <p:cNvPr id="182" name="Google Shape;182;p23"/>
          <p:cNvSpPr/>
          <p:nvPr>
            <p:ph idx="3" type="pic"/>
          </p:nvPr>
        </p:nvSpPr>
        <p:spPr>
          <a:xfrm>
            <a:off x="12334047" y="6989268"/>
            <a:ext cx="5619751" cy="6226176"/>
          </a:xfrm>
          <a:prstGeom prst="roundRect">
            <a:avLst>
              <a:gd fmla="val 3438" name="adj"/>
            </a:avLst>
          </a:prstGeom>
          <a:noFill/>
          <a:ln>
            <a:noFill/>
          </a:ln>
        </p:spPr>
      </p:sp>
      <p:sp>
        <p:nvSpPr>
          <p:cNvPr id="183" name="Google Shape;183;p23"/>
          <p:cNvSpPr/>
          <p:nvPr>
            <p:ph idx="4" type="pic"/>
          </p:nvPr>
        </p:nvSpPr>
        <p:spPr>
          <a:xfrm>
            <a:off x="536972" y="500555"/>
            <a:ext cx="11512948" cy="12714890"/>
          </a:xfrm>
          <a:prstGeom prst="roundRect">
            <a:avLst>
              <a:gd fmla="val 1663" name="adj"/>
            </a:avLst>
          </a:prstGeom>
          <a:noFill/>
          <a:ln>
            <a:noFill/>
          </a:ln>
        </p:spPr>
      </p:sp>
      <p:sp>
        <p:nvSpPr>
          <p:cNvPr id="184" name="Google Shape;184;p23"/>
          <p:cNvSpPr/>
          <p:nvPr>
            <p:ph idx="5" type="pic"/>
          </p:nvPr>
        </p:nvSpPr>
        <p:spPr>
          <a:xfrm>
            <a:off x="12334047" y="500555"/>
            <a:ext cx="11512946" cy="6226176"/>
          </a:xfrm>
          <a:prstGeom prst="roundRect">
            <a:avLst>
              <a:gd fmla="val 3438" name="adj"/>
            </a:avLst>
          </a:prstGeom>
          <a:noFill/>
          <a:ln>
            <a:noFill/>
          </a:ln>
        </p:spPr>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tegy Pyramid – Grey" showMasterSp="0">
  <p:cSld name="Strategy Pyramid – Grey">
    <p:bg>
      <p:bgPr>
        <a:solidFill>
          <a:srgbClr val="CCCDD1"/>
        </a:solidFill>
      </p:bgPr>
    </p:bg>
    <p:spTree>
      <p:nvGrpSpPr>
        <p:cNvPr id="2236" name="Shape 2236"/>
        <p:cNvGrpSpPr/>
        <p:nvPr/>
      </p:nvGrpSpPr>
      <p:grpSpPr>
        <a:xfrm>
          <a:off x="0" y="0"/>
          <a:ext cx="0" cy="0"/>
          <a:chOff x="0" y="0"/>
          <a:chExt cx="0" cy="0"/>
        </a:xfrm>
      </p:grpSpPr>
      <p:sp>
        <p:nvSpPr>
          <p:cNvPr id="2237" name="Google Shape;2237;p222"/>
          <p:cNvSpPr/>
          <p:nvPr/>
        </p:nvSpPr>
        <p:spPr>
          <a:xfrm>
            <a:off x="532472" y="507999"/>
            <a:ext cx="12702000" cy="12699900"/>
          </a:xfrm>
          <a:prstGeom prst="roundRect">
            <a:avLst>
              <a:gd fmla="val 1596"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238" name="Google Shape;2238;p222"/>
          <p:cNvSpPr/>
          <p:nvPr/>
        </p:nvSpPr>
        <p:spPr>
          <a:xfrm>
            <a:off x="1894284" y="2535237"/>
            <a:ext cx="9978228" cy="8416926"/>
          </a:xfrm>
          <a:custGeom>
            <a:rect b="b" l="l" r="r" t="t"/>
            <a:pathLst>
              <a:path extrusionOk="0" h="21600" w="21600">
                <a:moveTo>
                  <a:pt x="10800" y="0"/>
                </a:moveTo>
                <a:lnTo>
                  <a:pt x="8615" y="4369"/>
                </a:lnTo>
                <a:lnTo>
                  <a:pt x="12985" y="4369"/>
                </a:lnTo>
                <a:lnTo>
                  <a:pt x="10800" y="0"/>
                </a:lnTo>
                <a:close/>
                <a:moveTo>
                  <a:pt x="8383" y="4834"/>
                </a:moveTo>
                <a:lnTo>
                  <a:pt x="6937" y="7727"/>
                </a:lnTo>
                <a:lnTo>
                  <a:pt x="14663" y="7727"/>
                </a:lnTo>
                <a:lnTo>
                  <a:pt x="13217" y="4834"/>
                </a:lnTo>
                <a:lnTo>
                  <a:pt x="8383" y="4834"/>
                </a:lnTo>
                <a:close/>
                <a:moveTo>
                  <a:pt x="6705" y="8192"/>
                </a:moveTo>
                <a:lnTo>
                  <a:pt x="5258" y="11085"/>
                </a:lnTo>
                <a:lnTo>
                  <a:pt x="16342" y="11085"/>
                </a:lnTo>
                <a:lnTo>
                  <a:pt x="14895" y="8192"/>
                </a:lnTo>
                <a:lnTo>
                  <a:pt x="6705" y="8192"/>
                </a:lnTo>
                <a:close/>
                <a:moveTo>
                  <a:pt x="5025" y="11550"/>
                </a:moveTo>
                <a:lnTo>
                  <a:pt x="3578" y="14443"/>
                </a:lnTo>
                <a:lnTo>
                  <a:pt x="18022" y="14443"/>
                </a:lnTo>
                <a:lnTo>
                  <a:pt x="16575" y="11550"/>
                </a:lnTo>
                <a:lnTo>
                  <a:pt x="5025" y="11550"/>
                </a:lnTo>
                <a:close/>
                <a:moveTo>
                  <a:pt x="3346" y="14908"/>
                </a:moveTo>
                <a:lnTo>
                  <a:pt x="1900" y="17801"/>
                </a:lnTo>
                <a:lnTo>
                  <a:pt x="19700" y="17801"/>
                </a:lnTo>
                <a:lnTo>
                  <a:pt x="18254" y="14908"/>
                </a:lnTo>
                <a:lnTo>
                  <a:pt x="3346" y="14908"/>
                </a:lnTo>
                <a:close/>
                <a:moveTo>
                  <a:pt x="1668" y="18265"/>
                </a:moveTo>
                <a:lnTo>
                  <a:pt x="0" y="21600"/>
                </a:lnTo>
                <a:lnTo>
                  <a:pt x="21600" y="21600"/>
                </a:lnTo>
                <a:lnTo>
                  <a:pt x="19932" y="18265"/>
                </a:lnTo>
                <a:lnTo>
                  <a:pt x="1668" y="18265"/>
                </a:lnTo>
                <a:close/>
              </a:path>
            </a:pathLst>
          </a:custGeom>
          <a:gradFill>
            <a:gsLst>
              <a:gs pos="0">
                <a:srgbClr val="91969C">
                  <a:alpha val="24705"/>
                </a:srgbClr>
              </a:gs>
              <a:gs pos="100000">
                <a:srgbClr val="6F7278"/>
              </a:gs>
            </a:gsLst>
            <a:lin ang="16200038"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239" name="Google Shape;2239;p222"/>
          <p:cNvSpPr txBox="1"/>
          <p:nvPr>
            <p:ph idx="1" type="body"/>
          </p:nvPr>
        </p:nvSpPr>
        <p:spPr>
          <a:xfrm>
            <a:off x="5574074" y="6132256"/>
            <a:ext cx="2618700" cy="3402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0" name="Google Shape;2240;p222"/>
          <p:cNvSpPr txBox="1"/>
          <p:nvPr>
            <p:ph idx="2" type="body"/>
          </p:nvPr>
        </p:nvSpPr>
        <p:spPr>
          <a:xfrm>
            <a:off x="6455442" y="3486524"/>
            <a:ext cx="855900" cy="3402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1" name="Google Shape;2241;p222"/>
          <p:cNvSpPr txBox="1"/>
          <p:nvPr>
            <p:ph idx="3" type="body"/>
          </p:nvPr>
        </p:nvSpPr>
        <p:spPr>
          <a:xfrm>
            <a:off x="5574074" y="4840566"/>
            <a:ext cx="2618700" cy="3402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2" name="Google Shape;2242;p222"/>
          <p:cNvSpPr txBox="1"/>
          <p:nvPr>
            <p:ph idx="4" type="body"/>
          </p:nvPr>
        </p:nvSpPr>
        <p:spPr>
          <a:xfrm>
            <a:off x="5574074" y="7426785"/>
            <a:ext cx="2618700" cy="3402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3" name="Google Shape;2243;p222"/>
          <p:cNvSpPr txBox="1"/>
          <p:nvPr>
            <p:ph idx="5" type="body"/>
          </p:nvPr>
        </p:nvSpPr>
        <p:spPr>
          <a:xfrm>
            <a:off x="5574074" y="8734012"/>
            <a:ext cx="2618700" cy="3402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4" name="Google Shape;2244;p222"/>
          <p:cNvSpPr txBox="1"/>
          <p:nvPr>
            <p:ph idx="6" type="body"/>
          </p:nvPr>
        </p:nvSpPr>
        <p:spPr>
          <a:xfrm>
            <a:off x="5574074" y="10117440"/>
            <a:ext cx="2618700" cy="3402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5" name="Google Shape;2245;p222"/>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246" name="Google Shape;2246;p222"/>
          <p:cNvSpPr txBox="1"/>
          <p:nvPr>
            <p:ph idx="7" type="body"/>
          </p:nvPr>
        </p:nvSpPr>
        <p:spPr>
          <a:xfrm>
            <a:off x="13817731"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lt2"/>
              </a:buClr>
              <a:buSzPts val="2000"/>
              <a:buFont typeface="Arial"/>
              <a:buNone/>
              <a:defRPr sz="2000">
                <a:solidFill>
                  <a:schemeClr val="lt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247" name="Google Shape;2247;p222"/>
          <p:cNvSpPr txBox="1"/>
          <p:nvPr>
            <p:ph type="title"/>
          </p:nvPr>
        </p:nvSpPr>
        <p:spPr>
          <a:xfrm>
            <a:off x="13817731" y="788897"/>
            <a:ext cx="64296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8" name="Google Shape;2248;p222"/>
          <p:cNvSpPr txBox="1"/>
          <p:nvPr>
            <p:ph idx="8" type="body"/>
          </p:nvPr>
        </p:nvSpPr>
        <p:spPr>
          <a:xfrm>
            <a:off x="13817734" y="11246172"/>
            <a:ext cx="7624200" cy="2089500"/>
          </a:xfrm>
          <a:prstGeom prst="rect">
            <a:avLst/>
          </a:prstGeom>
          <a:noFill/>
          <a:ln>
            <a:noFill/>
          </a:ln>
        </p:spPr>
        <p:txBody>
          <a:bodyPr anchorCtr="0" anchor="b"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2400"/>
              <a:buFont typeface="Arial"/>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ion – Grey" showMasterSp="0">
  <p:cSld name="Projection – Grey">
    <p:bg>
      <p:bgPr>
        <a:solidFill>
          <a:srgbClr val="CCCDD1"/>
        </a:solidFill>
      </p:bgPr>
    </p:bg>
    <p:spTree>
      <p:nvGrpSpPr>
        <p:cNvPr id="2249" name="Shape 2249"/>
        <p:cNvGrpSpPr/>
        <p:nvPr/>
      </p:nvGrpSpPr>
      <p:grpSpPr>
        <a:xfrm>
          <a:off x="0" y="0"/>
          <a:ext cx="0" cy="0"/>
          <a:chOff x="0" y="0"/>
          <a:chExt cx="0" cy="0"/>
        </a:xfrm>
      </p:grpSpPr>
      <p:cxnSp>
        <p:nvCxnSpPr>
          <p:cNvPr id="2250" name="Google Shape;2250;p223"/>
          <p:cNvCxnSpPr/>
          <p:nvPr/>
        </p:nvCxnSpPr>
        <p:spPr>
          <a:xfrm>
            <a:off x="672866" y="10900097"/>
            <a:ext cx="23169300" cy="0"/>
          </a:xfrm>
          <a:prstGeom prst="straightConnector1">
            <a:avLst/>
          </a:prstGeom>
          <a:noFill/>
          <a:ln cap="flat" cmpd="sng" w="25400">
            <a:solidFill>
              <a:srgbClr val="FFFFFF"/>
            </a:solidFill>
            <a:prstDash val="solid"/>
            <a:miter lim="400000"/>
            <a:headEnd len="sm" w="sm" type="none"/>
            <a:tailEnd len="med" w="med" type="triangle"/>
          </a:ln>
        </p:spPr>
      </p:cxnSp>
      <p:sp>
        <p:nvSpPr>
          <p:cNvPr id="2251" name="Google Shape;2251;p223"/>
          <p:cNvSpPr/>
          <p:nvPr/>
        </p:nvSpPr>
        <p:spPr>
          <a:xfrm>
            <a:off x="9901632" y="10816805"/>
            <a:ext cx="166500" cy="166500"/>
          </a:xfrm>
          <a:prstGeom prst="ellipse">
            <a:avLst/>
          </a:prstGeom>
          <a:solidFill>
            <a:srgbClr val="CCCDD1"/>
          </a:solidFill>
          <a:ln cap="flat" cmpd="sng" w="254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252" name="Google Shape;2252;p223"/>
          <p:cNvSpPr/>
          <p:nvPr/>
        </p:nvSpPr>
        <p:spPr>
          <a:xfrm>
            <a:off x="5153850" y="10748964"/>
            <a:ext cx="302400" cy="302400"/>
          </a:xfrm>
          <a:prstGeom prst="ellipse">
            <a:avLst/>
          </a:prstGeom>
          <a:solidFill>
            <a:srgbClr val="CCCDD1"/>
          </a:solidFill>
          <a:ln cap="flat" cmpd="sng" w="254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253" name="Google Shape;2253;p223"/>
          <p:cNvSpPr/>
          <p:nvPr/>
        </p:nvSpPr>
        <p:spPr>
          <a:xfrm>
            <a:off x="5207615" y="10802728"/>
            <a:ext cx="194700" cy="194700"/>
          </a:xfrm>
          <a:prstGeom prst="ellipse">
            <a:avLst/>
          </a:prstGeom>
          <a:gradFill>
            <a:gsLst>
              <a:gs pos="0">
                <a:srgbClr val="4A4C50"/>
              </a:gs>
              <a:gs pos="2760">
                <a:srgbClr val="4A4C50"/>
              </a:gs>
              <a:gs pos="100000">
                <a:srgbClr val="91969C"/>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254" name="Google Shape;2254;p223"/>
          <p:cNvSpPr/>
          <p:nvPr/>
        </p:nvSpPr>
        <p:spPr>
          <a:xfrm>
            <a:off x="541750" y="10816804"/>
            <a:ext cx="166500" cy="166500"/>
          </a:xfrm>
          <a:prstGeom prst="ellipse">
            <a:avLst/>
          </a:prstGeom>
          <a:solidFill>
            <a:srgbClr val="CCCDD1"/>
          </a:solidFill>
          <a:ln cap="flat" cmpd="sng" w="254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255" name="Google Shape;2255;p223"/>
          <p:cNvSpPr/>
          <p:nvPr/>
        </p:nvSpPr>
        <p:spPr>
          <a:xfrm>
            <a:off x="14513732" y="10816805"/>
            <a:ext cx="166500" cy="166500"/>
          </a:xfrm>
          <a:prstGeom prst="ellipse">
            <a:avLst/>
          </a:prstGeom>
          <a:solidFill>
            <a:srgbClr val="CCCDD1"/>
          </a:solidFill>
          <a:ln cap="flat" cmpd="sng" w="254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256" name="Google Shape;2256;p223"/>
          <p:cNvSpPr/>
          <p:nvPr/>
        </p:nvSpPr>
        <p:spPr>
          <a:xfrm>
            <a:off x="19125835" y="10816805"/>
            <a:ext cx="166500" cy="166500"/>
          </a:xfrm>
          <a:prstGeom prst="ellipse">
            <a:avLst/>
          </a:prstGeom>
          <a:solidFill>
            <a:srgbClr val="CCCDD1"/>
          </a:solidFill>
          <a:ln cap="flat" cmpd="sng" w="254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257" name="Google Shape;2257;p223"/>
          <p:cNvSpPr/>
          <p:nvPr/>
        </p:nvSpPr>
        <p:spPr>
          <a:xfrm>
            <a:off x="2203838" y="2281114"/>
            <a:ext cx="19233018" cy="7554006"/>
          </a:xfrm>
          <a:custGeom>
            <a:rect b="b" l="l" r="r" t="t"/>
            <a:pathLst>
              <a:path extrusionOk="0" h="21600" w="21600">
                <a:moveTo>
                  <a:pt x="0" y="21600"/>
                </a:moveTo>
                <a:cubicBezTo>
                  <a:pt x="9900" y="20797"/>
                  <a:pt x="17100" y="13597"/>
                  <a:pt x="21600" y="0"/>
                </a:cubicBezTo>
              </a:path>
            </a:pathLst>
          </a:custGeom>
          <a:noFill/>
          <a:ln cap="flat" cmpd="sng" w="25400">
            <a:solidFill>
              <a:srgbClr val="FFFFFF"/>
            </a:solidFill>
            <a:prstDash val="solid"/>
            <a:miter lim="400000"/>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258" name="Google Shape;2258;p223"/>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259" name="Google Shape;2259;p223"/>
          <p:cNvSpPr/>
          <p:nvPr>
            <p:ph idx="1" type="body"/>
          </p:nvPr>
        </p:nvSpPr>
        <p:spPr>
          <a:xfrm>
            <a:off x="529050" y="9056996"/>
            <a:ext cx="1474500" cy="1474500"/>
          </a:xfrm>
          <a:prstGeom prst="roundRect">
            <a:avLst>
              <a:gd fmla="val 13336" name="adj"/>
            </a:avLst>
          </a:prstGeom>
          <a:gradFill>
            <a:gsLst>
              <a:gs pos="0">
                <a:srgbClr val="91969C">
                  <a:alpha val="24705"/>
                </a:srgbClr>
              </a:gs>
              <a:gs pos="2860">
                <a:srgbClr val="91969C">
                  <a:alpha val="24705"/>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0" name="Google Shape;2260;p223"/>
          <p:cNvSpPr txBox="1"/>
          <p:nvPr>
            <p:ph idx="2" type="body"/>
          </p:nvPr>
        </p:nvSpPr>
        <p:spPr>
          <a:xfrm>
            <a:off x="537008" y="11477856"/>
            <a:ext cx="3912900" cy="1674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1" name="Google Shape;2261;p223"/>
          <p:cNvSpPr txBox="1"/>
          <p:nvPr>
            <p:ph idx="3" type="body"/>
          </p:nvPr>
        </p:nvSpPr>
        <p:spPr>
          <a:xfrm>
            <a:off x="5181040" y="11460982"/>
            <a:ext cx="3912900" cy="1674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2" name="Google Shape;2262;p223"/>
          <p:cNvSpPr txBox="1"/>
          <p:nvPr>
            <p:ph idx="4" type="body"/>
          </p:nvPr>
        </p:nvSpPr>
        <p:spPr>
          <a:xfrm>
            <a:off x="9825072" y="11460982"/>
            <a:ext cx="3912900" cy="1674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3" name="Google Shape;2263;p223"/>
          <p:cNvSpPr txBox="1"/>
          <p:nvPr>
            <p:ph idx="5" type="body"/>
          </p:nvPr>
        </p:nvSpPr>
        <p:spPr>
          <a:xfrm>
            <a:off x="19113135" y="11460982"/>
            <a:ext cx="3912900" cy="1674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4" name="Google Shape;2264;p223"/>
          <p:cNvSpPr txBox="1"/>
          <p:nvPr>
            <p:ph idx="6" type="body"/>
          </p:nvPr>
        </p:nvSpPr>
        <p:spPr>
          <a:xfrm>
            <a:off x="14469104" y="11460982"/>
            <a:ext cx="3912900" cy="1674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5" name="Google Shape;2265;p223"/>
          <p:cNvSpPr txBox="1"/>
          <p:nvPr>
            <p:ph idx="7" type="body"/>
          </p:nvPr>
        </p:nvSpPr>
        <p:spPr>
          <a:xfrm>
            <a:off x="21717381" y="1163273"/>
            <a:ext cx="2186100" cy="1802700"/>
          </a:xfrm>
          <a:prstGeom prst="rect">
            <a:avLst/>
          </a:prstGeom>
          <a:noFill/>
          <a:ln>
            <a:noFill/>
          </a:ln>
        </p:spPr>
        <p:txBody>
          <a:bodyPr anchorCtr="0" anchor="t" bIns="45700" lIns="91425" spcFirstLastPara="1" rIns="91425" wrap="square" tIns="45700">
            <a:spAutoFit/>
          </a:bodyPr>
          <a:lstStyle>
            <a:lvl1pPr indent="-355600" lvl="0" marL="457200" algn="l">
              <a:lnSpc>
                <a:spcPct val="90000"/>
              </a:lnSpc>
              <a:spcBef>
                <a:spcPts val="1000"/>
              </a:spcBef>
              <a:spcAft>
                <a:spcPts val="0"/>
              </a:spcAft>
              <a:buClr>
                <a:schemeClr val="lt1"/>
              </a:buClr>
              <a:buSzPts val="2000"/>
              <a:buFont typeface="Arial"/>
              <a:buChar char="•"/>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6" name="Google Shape;2266;p223"/>
          <p:cNvSpPr txBox="1"/>
          <p:nvPr>
            <p:ph idx="8"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lt2"/>
              </a:buClr>
              <a:buSzPts val="2000"/>
              <a:buFont typeface="Arial"/>
              <a:buNone/>
              <a:defRPr sz="2000">
                <a:solidFill>
                  <a:schemeClr val="lt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267" name="Google Shape;2267;p223"/>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gets – Grey" showMasterSp="0">
  <p:cSld name="Targets – Grey">
    <p:bg>
      <p:bgPr>
        <a:solidFill>
          <a:srgbClr val="CCCDD1"/>
        </a:solidFill>
      </p:bgPr>
    </p:bg>
    <p:spTree>
      <p:nvGrpSpPr>
        <p:cNvPr id="2268" name="Shape 2268"/>
        <p:cNvGrpSpPr/>
        <p:nvPr/>
      </p:nvGrpSpPr>
      <p:grpSpPr>
        <a:xfrm>
          <a:off x="0" y="0"/>
          <a:ext cx="0" cy="0"/>
          <a:chOff x="0" y="0"/>
          <a:chExt cx="0" cy="0"/>
        </a:xfrm>
      </p:grpSpPr>
      <p:graphicFrame>
        <p:nvGraphicFramePr>
          <p:cNvPr id="2269" name="Google Shape;2269;p224"/>
          <p:cNvGraphicFramePr/>
          <p:nvPr/>
        </p:nvGraphicFramePr>
        <p:xfrm>
          <a:off x="557342" y="12128500"/>
          <a:ext cx="3000000" cy="3000000"/>
        </p:xfrm>
        <a:graphic>
          <a:graphicData uri="http://schemas.openxmlformats.org/drawingml/2006/table">
            <a:tbl>
              <a:tblPr firstCol="1" firstRow="1">
                <a:noFill/>
                <a:tableStyleId>{E7E03A05-ECBA-4C17-BB29-DDC2C427A63B}</a:tableStyleId>
              </a:tblPr>
              <a:tblGrid>
                <a:gridCol w="1659850"/>
                <a:gridCol w="1659850"/>
                <a:gridCol w="1659850"/>
                <a:gridCol w="1659850"/>
                <a:gridCol w="1659850"/>
                <a:gridCol w="1659850"/>
                <a:gridCol w="1659850"/>
                <a:gridCol w="1659850"/>
                <a:gridCol w="1659850"/>
                <a:gridCol w="1659850"/>
                <a:gridCol w="1659850"/>
                <a:gridCol w="1659850"/>
                <a:gridCol w="1659850"/>
                <a:gridCol w="1659850"/>
              </a:tblGrid>
              <a:tr h="460725">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cxnSp>
        <p:nvCxnSpPr>
          <p:cNvPr id="2270" name="Google Shape;2270;p224"/>
          <p:cNvCxnSpPr/>
          <p:nvPr/>
        </p:nvCxnSpPr>
        <p:spPr>
          <a:xfrm>
            <a:off x="575202" y="12126515"/>
            <a:ext cx="23237700" cy="0"/>
          </a:xfrm>
          <a:prstGeom prst="straightConnector1">
            <a:avLst/>
          </a:prstGeom>
          <a:noFill/>
          <a:ln cap="flat" cmpd="sng" w="12700">
            <a:solidFill>
              <a:srgbClr val="FFFFFF"/>
            </a:solidFill>
            <a:prstDash val="solid"/>
            <a:miter lim="400000"/>
            <a:headEnd len="sm" w="sm" type="none"/>
            <a:tailEnd len="med" w="med" type="triangle"/>
          </a:ln>
        </p:spPr>
      </p:cxnSp>
      <p:sp>
        <p:nvSpPr>
          <p:cNvPr id="2271" name="Google Shape;2271;p224"/>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1"/>
              </a:buClr>
              <a:buSzPts val="1000"/>
              <a:buFont typeface="Helvetica Neue"/>
              <a:buNone/>
              <a:defRPr b="0" i="0" sz="1000" u="none" cap="none" strike="noStrike">
                <a:solidFill>
                  <a:schemeClr val="lt1"/>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1"/>
              </a:buClr>
              <a:buSzPts val="1000"/>
              <a:buFont typeface="Helvetica Neue"/>
              <a:buNone/>
              <a:defRPr b="0" i="0" sz="1000" u="none" cap="none" strike="noStrike">
                <a:solidFill>
                  <a:schemeClr val="lt1"/>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1"/>
              </a:buClr>
              <a:buSzPts val="1000"/>
              <a:buFont typeface="Helvetica Neue"/>
              <a:buNone/>
              <a:defRPr b="0" i="0" sz="1000" u="none" cap="none" strike="noStrike">
                <a:solidFill>
                  <a:schemeClr val="lt1"/>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1"/>
              </a:buClr>
              <a:buSzPts val="1000"/>
              <a:buFont typeface="Helvetica Neue"/>
              <a:buNone/>
              <a:defRPr b="0" i="0" sz="1000" u="none" cap="none" strike="noStrike">
                <a:solidFill>
                  <a:schemeClr val="lt1"/>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1"/>
              </a:buClr>
              <a:buSzPts val="1000"/>
              <a:buFont typeface="Helvetica Neue"/>
              <a:buNone/>
              <a:defRPr b="0" i="0" sz="1000" u="none" cap="none" strike="noStrike">
                <a:solidFill>
                  <a:schemeClr val="lt1"/>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1"/>
              </a:buClr>
              <a:buSzPts val="1000"/>
              <a:buFont typeface="Helvetica Neue"/>
              <a:buNone/>
              <a:defRPr b="0" i="0" sz="1000" u="none" cap="none" strike="noStrike">
                <a:solidFill>
                  <a:schemeClr val="lt1"/>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1"/>
              </a:buClr>
              <a:buSzPts val="1000"/>
              <a:buFont typeface="Helvetica Neue"/>
              <a:buNone/>
              <a:defRPr b="0" i="0" sz="1000" u="none" cap="none" strike="noStrike">
                <a:solidFill>
                  <a:schemeClr val="lt1"/>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1"/>
              </a:buClr>
              <a:buSzPts val="1000"/>
              <a:buFont typeface="Helvetica Neue"/>
              <a:buNone/>
              <a:defRPr b="0" i="0" sz="1000" u="none" cap="none" strike="noStrike">
                <a:solidFill>
                  <a:schemeClr val="lt1"/>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1"/>
              </a:buClr>
              <a:buSzPts val="1000"/>
              <a:buFont typeface="Helvetica Neue"/>
              <a:buNone/>
              <a:defRPr b="0" i="0" sz="10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272" name="Google Shape;2272;p224"/>
          <p:cNvSpPr/>
          <p:nvPr>
            <p:ph idx="1" type="body"/>
          </p:nvPr>
        </p:nvSpPr>
        <p:spPr>
          <a:xfrm>
            <a:off x="557342" y="10397975"/>
            <a:ext cx="3072600" cy="1350300"/>
          </a:xfrm>
          <a:prstGeom prst="roundRect">
            <a:avLst>
              <a:gd fmla="val 14699"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FFFFFF"/>
              </a:buClr>
              <a:buSzPts val="2000"/>
              <a:buNone/>
              <a:defRPr b="0" sz="20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3" name="Google Shape;2273;p224"/>
          <p:cNvSpPr/>
          <p:nvPr>
            <p:ph idx="2" type="body"/>
          </p:nvPr>
        </p:nvSpPr>
        <p:spPr>
          <a:xfrm>
            <a:off x="3924352" y="8690305"/>
            <a:ext cx="3072600" cy="1350300"/>
          </a:xfrm>
          <a:prstGeom prst="roundRect">
            <a:avLst>
              <a:gd fmla="val 14699" name="adj"/>
            </a:avLst>
          </a:prstGeom>
          <a:gradFill>
            <a:gsLst>
              <a:gs pos="0">
                <a:srgbClr val="91969C">
                  <a:alpha val="24705"/>
                </a:srgbClr>
              </a:gs>
              <a:gs pos="2860">
                <a:srgbClr val="91969C">
                  <a:alpha val="24705"/>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4" name="Google Shape;2274;p224"/>
          <p:cNvSpPr/>
          <p:nvPr>
            <p:ph idx="3" type="body"/>
          </p:nvPr>
        </p:nvSpPr>
        <p:spPr>
          <a:xfrm>
            <a:off x="7290277" y="7034247"/>
            <a:ext cx="3072600" cy="1350300"/>
          </a:xfrm>
          <a:prstGeom prst="roundRect">
            <a:avLst>
              <a:gd fmla="val 14699" name="adj"/>
            </a:avLst>
          </a:prstGeom>
          <a:gradFill>
            <a:gsLst>
              <a:gs pos="0">
                <a:srgbClr val="91969C">
                  <a:alpha val="24705"/>
                </a:srgbClr>
              </a:gs>
              <a:gs pos="2860">
                <a:srgbClr val="91969C">
                  <a:alpha val="24705"/>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5" name="Google Shape;2275;p224"/>
          <p:cNvSpPr/>
          <p:nvPr>
            <p:ph idx="4" type="body"/>
          </p:nvPr>
        </p:nvSpPr>
        <p:spPr>
          <a:xfrm>
            <a:off x="10656201" y="5419195"/>
            <a:ext cx="3072600" cy="1350300"/>
          </a:xfrm>
          <a:prstGeom prst="roundRect">
            <a:avLst>
              <a:gd fmla="val 14699" name="adj"/>
            </a:avLst>
          </a:prstGeom>
          <a:gradFill>
            <a:gsLst>
              <a:gs pos="0">
                <a:srgbClr val="91969C">
                  <a:alpha val="24705"/>
                </a:srgbClr>
              </a:gs>
              <a:gs pos="2860">
                <a:srgbClr val="91969C">
                  <a:alpha val="24705"/>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6" name="Google Shape;2276;p224"/>
          <p:cNvSpPr/>
          <p:nvPr>
            <p:ph idx="5" type="body"/>
          </p:nvPr>
        </p:nvSpPr>
        <p:spPr>
          <a:xfrm>
            <a:off x="14022125" y="3804142"/>
            <a:ext cx="3072600" cy="1350300"/>
          </a:xfrm>
          <a:prstGeom prst="roundRect">
            <a:avLst>
              <a:gd fmla="val 14699" name="adj"/>
            </a:avLst>
          </a:prstGeom>
          <a:gradFill>
            <a:gsLst>
              <a:gs pos="0">
                <a:srgbClr val="91969C">
                  <a:alpha val="24705"/>
                </a:srgbClr>
              </a:gs>
              <a:gs pos="2860">
                <a:srgbClr val="91969C">
                  <a:alpha val="24705"/>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7" name="Google Shape;2277;p224"/>
          <p:cNvSpPr/>
          <p:nvPr>
            <p:ph idx="6" type="body"/>
          </p:nvPr>
        </p:nvSpPr>
        <p:spPr>
          <a:xfrm>
            <a:off x="17388050" y="2154359"/>
            <a:ext cx="3072600" cy="1350300"/>
          </a:xfrm>
          <a:prstGeom prst="roundRect">
            <a:avLst>
              <a:gd fmla="val 14699" name="adj"/>
            </a:avLst>
          </a:prstGeom>
          <a:gradFill>
            <a:gsLst>
              <a:gs pos="0">
                <a:srgbClr val="91969C">
                  <a:alpha val="24705"/>
                </a:srgbClr>
              </a:gs>
              <a:gs pos="2860">
                <a:srgbClr val="91969C">
                  <a:alpha val="24705"/>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8" name="Google Shape;2278;p224"/>
          <p:cNvSpPr/>
          <p:nvPr>
            <p:ph idx="7" type="body"/>
          </p:nvPr>
        </p:nvSpPr>
        <p:spPr>
          <a:xfrm>
            <a:off x="20753976" y="504577"/>
            <a:ext cx="3072600" cy="1350300"/>
          </a:xfrm>
          <a:prstGeom prst="roundRect">
            <a:avLst>
              <a:gd fmla="val 14699" name="adj"/>
            </a:avLst>
          </a:prstGeom>
          <a:gradFill>
            <a:gsLst>
              <a:gs pos="0">
                <a:srgbClr val="91969C">
                  <a:alpha val="24705"/>
                </a:srgbClr>
              </a:gs>
              <a:gs pos="2860">
                <a:srgbClr val="91969C">
                  <a:alpha val="24705"/>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9" name="Google Shape;2279;p224"/>
          <p:cNvSpPr/>
          <p:nvPr>
            <p:ph idx="8" type="body"/>
          </p:nvPr>
        </p:nvSpPr>
        <p:spPr>
          <a:xfrm>
            <a:off x="20753976" y="21534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0" name="Google Shape;2280;p224"/>
          <p:cNvSpPr/>
          <p:nvPr>
            <p:ph idx="9" type="body"/>
          </p:nvPr>
        </p:nvSpPr>
        <p:spPr>
          <a:xfrm>
            <a:off x="20753976" y="38023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1" name="Google Shape;2281;p224"/>
          <p:cNvSpPr/>
          <p:nvPr>
            <p:ph idx="13" type="body"/>
          </p:nvPr>
        </p:nvSpPr>
        <p:spPr>
          <a:xfrm>
            <a:off x="20753976" y="54512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2" name="Google Shape;2282;p224"/>
          <p:cNvSpPr/>
          <p:nvPr>
            <p:ph idx="14" type="body"/>
          </p:nvPr>
        </p:nvSpPr>
        <p:spPr>
          <a:xfrm>
            <a:off x="20753976" y="71001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3" name="Google Shape;2283;p224"/>
          <p:cNvSpPr/>
          <p:nvPr>
            <p:ph idx="15" type="body"/>
          </p:nvPr>
        </p:nvSpPr>
        <p:spPr>
          <a:xfrm>
            <a:off x="20753976" y="87490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4" name="Google Shape;2284;p224"/>
          <p:cNvSpPr/>
          <p:nvPr>
            <p:ph idx="16" type="body"/>
          </p:nvPr>
        </p:nvSpPr>
        <p:spPr>
          <a:xfrm>
            <a:off x="20753976" y="10397975"/>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5" name="Google Shape;2285;p224"/>
          <p:cNvSpPr/>
          <p:nvPr>
            <p:ph idx="17" type="body"/>
          </p:nvPr>
        </p:nvSpPr>
        <p:spPr>
          <a:xfrm>
            <a:off x="17388050" y="38023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6" name="Google Shape;2286;p224"/>
          <p:cNvSpPr/>
          <p:nvPr>
            <p:ph idx="18" type="body"/>
          </p:nvPr>
        </p:nvSpPr>
        <p:spPr>
          <a:xfrm>
            <a:off x="17388050" y="54512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7" name="Google Shape;2287;p224"/>
          <p:cNvSpPr/>
          <p:nvPr>
            <p:ph idx="19" type="body"/>
          </p:nvPr>
        </p:nvSpPr>
        <p:spPr>
          <a:xfrm>
            <a:off x="17388050" y="71001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8" name="Google Shape;2288;p224"/>
          <p:cNvSpPr/>
          <p:nvPr>
            <p:ph idx="20" type="body"/>
          </p:nvPr>
        </p:nvSpPr>
        <p:spPr>
          <a:xfrm>
            <a:off x="17388050" y="87490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9" name="Google Shape;2289;p224"/>
          <p:cNvSpPr/>
          <p:nvPr>
            <p:ph idx="21" type="body"/>
          </p:nvPr>
        </p:nvSpPr>
        <p:spPr>
          <a:xfrm>
            <a:off x="17388050" y="10397975"/>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0" name="Google Shape;2290;p224"/>
          <p:cNvSpPr/>
          <p:nvPr>
            <p:ph idx="22" type="body"/>
          </p:nvPr>
        </p:nvSpPr>
        <p:spPr>
          <a:xfrm>
            <a:off x="14022125" y="54512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1" name="Google Shape;2291;p224"/>
          <p:cNvSpPr/>
          <p:nvPr>
            <p:ph idx="23" type="body"/>
          </p:nvPr>
        </p:nvSpPr>
        <p:spPr>
          <a:xfrm>
            <a:off x="14022125" y="71001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2" name="Google Shape;2292;p224"/>
          <p:cNvSpPr/>
          <p:nvPr>
            <p:ph idx="24" type="body"/>
          </p:nvPr>
        </p:nvSpPr>
        <p:spPr>
          <a:xfrm>
            <a:off x="14022125" y="87490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3" name="Google Shape;2293;p224"/>
          <p:cNvSpPr/>
          <p:nvPr>
            <p:ph idx="25" type="body"/>
          </p:nvPr>
        </p:nvSpPr>
        <p:spPr>
          <a:xfrm>
            <a:off x="14022125" y="10397975"/>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4" name="Google Shape;2294;p224"/>
          <p:cNvSpPr/>
          <p:nvPr>
            <p:ph idx="26" type="body"/>
          </p:nvPr>
        </p:nvSpPr>
        <p:spPr>
          <a:xfrm>
            <a:off x="10656201" y="71001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5" name="Google Shape;2295;p224"/>
          <p:cNvSpPr/>
          <p:nvPr>
            <p:ph idx="27" type="body"/>
          </p:nvPr>
        </p:nvSpPr>
        <p:spPr>
          <a:xfrm>
            <a:off x="10656201" y="87490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6" name="Google Shape;2296;p224"/>
          <p:cNvSpPr/>
          <p:nvPr>
            <p:ph idx="28" type="body"/>
          </p:nvPr>
        </p:nvSpPr>
        <p:spPr>
          <a:xfrm>
            <a:off x="10656201" y="10397975"/>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7" name="Google Shape;2297;p224"/>
          <p:cNvSpPr/>
          <p:nvPr>
            <p:ph idx="29" type="body"/>
          </p:nvPr>
        </p:nvSpPr>
        <p:spPr>
          <a:xfrm>
            <a:off x="7290277" y="8749077"/>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8" name="Google Shape;2298;p224"/>
          <p:cNvSpPr/>
          <p:nvPr>
            <p:ph idx="30" type="body"/>
          </p:nvPr>
        </p:nvSpPr>
        <p:spPr>
          <a:xfrm>
            <a:off x="7290277" y="10397975"/>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9" name="Google Shape;2299;p224"/>
          <p:cNvSpPr/>
          <p:nvPr>
            <p:ph idx="31" type="body"/>
          </p:nvPr>
        </p:nvSpPr>
        <p:spPr>
          <a:xfrm>
            <a:off x="3924352" y="10397975"/>
            <a:ext cx="3072600" cy="1350300"/>
          </a:xfrm>
          <a:prstGeom prst="roundRect">
            <a:avLst>
              <a:gd fmla="val 14699" name="adj"/>
            </a:avLst>
          </a:prstGeom>
          <a:gradFill>
            <a:gsLst>
              <a:gs pos="0">
                <a:srgbClr val="91969C">
                  <a:alpha val="5882"/>
                </a:srgbClr>
              </a:gs>
              <a:gs pos="2860">
                <a:srgbClr val="91969C">
                  <a:alpha val="5882"/>
                </a:srgbClr>
              </a:gs>
              <a:gs pos="99680">
                <a:srgbClr val="6F7278">
                  <a:alpha val="11764"/>
                </a:srgbClr>
              </a:gs>
              <a:gs pos="100000">
                <a:srgbClr val="6F7278">
                  <a:alpha val="11764"/>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0" name="Google Shape;2300;p224"/>
          <p:cNvSpPr txBox="1"/>
          <p:nvPr>
            <p:ph idx="32"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lt2"/>
              </a:buClr>
              <a:buSzPts val="2000"/>
              <a:buNone/>
              <a:defRPr sz="2000">
                <a:solidFill>
                  <a:schemeClr val="lt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01" name="Google Shape;2301;p224"/>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Helvetica Neue"/>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302" name="Google Shape;2302;p224"/>
          <p:cNvCxnSpPr/>
          <p:nvPr/>
        </p:nvCxnSpPr>
        <p:spPr>
          <a:xfrm>
            <a:off x="3868888" y="12126515"/>
            <a:ext cx="0" cy="457500"/>
          </a:xfrm>
          <a:prstGeom prst="straightConnector1">
            <a:avLst/>
          </a:prstGeom>
          <a:noFill/>
          <a:ln cap="flat" cmpd="sng" w="12700">
            <a:solidFill>
              <a:srgbClr val="FFFFFF"/>
            </a:solidFill>
            <a:prstDash val="solid"/>
            <a:miter lim="400000"/>
            <a:headEnd len="sm" w="sm" type="none"/>
            <a:tailEnd len="sm" w="sm" type="none"/>
          </a:ln>
        </p:spPr>
      </p:cxnSp>
      <p:cxnSp>
        <p:nvCxnSpPr>
          <p:cNvPr id="2303" name="Google Shape;2303;p224"/>
          <p:cNvCxnSpPr/>
          <p:nvPr/>
        </p:nvCxnSpPr>
        <p:spPr>
          <a:xfrm>
            <a:off x="20466280" y="12126515"/>
            <a:ext cx="0" cy="457500"/>
          </a:xfrm>
          <a:prstGeom prst="straightConnector1">
            <a:avLst/>
          </a:prstGeom>
          <a:noFill/>
          <a:ln cap="flat" cmpd="sng" w="12700">
            <a:solidFill>
              <a:srgbClr val="FFFFFF"/>
            </a:solidFill>
            <a:prstDash val="solid"/>
            <a:miter lim="400000"/>
            <a:headEnd len="sm" w="sm" type="none"/>
            <a:tailEnd len="sm" w="sm" type="none"/>
          </a:ln>
        </p:spPr>
      </p:cxnSp>
      <p:cxnSp>
        <p:nvCxnSpPr>
          <p:cNvPr id="2304" name="Google Shape;2304;p224"/>
          <p:cNvCxnSpPr/>
          <p:nvPr/>
        </p:nvCxnSpPr>
        <p:spPr>
          <a:xfrm>
            <a:off x="7188366" y="12126515"/>
            <a:ext cx="0" cy="457500"/>
          </a:xfrm>
          <a:prstGeom prst="straightConnector1">
            <a:avLst/>
          </a:prstGeom>
          <a:noFill/>
          <a:ln cap="flat" cmpd="sng" w="12700">
            <a:solidFill>
              <a:srgbClr val="FFFFFF"/>
            </a:solidFill>
            <a:prstDash val="solid"/>
            <a:miter lim="400000"/>
            <a:headEnd len="sm" w="sm" type="none"/>
            <a:tailEnd len="sm" w="sm" type="none"/>
          </a:ln>
        </p:spPr>
      </p:cxnSp>
      <p:cxnSp>
        <p:nvCxnSpPr>
          <p:cNvPr id="2305" name="Google Shape;2305;p224"/>
          <p:cNvCxnSpPr/>
          <p:nvPr/>
        </p:nvCxnSpPr>
        <p:spPr>
          <a:xfrm>
            <a:off x="10507844" y="12126515"/>
            <a:ext cx="0" cy="457500"/>
          </a:xfrm>
          <a:prstGeom prst="straightConnector1">
            <a:avLst/>
          </a:prstGeom>
          <a:noFill/>
          <a:ln cap="flat" cmpd="sng" w="12700">
            <a:solidFill>
              <a:srgbClr val="FFFFFF"/>
            </a:solidFill>
            <a:prstDash val="solid"/>
            <a:miter lim="400000"/>
            <a:headEnd len="sm" w="sm" type="none"/>
            <a:tailEnd len="sm" w="sm" type="none"/>
          </a:ln>
        </p:spPr>
      </p:cxnSp>
      <p:cxnSp>
        <p:nvCxnSpPr>
          <p:cNvPr id="2306" name="Google Shape;2306;p224"/>
          <p:cNvCxnSpPr/>
          <p:nvPr/>
        </p:nvCxnSpPr>
        <p:spPr>
          <a:xfrm>
            <a:off x="13827322" y="12126515"/>
            <a:ext cx="0" cy="457500"/>
          </a:xfrm>
          <a:prstGeom prst="straightConnector1">
            <a:avLst/>
          </a:prstGeom>
          <a:noFill/>
          <a:ln cap="flat" cmpd="sng" w="12700">
            <a:solidFill>
              <a:srgbClr val="FFFFFF"/>
            </a:solidFill>
            <a:prstDash val="solid"/>
            <a:miter lim="400000"/>
            <a:headEnd len="sm" w="sm" type="none"/>
            <a:tailEnd len="sm" w="sm" type="none"/>
          </a:ln>
        </p:spPr>
      </p:cxnSp>
      <p:cxnSp>
        <p:nvCxnSpPr>
          <p:cNvPr id="2307" name="Google Shape;2307;p224"/>
          <p:cNvCxnSpPr/>
          <p:nvPr/>
        </p:nvCxnSpPr>
        <p:spPr>
          <a:xfrm>
            <a:off x="17146800" y="12126515"/>
            <a:ext cx="0" cy="457500"/>
          </a:xfrm>
          <a:prstGeom prst="straightConnector1">
            <a:avLst/>
          </a:prstGeom>
          <a:noFill/>
          <a:ln cap="flat" cmpd="sng" w="12700">
            <a:solidFill>
              <a:srgbClr val="FFFFFF"/>
            </a:solidFill>
            <a:prstDash val="solid"/>
            <a:miter lim="400000"/>
            <a:headEnd len="sm" w="sm" type="none"/>
            <a:tailEnd len="sm" w="sm" type="none"/>
          </a:ln>
        </p:spPr>
      </p:cxnSp>
      <p:sp>
        <p:nvSpPr>
          <p:cNvPr id="2308" name="Google Shape;2308;p224"/>
          <p:cNvSpPr txBox="1"/>
          <p:nvPr>
            <p:ph idx="33" type="body"/>
          </p:nvPr>
        </p:nvSpPr>
        <p:spPr>
          <a:xfrm>
            <a:off x="537008" y="12676997"/>
            <a:ext cx="1291800" cy="40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9" name="Google Shape;2309;p224"/>
          <p:cNvSpPr txBox="1"/>
          <p:nvPr>
            <p:ph idx="34" type="body"/>
          </p:nvPr>
        </p:nvSpPr>
        <p:spPr>
          <a:xfrm>
            <a:off x="2188007" y="12676997"/>
            <a:ext cx="2333100" cy="40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0" name="Google Shape;2310;p224"/>
          <p:cNvSpPr txBox="1"/>
          <p:nvPr>
            <p:ph idx="35" type="body"/>
          </p:nvPr>
        </p:nvSpPr>
        <p:spPr>
          <a:xfrm>
            <a:off x="5460693" y="12676997"/>
            <a:ext cx="2333100" cy="40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1" name="Google Shape;2311;p224"/>
          <p:cNvSpPr txBox="1"/>
          <p:nvPr>
            <p:ph idx="36" type="body"/>
          </p:nvPr>
        </p:nvSpPr>
        <p:spPr>
          <a:xfrm>
            <a:off x="8733379" y="12676997"/>
            <a:ext cx="2333100" cy="40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2" name="Google Shape;2312;p224"/>
          <p:cNvSpPr txBox="1"/>
          <p:nvPr>
            <p:ph idx="37" type="body"/>
          </p:nvPr>
        </p:nvSpPr>
        <p:spPr>
          <a:xfrm>
            <a:off x="12006065" y="12676997"/>
            <a:ext cx="2333100" cy="40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3" name="Google Shape;2313;p224"/>
          <p:cNvSpPr txBox="1"/>
          <p:nvPr>
            <p:ph idx="38" type="body"/>
          </p:nvPr>
        </p:nvSpPr>
        <p:spPr>
          <a:xfrm>
            <a:off x="15278751" y="12676997"/>
            <a:ext cx="2333100" cy="40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4" name="Google Shape;2314;p224"/>
          <p:cNvSpPr txBox="1"/>
          <p:nvPr>
            <p:ph idx="39" type="body"/>
          </p:nvPr>
        </p:nvSpPr>
        <p:spPr>
          <a:xfrm>
            <a:off x="18551437" y="12676997"/>
            <a:ext cx="2333100" cy="40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5" name="Google Shape;2315;p224"/>
          <p:cNvSpPr txBox="1"/>
          <p:nvPr>
            <p:ph idx="40" type="body"/>
          </p:nvPr>
        </p:nvSpPr>
        <p:spPr>
          <a:xfrm>
            <a:off x="21513800" y="12676997"/>
            <a:ext cx="2333100" cy="403200"/>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portunity – Dark" showMasterSp="0">
  <p:cSld name="Opportunity – Dark">
    <p:bg>
      <p:bgPr>
        <a:solidFill>
          <a:srgbClr val="000000"/>
        </a:solidFill>
      </p:bgPr>
    </p:bg>
    <p:spTree>
      <p:nvGrpSpPr>
        <p:cNvPr id="2316" name="Shape 2316"/>
        <p:cNvGrpSpPr/>
        <p:nvPr/>
      </p:nvGrpSpPr>
      <p:grpSpPr>
        <a:xfrm>
          <a:off x="0" y="0"/>
          <a:ext cx="0" cy="0"/>
          <a:chOff x="0" y="0"/>
          <a:chExt cx="0" cy="0"/>
        </a:xfrm>
      </p:grpSpPr>
      <p:sp>
        <p:nvSpPr>
          <p:cNvPr id="2317" name="Google Shape;2317;p225"/>
          <p:cNvSpPr/>
          <p:nvPr/>
        </p:nvSpPr>
        <p:spPr>
          <a:xfrm>
            <a:off x="547394" y="3405187"/>
            <a:ext cx="4433100" cy="9802800"/>
          </a:xfrm>
          <a:prstGeom prst="roundRect">
            <a:avLst>
              <a:gd fmla="val 4477" name="adj"/>
            </a:avLst>
          </a:prstGeom>
          <a:gradFill>
            <a:gsLst>
              <a:gs pos="0">
                <a:srgbClr val="91969C">
                  <a:alpha val="12156"/>
                </a:srgbClr>
              </a:gs>
              <a:gs pos="2760">
                <a:srgbClr val="91969C">
                  <a:alpha val="12156"/>
                </a:srgbClr>
              </a:gs>
              <a:gs pos="100000">
                <a:srgbClr val="6F7278">
                  <a:alpha val="24705"/>
                </a:srgbClr>
              </a:gs>
            </a:gsLst>
            <a:lin ang="16200038" scaled="0"/>
          </a:grad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2318" name="Google Shape;2318;p225"/>
          <p:cNvSpPr/>
          <p:nvPr/>
        </p:nvSpPr>
        <p:spPr>
          <a:xfrm>
            <a:off x="5261491" y="3405187"/>
            <a:ext cx="4433100" cy="9802800"/>
          </a:xfrm>
          <a:prstGeom prst="roundRect">
            <a:avLst>
              <a:gd fmla="val 4477" name="adj"/>
            </a:avLst>
          </a:prstGeom>
          <a:gradFill>
            <a:gsLst>
              <a:gs pos="0">
                <a:srgbClr val="91969C">
                  <a:alpha val="12156"/>
                </a:srgbClr>
              </a:gs>
              <a:gs pos="2760">
                <a:srgbClr val="91969C">
                  <a:alpha val="12156"/>
                </a:srgbClr>
              </a:gs>
              <a:gs pos="100000">
                <a:srgbClr val="6F7278">
                  <a:alpha val="24705"/>
                </a:srgbClr>
              </a:gs>
            </a:gsLst>
            <a:lin ang="16200038" scaled="0"/>
          </a:grad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2319" name="Google Shape;2319;p225"/>
          <p:cNvSpPr/>
          <p:nvPr/>
        </p:nvSpPr>
        <p:spPr>
          <a:xfrm>
            <a:off x="9975521" y="3405187"/>
            <a:ext cx="4433100" cy="9802800"/>
          </a:xfrm>
          <a:prstGeom prst="roundRect">
            <a:avLst>
              <a:gd fmla="val 4477" name="adj"/>
            </a:avLst>
          </a:prstGeom>
          <a:gradFill>
            <a:gsLst>
              <a:gs pos="0">
                <a:srgbClr val="91969C"/>
              </a:gs>
              <a:gs pos="2760">
                <a:srgbClr val="91969C"/>
              </a:gs>
              <a:gs pos="100000">
                <a:srgbClr val="6F7278"/>
              </a:gs>
            </a:gsLst>
            <a:lin ang="16200038" scaled="0"/>
          </a:grad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2320" name="Google Shape;2320;p225"/>
          <p:cNvSpPr/>
          <p:nvPr/>
        </p:nvSpPr>
        <p:spPr>
          <a:xfrm>
            <a:off x="14689551" y="3405187"/>
            <a:ext cx="4433100" cy="9802800"/>
          </a:xfrm>
          <a:prstGeom prst="roundRect">
            <a:avLst>
              <a:gd fmla="val 4477" name="adj"/>
            </a:avLst>
          </a:prstGeom>
          <a:gradFill>
            <a:gsLst>
              <a:gs pos="0">
                <a:srgbClr val="91969C">
                  <a:alpha val="12156"/>
                </a:srgbClr>
              </a:gs>
              <a:gs pos="2760">
                <a:srgbClr val="91969C">
                  <a:alpha val="12156"/>
                </a:srgbClr>
              </a:gs>
              <a:gs pos="100000">
                <a:srgbClr val="6F7278">
                  <a:alpha val="24705"/>
                </a:srgbClr>
              </a:gs>
            </a:gsLst>
            <a:lin ang="16200038" scaled="0"/>
          </a:grad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2321" name="Google Shape;2321;p225"/>
          <p:cNvSpPr/>
          <p:nvPr/>
        </p:nvSpPr>
        <p:spPr>
          <a:xfrm>
            <a:off x="19403581" y="3405187"/>
            <a:ext cx="4433100" cy="9802800"/>
          </a:xfrm>
          <a:prstGeom prst="roundRect">
            <a:avLst>
              <a:gd fmla="val 4477" name="adj"/>
            </a:avLst>
          </a:prstGeom>
          <a:gradFill>
            <a:gsLst>
              <a:gs pos="0">
                <a:srgbClr val="91969C">
                  <a:alpha val="12156"/>
                </a:srgbClr>
              </a:gs>
              <a:gs pos="2760">
                <a:srgbClr val="91969C">
                  <a:alpha val="12156"/>
                </a:srgbClr>
              </a:gs>
              <a:gs pos="100000">
                <a:srgbClr val="6F7278">
                  <a:alpha val="24705"/>
                </a:srgbClr>
              </a:gs>
            </a:gsLst>
            <a:lin ang="16200038" scaled="0"/>
          </a:grad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2322" name="Google Shape;2322;p225"/>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323" name="Google Shape;2323;p225"/>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Helvetica Neue"/>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24" name="Google Shape;2324;p225"/>
          <p:cNvSpPr/>
          <p:nvPr>
            <p:ph idx="1" type="body"/>
          </p:nvPr>
        </p:nvSpPr>
        <p:spPr>
          <a:xfrm>
            <a:off x="679473" y="3540548"/>
            <a:ext cx="4168800" cy="529200"/>
          </a:xfrm>
          <a:prstGeom prst="roundRect">
            <a:avLst>
              <a:gd fmla="val 16667" name="adj"/>
            </a:avLst>
          </a:prstGeom>
          <a:solidFill>
            <a:schemeClr val="lt1">
              <a:alpha val="20000"/>
            </a:schemeClr>
          </a:solidFill>
          <a:ln>
            <a:noFill/>
          </a:ln>
        </p:spPr>
        <p:txBody>
          <a:bodyPr anchorCtr="0" anchor="ctr"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000"/>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25" name="Google Shape;2325;p225"/>
          <p:cNvSpPr txBox="1"/>
          <p:nvPr>
            <p:ph idx="2" type="body"/>
          </p:nvPr>
        </p:nvSpPr>
        <p:spPr>
          <a:xfrm>
            <a:off x="679473" y="4354505"/>
            <a:ext cx="4168800" cy="3030900"/>
          </a:xfrm>
          <a:prstGeom prst="rect">
            <a:avLst/>
          </a:prstGeom>
          <a:noFill/>
          <a:ln>
            <a:noFill/>
          </a:ln>
        </p:spPr>
        <p:txBody>
          <a:bodyPr anchorCtr="0" anchor="t" bIns="45700" lIns="91425" spcFirstLastPara="1" rIns="91425" wrap="square" tIns="45700">
            <a:spAutoFit/>
          </a:bodyPr>
          <a:lstStyle>
            <a:lvl1pPr indent="-355600" lvl="0" marL="457200" algn="l">
              <a:lnSpc>
                <a:spcPct val="110000"/>
              </a:lnSpc>
              <a:spcBef>
                <a:spcPts val="1000"/>
              </a:spcBef>
              <a:spcAft>
                <a:spcPts val="0"/>
              </a:spcAft>
              <a:buClr>
                <a:schemeClr val="lt1"/>
              </a:buClr>
              <a:buSzPts val="2000"/>
              <a:buFont typeface="Arial"/>
              <a:buChar char="•"/>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26" name="Google Shape;2326;p225"/>
          <p:cNvSpPr/>
          <p:nvPr>
            <p:ph idx="3" type="body"/>
          </p:nvPr>
        </p:nvSpPr>
        <p:spPr>
          <a:xfrm>
            <a:off x="5393520" y="3540548"/>
            <a:ext cx="4168800" cy="529200"/>
          </a:xfrm>
          <a:prstGeom prst="roundRect">
            <a:avLst>
              <a:gd fmla="val 16667" name="adj"/>
            </a:avLst>
          </a:prstGeom>
          <a:solidFill>
            <a:schemeClr val="lt1">
              <a:alpha val="20000"/>
            </a:schemeClr>
          </a:solidFill>
          <a:ln>
            <a:noFill/>
          </a:ln>
        </p:spPr>
        <p:txBody>
          <a:bodyPr anchorCtr="0" anchor="ctr"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000"/>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27" name="Google Shape;2327;p225"/>
          <p:cNvSpPr txBox="1"/>
          <p:nvPr>
            <p:ph idx="4" type="body"/>
          </p:nvPr>
        </p:nvSpPr>
        <p:spPr>
          <a:xfrm>
            <a:off x="5393520" y="4354505"/>
            <a:ext cx="4168800" cy="3030900"/>
          </a:xfrm>
          <a:prstGeom prst="rect">
            <a:avLst/>
          </a:prstGeom>
          <a:noFill/>
          <a:ln>
            <a:noFill/>
          </a:ln>
        </p:spPr>
        <p:txBody>
          <a:bodyPr anchorCtr="0" anchor="t" bIns="45700" lIns="91425" spcFirstLastPara="1" rIns="91425" wrap="square" tIns="45700">
            <a:spAutoFit/>
          </a:bodyPr>
          <a:lstStyle>
            <a:lvl1pPr indent="-355600" lvl="0" marL="457200" algn="l">
              <a:lnSpc>
                <a:spcPct val="110000"/>
              </a:lnSpc>
              <a:spcBef>
                <a:spcPts val="1000"/>
              </a:spcBef>
              <a:spcAft>
                <a:spcPts val="0"/>
              </a:spcAft>
              <a:buClr>
                <a:schemeClr val="lt1"/>
              </a:buClr>
              <a:buSzPts val="2000"/>
              <a:buFont typeface="Arial"/>
              <a:buChar char="•"/>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28" name="Google Shape;2328;p225"/>
          <p:cNvSpPr/>
          <p:nvPr>
            <p:ph idx="5" type="body"/>
          </p:nvPr>
        </p:nvSpPr>
        <p:spPr>
          <a:xfrm>
            <a:off x="10107567" y="3540548"/>
            <a:ext cx="4168800" cy="529200"/>
          </a:xfrm>
          <a:prstGeom prst="roundRect">
            <a:avLst>
              <a:gd fmla="val 16667" name="adj"/>
            </a:avLst>
          </a:prstGeom>
          <a:solidFill>
            <a:schemeClr val="lt1">
              <a:alpha val="9800"/>
            </a:schemeClr>
          </a:solidFill>
          <a:ln>
            <a:noFill/>
          </a:ln>
        </p:spPr>
        <p:txBody>
          <a:bodyPr anchorCtr="0" anchor="ctr"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000"/>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29" name="Google Shape;2329;p225"/>
          <p:cNvSpPr txBox="1"/>
          <p:nvPr>
            <p:ph idx="6" type="body"/>
          </p:nvPr>
        </p:nvSpPr>
        <p:spPr>
          <a:xfrm>
            <a:off x="10107567" y="4354505"/>
            <a:ext cx="4168800" cy="3030900"/>
          </a:xfrm>
          <a:prstGeom prst="rect">
            <a:avLst/>
          </a:prstGeom>
          <a:noFill/>
          <a:ln>
            <a:noFill/>
          </a:ln>
        </p:spPr>
        <p:txBody>
          <a:bodyPr anchorCtr="0" anchor="t" bIns="45700" lIns="91425" spcFirstLastPara="1" rIns="91425" wrap="square" tIns="45700">
            <a:spAutoFit/>
          </a:bodyPr>
          <a:lstStyle>
            <a:lvl1pPr indent="-355600" lvl="0" marL="457200" algn="l">
              <a:lnSpc>
                <a:spcPct val="110000"/>
              </a:lnSpc>
              <a:spcBef>
                <a:spcPts val="1000"/>
              </a:spcBef>
              <a:spcAft>
                <a:spcPts val="0"/>
              </a:spcAft>
              <a:buClr>
                <a:schemeClr val="lt1"/>
              </a:buClr>
              <a:buSzPts val="2000"/>
              <a:buFont typeface="Arial"/>
              <a:buChar char="•"/>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30" name="Google Shape;2330;p225"/>
          <p:cNvSpPr/>
          <p:nvPr>
            <p:ph idx="7" type="body"/>
          </p:nvPr>
        </p:nvSpPr>
        <p:spPr>
          <a:xfrm>
            <a:off x="14821614" y="3540548"/>
            <a:ext cx="4168800" cy="529200"/>
          </a:xfrm>
          <a:prstGeom prst="roundRect">
            <a:avLst>
              <a:gd fmla="val 16667" name="adj"/>
            </a:avLst>
          </a:prstGeom>
          <a:solidFill>
            <a:schemeClr val="lt1">
              <a:alpha val="20000"/>
            </a:schemeClr>
          </a:solidFill>
          <a:ln>
            <a:noFill/>
          </a:ln>
        </p:spPr>
        <p:txBody>
          <a:bodyPr anchorCtr="0" anchor="ctr"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000"/>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31" name="Google Shape;2331;p225"/>
          <p:cNvSpPr txBox="1"/>
          <p:nvPr>
            <p:ph idx="8" type="body"/>
          </p:nvPr>
        </p:nvSpPr>
        <p:spPr>
          <a:xfrm>
            <a:off x="14821614" y="4354505"/>
            <a:ext cx="4168800" cy="3030900"/>
          </a:xfrm>
          <a:prstGeom prst="rect">
            <a:avLst/>
          </a:prstGeom>
          <a:noFill/>
          <a:ln>
            <a:noFill/>
          </a:ln>
        </p:spPr>
        <p:txBody>
          <a:bodyPr anchorCtr="0" anchor="t" bIns="45700" lIns="91425" spcFirstLastPara="1" rIns="91425" wrap="square" tIns="45700">
            <a:spAutoFit/>
          </a:bodyPr>
          <a:lstStyle>
            <a:lvl1pPr indent="-355600" lvl="0" marL="457200" algn="l">
              <a:lnSpc>
                <a:spcPct val="110000"/>
              </a:lnSpc>
              <a:spcBef>
                <a:spcPts val="1000"/>
              </a:spcBef>
              <a:spcAft>
                <a:spcPts val="0"/>
              </a:spcAft>
              <a:buClr>
                <a:schemeClr val="lt1"/>
              </a:buClr>
              <a:buSzPts val="2000"/>
              <a:buFont typeface="Arial"/>
              <a:buChar char="•"/>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32" name="Google Shape;2332;p225"/>
          <p:cNvSpPr/>
          <p:nvPr>
            <p:ph idx="9" type="body"/>
          </p:nvPr>
        </p:nvSpPr>
        <p:spPr>
          <a:xfrm>
            <a:off x="19535660" y="3540548"/>
            <a:ext cx="4168800" cy="529200"/>
          </a:xfrm>
          <a:prstGeom prst="roundRect">
            <a:avLst>
              <a:gd fmla="val 16667" name="adj"/>
            </a:avLst>
          </a:prstGeom>
          <a:solidFill>
            <a:schemeClr val="lt1">
              <a:alpha val="20000"/>
            </a:schemeClr>
          </a:solidFill>
          <a:ln>
            <a:noFill/>
          </a:ln>
        </p:spPr>
        <p:txBody>
          <a:bodyPr anchorCtr="0" anchor="ctr"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000"/>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33" name="Google Shape;2333;p225"/>
          <p:cNvSpPr txBox="1"/>
          <p:nvPr>
            <p:ph idx="13" type="body"/>
          </p:nvPr>
        </p:nvSpPr>
        <p:spPr>
          <a:xfrm>
            <a:off x="19535660" y="4354505"/>
            <a:ext cx="4168800" cy="3030900"/>
          </a:xfrm>
          <a:prstGeom prst="rect">
            <a:avLst/>
          </a:prstGeom>
          <a:noFill/>
          <a:ln>
            <a:noFill/>
          </a:ln>
        </p:spPr>
        <p:txBody>
          <a:bodyPr anchorCtr="0" anchor="t" bIns="45700" lIns="91425" spcFirstLastPara="1" rIns="91425" wrap="square" tIns="45700">
            <a:spAutoFit/>
          </a:bodyPr>
          <a:lstStyle>
            <a:lvl1pPr indent="-355600" lvl="0" marL="457200" algn="l">
              <a:lnSpc>
                <a:spcPct val="110000"/>
              </a:lnSpc>
              <a:spcBef>
                <a:spcPts val="1000"/>
              </a:spcBef>
              <a:spcAft>
                <a:spcPts val="0"/>
              </a:spcAft>
              <a:buClr>
                <a:schemeClr val="lt1"/>
              </a:buClr>
              <a:buSzPts val="2000"/>
              <a:buFont typeface="Arial"/>
              <a:buChar char="•"/>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34" name="Google Shape;2334;p225"/>
          <p:cNvSpPr txBox="1"/>
          <p:nvPr>
            <p:ph idx="14"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tegy Map – Dark" showMasterSp="0">
  <p:cSld name="Strategy Map – Dark">
    <p:bg>
      <p:bgPr>
        <a:solidFill>
          <a:srgbClr val="000000"/>
        </a:solidFill>
      </p:bgPr>
    </p:bg>
    <p:spTree>
      <p:nvGrpSpPr>
        <p:cNvPr id="2335" name="Shape 2335"/>
        <p:cNvGrpSpPr/>
        <p:nvPr/>
      </p:nvGrpSpPr>
      <p:grpSpPr>
        <a:xfrm>
          <a:off x="0" y="0"/>
          <a:ext cx="0" cy="0"/>
          <a:chOff x="0" y="0"/>
          <a:chExt cx="0" cy="0"/>
        </a:xfrm>
      </p:grpSpPr>
      <p:sp>
        <p:nvSpPr>
          <p:cNvPr id="2336" name="Google Shape;2336;p226"/>
          <p:cNvSpPr/>
          <p:nvPr/>
        </p:nvSpPr>
        <p:spPr>
          <a:xfrm>
            <a:off x="537855" y="2028773"/>
            <a:ext cx="23289300" cy="11181000"/>
          </a:xfrm>
          <a:prstGeom prst="roundRect">
            <a:avLst>
              <a:gd fmla="val 1760" name="adj"/>
            </a:avLst>
          </a:prstGeom>
          <a:gradFill>
            <a:gsLst>
              <a:gs pos="0">
                <a:srgbClr val="4A4C50">
                  <a:alpha val="34901"/>
                </a:srgbClr>
              </a:gs>
              <a:gs pos="2760">
                <a:srgbClr val="4A4C50">
                  <a:alpha val="34901"/>
                </a:srgbClr>
              </a:gs>
              <a:gs pos="100000">
                <a:srgbClr val="91969C">
                  <a:alpha val="34901"/>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cxnSp>
        <p:nvCxnSpPr>
          <p:cNvPr id="2337" name="Google Shape;2337;p226"/>
          <p:cNvCxnSpPr/>
          <p:nvPr/>
        </p:nvCxnSpPr>
        <p:spPr>
          <a:xfrm rot="10800000">
            <a:off x="12192000" y="2035002"/>
            <a:ext cx="0" cy="11168400"/>
          </a:xfrm>
          <a:prstGeom prst="straightConnector1">
            <a:avLst/>
          </a:prstGeom>
          <a:noFill/>
          <a:ln cap="flat" cmpd="sng" w="25400">
            <a:solidFill>
              <a:srgbClr val="FFFFFF">
                <a:alpha val="14900"/>
              </a:srgbClr>
            </a:solidFill>
            <a:prstDash val="solid"/>
            <a:miter lim="400000"/>
            <a:headEnd len="sm" w="sm" type="none"/>
            <a:tailEnd len="sm" w="sm" type="none"/>
          </a:ln>
        </p:spPr>
      </p:cxnSp>
      <p:cxnSp>
        <p:nvCxnSpPr>
          <p:cNvPr id="2338" name="Google Shape;2338;p226"/>
          <p:cNvCxnSpPr/>
          <p:nvPr/>
        </p:nvCxnSpPr>
        <p:spPr>
          <a:xfrm>
            <a:off x="549715" y="7619254"/>
            <a:ext cx="23284500" cy="0"/>
          </a:xfrm>
          <a:prstGeom prst="straightConnector1">
            <a:avLst/>
          </a:prstGeom>
          <a:noFill/>
          <a:ln cap="flat" cmpd="sng" w="25400">
            <a:solidFill>
              <a:srgbClr val="FFFFFF">
                <a:alpha val="14900"/>
              </a:srgbClr>
            </a:solidFill>
            <a:prstDash val="solid"/>
            <a:miter lim="400000"/>
            <a:headEnd len="sm" w="sm" type="none"/>
            <a:tailEnd len="sm" w="sm" type="none"/>
          </a:ln>
        </p:spPr>
      </p:cxnSp>
      <p:sp>
        <p:nvSpPr>
          <p:cNvPr id="2339" name="Google Shape;2339;p226"/>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340" name="Google Shape;2340;p226"/>
          <p:cNvSpPr txBox="1"/>
          <p:nvPr>
            <p:ph type="title"/>
          </p:nvPr>
        </p:nvSpPr>
        <p:spPr>
          <a:xfrm>
            <a:off x="537006" y="497130"/>
            <a:ext cx="7038900" cy="1079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2"/>
              </a:buClr>
              <a:buSzPts val="3400"/>
              <a:buFont typeface="Arial"/>
              <a:buNone/>
              <a:defRPr sz="3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41" name="Google Shape;2341;p226"/>
          <p:cNvSpPr/>
          <p:nvPr>
            <p:ph idx="1" type="body"/>
          </p:nvPr>
        </p:nvSpPr>
        <p:spPr>
          <a:xfrm>
            <a:off x="9399308" y="6999809"/>
            <a:ext cx="5587200" cy="1238400"/>
          </a:xfrm>
          <a:prstGeom prst="roundRect">
            <a:avLst>
              <a:gd fmla="val 50000" name="adj"/>
            </a:avLst>
          </a:prstGeom>
          <a:gradFill>
            <a:gsLst>
              <a:gs pos="0">
                <a:srgbClr val="91969C"/>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110000"/>
              </a:lnSpc>
              <a:spcBef>
                <a:spcPts val="100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42" name="Google Shape;2342;p226"/>
          <p:cNvSpPr txBox="1"/>
          <p:nvPr>
            <p:ph idx="2" type="body"/>
          </p:nvPr>
        </p:nvSpPr>
        <p:spPr>
          <a:xfrm>
            <a:off x="2995972" y="3738444"/>
            <a:ext cx="6620400" cy="2070600"/>
          </a:xfrm>
          <a:prstGeom prst="rect">
            <a:avLst/>
          </a:prstGeom>
          <a:noFill/>
          <a:ln>
            <a:noFill/>
          </a:ln>
        </p:spPr>
        <p:txBody>
          <a:bodyPr anchorCtr="0" anchor="t" bIns="45700" lIns="91425" spcFirstLastPara="1" rIns="91425" wrap="square" tIns="45700">
            <a:spAutoFit/>
          </a:bodyPr>
          <a:lstStyle>
            <a:lvl1pPr indent="-228600" lvl="0" marL="457200" algn="ctr">
              <a:lnSpc>
                <a:spcPct val="110000"/>
              </a:lnSpc>
              <a:spcBef>
                <a:spcPts val="100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43" name="Google Shape;2343;p226"/>
          <p:cNvSpPr txBox="1"/>
          <p:nvPr>
            <p:ph idx="3" type="body"/>
          </p:nvPr>
        </p:nvSpPr>
        <p:spPr>
          <a:xfrm>
            <a:off x="14768397" y="3738444"/>
            <a:ext cx="6620400" cy="2070600"/>
          </a:xfrm>
          <a:prstGeom prst="rect">
            <a:avLst/>
          </a:prstGeom>
          <a:noFill/>
          <a:ln>
            <a:noFill/>
          </a:ln>
        </p:spPr>
        <p:txBody>
          <a:bodyPr anchorCtr="0" anchor="t" bIns="45700" lIns="91425" spcFirstLastPara="1" rIns="91425" wrap="square" tIns="45700">
            <a:spAutoFit/>
          </a:bodyPr>
          <a:lstStyle>
            <a:lvl1pPr indent="-228600" lvl="0" marL="457200" algn="ctr">
              <a:lnSpc>
                <a:spcPct val="110000"/>
              </a:lnSpc>
              <a:spcBef>
                <a:spcPts val="100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44" name="Google Shape;2344;p226"/>
          <p:cNvSpPr txBox="1"/>
          <p:nvPr>
            <p:ph idx="4" type="body"/>
          </p:nvPr>
        </p:nvSpPr>
        <p:spPr>
          <a:xfrm>
            <a:off x="2995972" y="9201441"/>
            <a:ext cx="6620400" cy="2070600"/>
          </a:xfrm>
          <a:prstGeom prst="rect">
            <a:avLst/>
          </a:prstGeom>
          <a:noFill/>
          <a:ln>
            <a:noFill/>
          </a:ln>
        </p:spPr>
        <p:txBody>
          <a:bodyPr anchorCtr="0" anchor="t" bIns="45700" lIns="91425" spcFirstLastPara="1" rIns="91425" wrap="square" tIns="45700">
            <a:spAutoFit/>
          </a:bodyPr>
          <a:lstStyle>
            <a:lvl1pPr indent="-228600" lvl="0" marL="457200" algn="ctr">
              <a:lnSpc>
                <a:spcPct val="110000"/>
              </a:lnSpc>
              <a:spcBef>
                <a:spcPts val="100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45" name="Google Shape;2345;p226"/>
          <p:cNvSpPr txBox="1"/>
          <p:nvPr>
            <p:ph idx="5" type="body"/>
          </p:nvPr>
        </p:nvSpPr>
        <p:spPr>
          <a:xfrm>
            <a:off x="14768397" y="9201441"/>
            <a:ext cx="6620400" cy="2070600"/>
          </a:xfrm>
          <a:prstGeom prst="rect">
            <a:avLst/>
          </a:prstGeom>
          <a:noFill/>
          <a:ln>
            <a:noFill/>
          </a:ln>
        </p:spPr>
        <p:txBody>
          <a:bodyPr anchorCtr="0" anchor="t" bIns="45700" lIns="91425" spcFirstLastPara="1" rIns="91425" wrap="square" tIns="45700">
            <a:spAutoFit/>
          </a:bodyPr>
          <a:lstStyle>
            <a:lvl1pPr indent="-228600" lvl="0" marL="457200" algn="ctr">
              <a:lnSpc>
                <a:spcPct val="110000"/>
              </a:lnSpc>
              <a:spcBef>
                <a:spcPts val="100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look – Dark" showMasterSp="0">
  <p:cSld name="Outlook – Dark">
    <p:bg>
      <p:bgPr>
        <a:solidFill>
          <a:srgbClr val="000000"/>
        </a:solidFill>
      </p:bgPr>
    </p:bg>
    <p:spTree>
      <p:nvGrpSpPr>
        <p:cNvPr id="2346" name="Shape 2346"/>
        <p:cNvGrpSpPr/>
        <p:nvPr/>
      </p:nvGrpSpPr>
      <p:grpSpPr>
        <a:xfrm>
          <a:off x="0" y="0"/>
          <a:ext cx="0" cy="0"/>
          <a:chOff x="0" y="0"/>
          <a:chExt cx="0" cy="0"/>
        </a:xfrm>
      </p:grpSpPr>
      <p:sp>
        <p:nvSpPr>
          <p:cNvPr id="2347" name="Google Shape;2347;p227"/>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348" name="Google Shape;2348;p227"/>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49" name="Google Shape;2349;p227"/>
          <p:cNvSpPr txBox="1"/>
          <p:nvPr>
            <p:ph idx="1"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50" name="Google Shape;2350;p227"/>
          <p:cNvSpPr/>
          <p:nvPr>
            <p:ph idx="2" type="body"/>
          </p:nvPr>
        </p:nvSpPr>
        <p:spPr>
          <a:xfrm>
            <a:off x="537855" y="11337736"/>
            <a:ext cx="1868400" cy="1872000"/>
          </a:xfrm>
          <a:prstGeom prst="roundRect">
            <a:avLst>
              <a:gd fmla="val 6471" name="adj"/>
            </a:avLst>
          </a:prstGeom>
          <a:gradFill>
            <a:gsLst>
              <a:gs pos="0">
                <a:srgbClr val="91969C">
                  <a:alpha val="24705"/>
                </a:srgbClr>
              </a:gs>
              <a:gs pos="2860">
                <a:srgbClr val="91969C">
                  <a:alpha val="24705"/>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Font typeface="Arial"/>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1" name="Google Shape;2351;p227"/>
          <p:cNvSpPr/>
          <p:nvPr>
            <p:ph idx="3" type="body"/>
          </p:nvPr>
        </p:nvSpPr>
        <p:spPr>
          <a:xfrm>
            <a:off x="5051699" y="10074136"/>
            <a:ext cx="3135600" cy="3135600"/>
          </a:xfrm>
          <a:prstGeom prst="roundRect">
            <a:avLst>
              <a:gd fmla="val 5124" name="adj"/>
            </a:avLst>
          </a:prstGeom>
          <a:gradFill>
            <a:gsLst>
              <a:gs pos="0">
                <a:srgbClr val="91969C">
                  <a:alpha val="49803"/>
                </a:srgbClr>
              </a:gs>
              <a:gs pos="3440">
                <a:srgbClr val="91969C">
                  <a:alpha val="49803"/>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Font typeface="Arial"/>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2" name="Google Shape;2352;p227"/>
          <p:cNvSpPr/>
          <p:nvPr>
            <p:ph idx="4" type="body"/>
          </p:nvPr>
        </p:nvSpPr>
        <p:spPr>
          <a:xfrm>
            <a:off x="10819680" y="8882536"/>
            <a:ext cx="4327200" cy="4327200"/>
          </a:xfrm>
          <a:prstGeom prst="roundRect">
            <a:avLst>
              <a:gd fmla="val 6982" name="adj"/>
            </a:avLst>
          </a:prstGeom>
          <a:gradFill>
            <a:gsLst>
              <a:gs pos="0">
                <a:srgbClr val="91969C">
                  <a:alpha val="74901"/>
                </a:srgbClr>
              </a:gs>
              <a:gs pos="2760">
                <a:srgbClr val="91969C">
                  <a:alpha val="74901"/>
                </a:srgbClr>
              </a:gs>
              <a:gs pos="99680">
                <a:srgbClr val="6F7278">
                  <a:alpha val="74901"/>
                </a:srgbClr>
              </a:gs>
              <a:gs pos="100000">
                <a:srgbClr val="6F7278">
                  <a:alpha val="74901"/>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Font typeface="Arial"/>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3" name="Google Shape;2353;p227"/>
          <p:cNvSpPr/>
          <p:nvPr>
            <p:ph idx="5" type="body"/>
          </p:nvPr>
        </p:nvSpPr>
        <p:spPr>
          <a:xfrm>
            <a:off x="17777488" y="7143736"/>
            <a:ext cx="6066000" cy="6066000"/>
          </a:xfrm>
          <a:prstGeom prst="roundRect">
            <a:avLst>
              <a:gd fmla="val 2849"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Font typeface="Arial"/>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4" name="Google Shape;2354;p227"/>
          <p:cNvSpPr txBox="1"/>
          <p:nvPr>
            <p:ph idx="6"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ives – Dark" showMasterSp="0">
  <p:cSld name="Objectives – Dark">
    <p:bg>
      <p:bgPr>
        <a:solidFill>
          <a:srgbClr val="000000"/>
        </a:solidFill>
      </p:bgPr>
    </p:bg>
    <p:spTree>
      <p:nvGrpSpPr>
        <p:cNvPr id="2355" name="Shape 2355"/>
        <p:cNvGrpSpPr/>
        <p:nvPr/>
      </p:nvGrpSpPr>
      <p:grpSpPr>
        <a:xfrm>
          <a:off x="0" y="0"/>
          <a:ext cx="0" cy="0"/>
          <a:chOff x="0" y="0"/>
          <a:chExt cx="0" cy="0"/>
        </a:xfrm>
      </p:grpSpPr>
      <p:sp>
        <p:nvSpPr>
          <p:cNvPr id="2356" name="Google Shape;2356;p228"/>
          <p:cNvSpPr/>
          <p:nvPr/>
        </p:nvSpPr>
        <p:spPr>
          <a:xfrm rot="10800000">
            <a:off x="537860" y="6675136"/>
            <a:ext cx="7491300" cy="6534600"/>
          </a:xfrm>
          <a:prstGeom prst="roundRect">
            <a:avLst>
              <a:gd fmla="val 3283" name="adj"/>
            </a:avLst>
          </a:prstGeom>
          <a:gradFill>
            <a:gsLst>
              <a:gs pos="0">
                <a:srgbClr val="4A4C50">
                  <a:alpha val="34901"/>
                </a:srgbClr>
              </a:gs>
              <a:gs pos="2760">
                <a:srgbClr val="4A4C50">
                  <a:alpha val="34901"/>
                </a:srgbClr>
              </a:gs>
              <a:gs pos="100000">
                <a:srgbClr val="91969C">
                  <a:alpha val="34901"/>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357" name="Google Shape;2357;p228"/>
          <p:cNvSpPr/>
          <p:nvPr/>
        </p:nvSpPr>
        <p:spPr>
          <a:xfrm rot="10800000">
            <a:off x="8446093" y="6675136"/>
            <a:ext cx="7493400" cy="6534600"/>
          </a:xfrm>
          <a:prstGeom prst="roundRect">
            <a:avLst>
              <a:gd fmla="val 3283" name="adj"/>
            </a:avLst>
          </a:prstGeom>
          <a:gradFill>
            <a:gsLst>
              <a:gs pos="0">
                <a:srgbClr val="4A4C50">
                  <a:alpha val="34901"/>
                </a:srgbClr>
              </a:gs>
              <a:gs pos="2760">
                <a:srgbClr val="4A4C50">
                  <a:alpha val="34901"/>
                </a:srgbClr>
              </a:gs>
              <a:gs pos="100000">
                <a:srgbClr val="91969C">
                  <a:alpha val="34901"/>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358" name="Google Shape;2358;p228"/>
          <p:cNvSpPr/>
          <p:nvPr/>
        </p:nvSpPr>
        <p:spPr>
          <a:xfrm rot="10800000">
            <a:off x="16354845" y="6675136"/>
            <a:ext cx="7491300" cy="6534600"/>
          </a:xfrm>
          <a:prstGeom prst="roundRect">
            <a:avLst>
              <a:gd fmla="val 3283" name="adj"/>
            </a:avLst>
          </a:prstGeom>
          <a:gradFill>
            <a:gsLst>
              <a:gs pos="0">
                <a:srgbClr val="4A4C50">
                  <a:alpha val="34901"/>
                </a:srgbClr>
              </a:gs>
              <a:gs pos="2760">
                <a:srgbClr val="4A4C50">
                  <a:alpha val="34901"/>
                </a:srgbClr>
              </a:gs>
              <a:gs pos="100000">
                <a:srgbClr val="91969C">
                  <a:alpha val="34901"/>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359" name="Google Shape;2359;p228"/>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60" name="Google Shape;2360;p228"/>
          <p:cNvSpPr txBox="1"/>
          <p:nvPr>
            <p:ph idx="1"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61" name="Google Shape;2361;p228"/>
          <p:cNvSpPr txBox="1"/>
          <p:nvPr>
            <p:ph idx="2" type="body"/>
          </p:nvPr>
        </p:nvSpPr>
        <p:spPr>
          <a:xfrm>
            <a:off x="852634" y="6975895"/>
            <a:ext cx="6861600" cy="59511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62" name="Google Shape;2362;p228"/>
          <p:cNvSpPr txBox="1"/>
          <p:nvPr>
            <p:ph idx="3" type="body"/>
          </p:nvPr>
        </p:nvSpPr>
        <p:spPr>
          <a:xfrm>
            <a:off x="8761127" y="6975895"/>
            <a:ext cx="6861600" cy="59511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63" name="Google Shape;2363;p228"/>
          <p:cNvSpPr txBox="1"/>
          <p:nvPr>
            <p:ph idx="4" type="body"/>
          </p:nvPr>
        </p:nvSpPr>
        <p:spPr>
          <a:xfrm>
            <a:off x="16669620" y="6975895"/>
            <a:ext cx="6861600" cy="59511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64" name="Google Shape;2364;p228"/>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365" name="Google Shape;2365;p228"/>
          <p:cNvSpPr txBox="1"/>
          <p:nvPr>
            <p:ph idx="5"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nnel – Dark" showMasterSp="0">
  <p:cSld name="Funnel – Dark">
    <p:bg>
      <p:bgPr>
        <a:solidFill>
          <a:srgbClr val="000000"/>
        </a:solidFill>
      </p:bgPr>
    </p:bg>
    <p:spTree>
      <p:nvGrpSpPr>
        <p:cNvPr id="2366" name="Shape 2366"/>
        <p:cNvGrpSpPr/>
        <p:nvPr/>
      </p:nvGrpSpPr>
      <p:grpSpPr>
        <a:xfrm>
          <a:off x="0" y="0"/>
          <a:ext cx="0" cy="0"/>
          <a:chOff x="0" y="0"/>
          <a:chExt cx="0" cy="0"/>
        </a:xfrm>
      </p:grpSpPr>
      <p:cxnSp>
        <p:nvCxnSpPr>
          <p:cNvPr id="2367" name="Google Shape;2367;p229"/>
          <p:cNvCxnSpPr/>
          <p:nvPr/>
        </p:nvCxnSpPr>
        <p:spPr>
          <a:xfrm>
            <a:off x="541750" y="4512738"/>
            <a:ext cx="23300400" cy="0"/>
          </a:xfrm>
          <a:prstGeom prst="straightConnector1">
            <a:avLst/>
          </a:prstGeom>
          <a:noFill/>
          <a:ln cap="flat" cmpd="sng" w="25400">
            <a:solidFill>
              <a:schemeClr val="lt1"/>
            </a:solidFill>
            <a:prstDash val="solid"/>
            <a:miter lim="400000"/>
            <a:headEnd len="sm" w="sm" type="triangle"/>
            <a:tailEnd len="med" w="med" type="triangle"/>
          </a:ln>
        </p:spPr>
      </p:cxnSp>
      <p:sp>
        <p:nvSpPr>
          <p:cNvPr id="2368" name="Google Shape;2368;p229"/>
          <p:cNvSpPr/>
          <p:nvPr/>
        </p:nvSpPr>
        <p:spPr>
          <a:xfrm>
            <a:off x="8896057" y="4420353"/>
            <a:ext cx="184800" cy="184800"/>
          </a:xfrm>
          <a:prstGeom prst="ellipse">
            <a:avLst/>
          </a:prstGeom>
          <a:solidFill>
            <a:schemeClr val="dk1"/>
          </a:solidFill>
          <a:ln cap="flat" cmpd="sng" w="25400">
            <a:solidFill>
              <a:schemeClr val="l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chemeClr val="lt1"/>
              </a:solidFill>
              <a:latin typeface="Helvetica Neue"/>
              <a:ea typeface="Helvetica Neue"/>
              <a:cs typeface="Helvetica Neue"/>
              <a:sym typeface="Helvetica Neue"/>
            </a:endParaRPr>
          </a:p>
        </p:txBody>
      </p:sp>
      <p:sp>
        <p:nvSpPr>
          <p:cNvPr id="2369" name="Google Shape;2369;p229"/>
          <p:cNvSpPr/>
          <p:nvPr/>
        </p:nvSpPr>
        <p:spPr>
          <a:xfrm>
            <a:off x="3670160" y="4420353"/>
            <a:ext cx="184800" cy="184800"/>
          </a:xfrm>
          <a:prstGeom prst="ellipse">
            <a:avLst/>
          </a:prstGeom>
          <a:solidFill>
            <a:schemeClr val="dk1"/>
          </a:solidFill>
          <a:ln cap="flat" cmpd="sng" w="25400">
            <a:solidFill>
              <a:schemeClr val="l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chemeClr val="lt1"/>
              </a:solidFill>
              <a:latin typeface="Helvetica Neue"/>
              <a:ea typeface="Helvetica Neue"/>
              <a:cs typeface="Helvetica Neue"/>
              <a:sym typeface="Helvetica Neue"/>
            </a:endParaRPr>
          </a:p>
        </p:txBody>
      </p:sp>
      <p:sp>
        <p:nvSpPr>
          <p:cNvPr id="2370" name="Google Shape;2370;p229"/>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1"/>
              </a:buClr>
              <a:buSzPts val="1000"/>
              <a:buFont typeface="Arial"/>
              <a:buNone/>
              <a:defRPr b="0" i="0" sz="10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371" name="Google Shape;2371;p229"/>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72" name="Google Shape;2372;p229"/>
          <p:cNvSpPr txBox="1"/>
          <p:nvPr>
            <p:ph idx="1" type="body"/>
          </p:nvPr>
        </p:nvSpPr>
        <p:spPr>
          <a:xfrm>
            <a:off x="3657457" y="5089386"/>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3" name="Google Shape;2373;p229"/>
          <p:cNvSpPr txBox="1"/>
          <p:nvPr>
            <p:ph idx="2" type="body"/>
          </p:nvPr>
        </p:nvSpPr>
        <p:spPr>
          <a:xfrm>
            <a:off x="8883355" y="5089386"/>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4" name="Google Shape;2374;p229"/>
          <p:cNvSpPr txBox="1"/>
          <p:nvPr>
            <p:ph idx="3" type="body"/>
          </p:nvPr>
        </p:nvSpPr>
        <p:spPr>
          <a:xfrm>
            <a:off x="14109253" y="5089386"/>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5" name="Google Shape;2375;p229"/>
          <p:cNvSpPr txBox="1"/>
          <p:nvPr>
            <p:ph idx="4" type="body"/>
          </p:nvPr>
        </p:nvSpPr>
        <p:spPr>
          <a:xfrm>
            <a:off x="19335150" y="5089386"/>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6" name="Google Shape;2376;p229"/>
          <p:cNvSpPr txBox="1"/>
          <p:nvPr>
            <p:ph idx="5" type="body"/>
          </p:nvPr>
        </p:nvSpPr>
        <p:spPr>
          <a:xfrm>
            <a:off x="3657457" y="7342645"/>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7" name="Google Shape;2377;p229"/>
          <p:cNvSpPr txBox="1"/>
          <p:nvPr>
            <p:ph idx="6" type="body"/>
          </p:nvPr>
        </p:nvSpPr>
        <p:spPr>
          <a:xfrm>
            <a:off x="8883355" y="7342645"/>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8" name="Google Shape;2378;p229"/>
          <p:cNvSpPr txBox="1"/>
          <p:nvPr>
            <p:ph idx="7" type="body"/>
          </p:nvPr>
        </p:nvSpPr>
        <p:spPr>
          <a:xfrm>
            <a:off x="14109253" y="7342645"/>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9" name="Google Shape;2379;p229"/>
          <p:cNvSpPr txBox="1"/>
          <p:nvPr>
            <p:ph idx="8" type="body"/>
          </p:nvPr>
        </p:nvSpPr>
        <p:spPr>
          <a:xfrm>
            <a:off x="19335150" y="7342645"/>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0" name="Google Shape;2380;p229"/>
          <p:cNvSpPr txBox="1"/>
          <p:nvPr>
            <p:ph idx="9" type="body"/>
          </p:nvPr>
        </p:nvSpPr>
        <p:spPr>
          <a:xfrm>
            <a:off x="3657457" y="9557144"/>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1" name="Google Shape;2381;p229"/>
          <p:cNvSpPr txBox="1"/>
          <p:nvPr>
            <p:ph idx="13" type="body"/>
          </p:nvPr>
        </p:nvSpPr>
        <p:spPr>
          <a:xfrm>
            <a:off x="8883355" y="9557144"/>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2" name="Google Shape;2382;p229"/>
          <p:cNvSpPr txBox="1"/>
          <p:nvPr>
            <p:ph idx="14" type="body"/>
          </p:nvPr>
        </p:nvSpPr>
        <p:spPr>
          <a:xfrm>
            <a:off x="14109253" y="9557144"/>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3" name="Google Shape;2383;p229"/>
          <p:cNvSpPr txBox="1"/>
          <p:nvPr>
            <p:ph idx="15" type="body"/>
          </p:nvPr>
        </p:nvSpPr>
        <p:spPr>
          <a:xfrm>
            <a:off x="19335150" y="9557144"/>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4" name="Google Shape;2384;p229"/>
          <p:cNvSpPr txBox="1"/>
          <p:nvPr>
            <p:ph idx="16" type="body"/>
          </p:nvPr>
        </p:nvSpPr>
        <p:spPr>
          <a:xfrm>
            <a:off x="3657457" y="11849163"/>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5" name="Google Shape;2385;p229"/>
          <p:cNvSpPr txBox="1"/>
          <p:nvPr>
            <p:ph idx="17" type="body"/>
          </p:nvPr>
        </p:nvSpPr>
        <p:spPr>
          <a:xfrm>
            <a:off x="8883355" y="11849163"/>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6" name="Google Shape;2386;p229"/>
          <p:cNvSpPr txBox="1"/>
          <p:nvPr>
            <p:ph idx="18" type="body"/>
          </p:nvPr>
        </p:nvSpPr>
        <p:spPr>
          <a:xfrm>
            <a:off x="14109253" y="11849163"/>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7" name="Google Shape;2387;p229"/>
          <p:cNvSpPr txBox="1"/>
          <p:nvPr>
            <p:ph idx="19" type="body"/>
          </p:nvPr>
        </p:nvSpPr>
        <p:spPr>
          <a:xfrm>
            <a:off x="537006" y="5089386"/>
            <a:ext cx="25236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8" name="Google Shape;2388;p229"/>
          <p:cNvSpPr txBox="1"/>
          <p:nvPr>
            <p:ph idx="20" type="body"/>
          </p:nvPr>
        </p:nvSpPr>
        <p:spPr>
          <a:xfrm>
            <a:off x="537006" y="11849163"/>
            <a:ext cx="25236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9" name="Google Shape;2389;p229"/>
          <p:cNvSpPr txBox="1"/>
          <p:nvPr>
            <p:ph idx="21" type="body"/>
          </p:nvPr>
        </p:nvSpPr>
        <p:spPr>
          <a:xfrm>
            <a:off x="537006" y="9558234"/>
            <a:ext cx="25236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0" name="Google Shape;2390;p229"/>
          <p:cNvSpPr txBox="1"/>
          <p:nvPr>
            <p:ph idx="22" type="body"/>
          </p:nvPr>
        </p:nvSpPr>
        <p:spPr>
          <a:xfrm>
            <a:off x="537006" y="7342645"/>
            <a:ext cx="25236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1" name="Google Shape;2391;p229"/>
          <p:cNvSpPr txBox="1"/>
          <p:nvPr>
            <p:ph idx="23" type="body"/>
          </p:nvPr>
        </p:nvSpPr>
        <p:spPr>
          <a:xfrm>
            <a:off x="19335150" y="11848073"/>
            <a:ext cx="4507200" cy="740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2" name="Google Shape;2392;p229"/>
          <p:cNvSpPr/>
          <p:nvPr/>
        </p:nvSpPr>
        <p:spPr>
          <a:xfrm>
            <a:off x="19347851" y="4420353"/>
            <a:ext cx="184800" cy="184800"/>
          </a:xfrm>
          <a:prstGeom prst="ellipse">
            <a:avLst/>
          </a:prstGeom>
          <a:solidFill>
            <a:schemeClr val="dk1"/>
          </a:solidFill>
          <a:ln cap="flat" cmpd="sng" w="25400">
            <a:solidFill>
              <a:schemeClr val="l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chemeClr val="lt1"/>
              </a:solidFill>
              <a:latin typeface="Helvetica Neue"/>
              <a:ea typeface="Helvetica Neue"/>
              <a:cs typeface="Helvetica Neue"/>
              <a:sym typeface="Helvetica Neue"/>
            </a:endParaRPr>
          </a:p>
        </p:txBody>
      </p:sp>
      <p:sp>
        <p:nvSpPr>
          <p:cNvPr id="2393" name="Google Shape;2393;p229"/>
          <p:cNvSpPr/>
          <p:nvPr/>
        </p:nvSpPr>
        <p:spPr>
          <a:xfrm>
            <a:off x="14121955" y="4420353"/>
            <a:ext cx="184800" cy="184800"/>
          </a:xfrm>
          <a:prstGeom prst="ellipse">
            <a:avLst/>
          </a:prstGeom>
          <a:solidFill>
            <a:schemeClr val="dk1"/>
          </a:solidFill>
          <a:ln cap="flat" cmpd="sng" w="25400">
            <a:solidFill>
              <a:schemeClr val="l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chemeClr val="lt1"/>
              </a:solidFill>
              <a:latin typeface="Helvetica Neue"/>
              <a:ea typeface="Helvetica Neue"/>
              <a:cs typeface="Helvetica Neue"/>
              <a:sym typeface="Helvetica Neue"/>
            </a:endParaRPr>
          </a:p>
        </p:txBody>
      </p:sp>
      <p:sp>
        <p:nvSpPr>
          <p:cNvPr id="2394" name="Google Shape;2394;p229"/>
          <p:cNvSpPr txBox="1"/>
          <p:nvPr>
            <p:ph idx="24" type="body"/>
          </p:nvPr>
        </p:nvSpPr>
        <p:spPr>
          <a:xfrm>
            <a:off x="3657458" y="3309722"/>
            <a:ext cx="4507200" cy="6768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lt1"/>
              </a:buClr>
              <a:buSzPts val="3400"/>
              <a:buNone/>
              <a:defRPr sz="3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5" name="Google Shape;2395;p229"/>
          <p:cNvSpPr txBox="1"/>
          <p:nvPr>
            <p:ph idx="25" type="body"/>
          </p:nvPr>
        </p:nvSpPr>
        <p:spPr>
          <a:xfrm>
            <a:off x="8883356" y="3309722"/>
            <a:ext cx="4507200" cy="6768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lt1"/>
              </a:buClr>
              <a:buSzPts val="3400"/>
              <a:buNone/>
              <a:defRPr sz="3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6" name="Google Shape;2396;p229"/>
          <p:cNvSpPr txBox="1"/>
          <p:nvPr>
            <p:ph idx="26" type="body"/>
          </p:nvPr>
        </p:nvSpPr>
        <p:spPr>
          <a:xfrm>
            <a:off x="14109254" y="3309722"/>
            <a:ext cx="4507200" cy="6768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lt1"/>
              </a:buClr>
              <a:buSzPts val="3400"/>
              <a:buNone/>
              <a:defRPr sz="3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7" name="Google Shape;2397;p229"/>
          <p:cNvSpPr txBox="1"/>
          <p:nvPr>
            <p:ph idx="27" type="body"/>
          </p:nvPr>
        </p:nvSpPr>
        <p:spPr>
          <a:xfrm>
            <a:off x="19335150" y="3309722"/>
            <a:ext cx="4507200" cy="6768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400"/>
              <a:buNone/>
              <a:defRPr sz="3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8" name="Google Shape;2398;p229"/>
          <p:cNvSpPr txBox="1"/>
          <p:nvPr>
            <p:ph idx="28"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mework – Dark" showMasterSp="0">
  <p:cSld name="Framework – Dark">
    <p:bg>
      <p:bgPr>
        <a:solidFill>
          <a:srgbClr val="000000"/>
        </a:solidFill>
      </p:bgPr>
    </p:bg>
    <p:spTree>
      <p:nvGrpSpPr>
        <p:cNvPr id="2399" name="Shape 2399"/>
        <p:cNvGrpSpPr/>
        <p:nvPr/>
      </p:nvGrpSpPr>
      <p:grpSpPr>
        <a:xfrm>
          <a:off x="0" y="0"/>
          <a:ext cx="0" cy="0"/>
          <a:chOff x="0" y="0"/>
          <a:chExt cx="0" cy="0"/>
        </a:xfrm>
      </p:grpSpPr>
      <p:sp>
        <p:nvSpPr>
          <p:cNvPr id="2400" name="Google Shape;2400;p230"/>
          <p:cNvSpPr/>
          <p:nvPr/>
        </p:nvSpPr>
        <p:spPr>
          <a:xfrm rot="10800000">
            <a:off x="546364" y="3410566"/>
            <a:ext cx="23291400" cy="9810300"/>
          </a:xfrm>
          <a:prstGeom prst="roundRect">
            <a:avLst>
              <a:gd fmla="val 2203" name="adj"/>
            </a:avLst>
          </a:prstGeom>
          <a:gradFill>
            <a:gsLst>
              <a:gs pos="0">
                <a:srgbClr val="4A4C50">
                  <a:alpha val="12549"/>
                </a:srgbClr>
              </a:gs>
              <a:gs pos="100000">
                <a:srgbClr val="91969C">
                  <a:alpha val="12549"/>
                </a:srgbClr>
              </a:gs>
            </a:gsLst>
            <a:lin ang="5400012" scaled="0"/>
          </a:gradFill>
          <a:ln cap="flat" cmpd="sng" w="12700">
            <a:solidFill>
              <a:srgbClr val="FFFFFF">
                <a:alpha val="25099"/>
              </a:srgbClr>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graphicFrame>
        <p:nvGraphicFramePr>
          <p:cNvPr id="2401" name="Google Shape;2401;p230"/>
          <p:cNvGraphicFramePr/>
          <p:nvPr/>
        </p:nvGraphicFramePr>
        <p:xfrm>
          <a:off x="546288" y="3412568"/>
          <a:ext cx="3000000" cy="3000000"/>
        </p:xfrm>
        <a:graphic>
          <a:graphicData uri="http://schemas.openxmlformats.org/drawingml/2006/table">
            <a:tbl>
              <a:tblPr>
                <a:noFill/>
                <a:tableStyleId>{E7E03A05-ECBA-4C17-BB29-DDC2C427A63B}</a:tableStyleId>
              </a:tblPr>
              <a:tblGrid>
                <a:gridCol w="1293975"/>
                <a:gridCol w="1293975"/>
                <a:gridCol w="1293975"/>
                <a:gridCol w="1293975"/>
                <a:gridCol w="1293975"/>
                <a:gridCol w="1293975"/>
                <a:gridCol w="1293975"/>
                <a:gridCol w="1293975"/>
                <a:gridCol w="1293975"/>
                <a:gridCol w="1293975"/>
                <a:gridCol w="1293975"/>
                <a:gridCol w="1293975"/>
                <a:gridCol w="1293975"/>
                <a:gridCol w="1293975"/>
                <a:gridCol w="1293975"/>
                <a:gridCol w="1293975"/>
                <a:gridCol w="1293975"/>
                <a:gridCol w="1293975"/>
              </a:tblGrid>
              <a:tr h="1270525">
                <a:tc gridSpan="2">
                  <a:txBody>
                    <a:bodyPr/>
                    <a:lstStyle/>
                    <a:p>
                      <a:pPr indent="0" lvl="0" marL="0" marR="0" rtl="0" algn="l">
                        <a:lnSpc>
                          <a:spcPct val="12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190500" marB="190500" marR="190500" marL="190500" anchor="ctr">
                    <a:lnL cap="flat" cmpd="sng" w="12700">
                      <a:solidFill>
                        <a:schemeClr val="dk1"/>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gridSpan="16">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r>
              <a:tr h="1270200">
                <a:tc gridSpan="2">
                  <a:txBody>
                    <a:bodyPr/>
                    <a:lstStyle/>
                    <a:p>
                      <a:pPr indent="0" lvl="0" marL="0" marR="0" rtl="0" algn="l">
                        <a:lnSpc>
                          <a:spcPct val="12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190500" marB="190500" marR="190500" marL="190500" anchor="ctr">
                    <a:lnL cap="flat" cmpd="sng" w="12700">
                      <a:solidFill>
                        <a:schemeClr val="dk1"/>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gridSpan="16">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r>
              <a:tr h="1274600">
                <a:tc gridSpan="2">
                  <a:txBody>
                    <a:bodyPr/>
                    <a:lstStyle/>
                    <a:p>
                      <a:pPr indent="0" lvl="0" marL="0" marR="0" rtl="0" algn="l">
                        <a:lnSpc>
                          <a:spcPct val="12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190500" marB="190500" marR="190500" marL="190500" anchor="ctr">
                    <a:lnL cap="flat" cmpd="sng" w="12700">
                      <a:solidFill>
                        <a:schemeClr val="dk1"/>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gridSpan="16">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r>
              <a:tr h="3475225">
                <a:tc gridSpan="2">
                  <a:txBody>
                    <a:bodyPr/>
                    <a:lstStyle/>
                    <a:p>
                      <a:pPr indent="0" lvl="0" marL="0" marR="0" rtl="0" algn="l">
                        <a:lnSpc>
                          <a:spcPct val="12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190500" marB="190500" marR="190500" marL="190500" anchor="ctr">
                    <a:lnL cap="flat" cmpd="sng" w="12700">
                      <a:solidFill>
                        <a:schemeClr val="dk1"/>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gridSpan="4">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c gridSpan="4">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c gridSpan="4">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c gridSpan="4">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r>
              <a:tr h="1271800">
                <a:tc gridSpan="2">
                  <a:txBody>
                    <a:bodyPr/>
                    <a:lstStyle/>
                    <a:p>
                      <a:pPr indent="0" lvl="0" marL="0" marR="0" rtl="0" algn="l">
                        <a:lnSpc>
                          <a:spcPct val="12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190500" marB="190500" marR="190500" marL="190500" anchor="ctr">
                    <a:lnL cap="flat" cmpd="sng" w="12700">
                      <a:solidFill>
                        <a:schemeClr val="dk1"/>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gridSpan="4">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c gridSpan="4">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c gridSpan="4">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c gridSpan="4">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rgbClr val="FFFFFF">
                          <a:alpha val="24710"/>
                        </a:srgbClr>
                      </a:solidFill>
                      <a:prstDash val="solid"/>
                      <a:round/>
                      <a:headEnd len="sm" w="sm" type="none"/>
                      <a:tailEnd len="sm" w="sm" type="none"/>
                    </a:lnB>
                  </a:tcPr>
                </a:tc>
                <a:tc hMerge="1"/>
                <a:tc hMerge="1"/>
                <a:tc hMerge="1"/>
              </a:tr>
              <a:tr h="1244025">
                <a:tc gridSpan="2">
                  <a:txBody>
                    <a:bodyPr/>
                    <a:lstStyle/>
                    <a:p>
                      <a:pPr indent="0" lvl="0" marL="0" marR="0" rtl="0" algn="l">
                        <a:lnSpc>
                          <a:spcPct val="12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190500" marB="190500" marR="190500" marL="190500" anchor="ctr">
                    <a:lnL cap="flat" cmpd="sng" w="12700">
                      <a:solidFill>
                        <a:schemeClr val="dk1"/>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rgbClr val="FFFFFF">
                          <a:alpha val="24710"/>
                        </a:srgbClr>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2000" u="none" cap="none" strike="noStrike">
                        <a:solidFill>
                          <a:srgbClr val="FFFFFF"/>
                        </a:solidFill>
                        <a:latin typeface="Helvetica Neue"/>
                        <a:ea typeface="Helvetica Neue"/>
                        <a:cs typeface="Helvetica Neue"/>
                        <a:sym typeface="Helvetica Neue"/>
                      </a:endParaRPr>
                    </a:p>
                  </a:txBody>
                  <a:tcPr marT="50800" marB="50800" marR="50800" marL="50800" anchor="ctr">
                    <a:lnL cap="flat" cmpd="sng" w="12700">
                      <a:solidFill>
                        <a:srgbClr val="FFFFFF">
                          <a:alpha val="2471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FFFFFF">
                          <a:alpha val="24710"/>
                        </a:srgbClr>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2402" name="Google Shape;2402;p230"/>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403" name="Google Shape;2403;p230"/>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04" name="Google Shape;2404;p230"/>
          <p:cNvSpPr txBox="1"/>
          <p:nvPr>
            <p:ph idx="1" type="body"/>
          </p:nvPr>
        </p:nvSpPr>
        <p:spPr>
          <a:xfrm>
            <a:off x="650563" y="8822101"/>
            <a:ext cx="23049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5" name="Google Shape;2405;p230"/>
          <p:cNvSpPr txBox="1"/>
          <p:nvPr>
            <p:ph idx="2" type="body"/>
          </p:nvPr>
        </p:nvSpPr>
        <p:spPr>
          <a:xfrm>
            <a:off x="650563" y="11185735"/>
            <a:ext cx="23049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6" name="Google Shape;2406;p230"/>
          <p:cNvSpPr txBox="1"/>
          <p:nvPr>
            <p:ph idx="3" type="body"/>
          </p:nvPr>
        </p:nvSpPr>
        <p:spPr>
          <a:xfrm>
            <a:off x="3333188" y="7995881"/>
            <a:ext cx="4783800" cy="20109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7" name="Google Shape;2407;p230"/>
          <p:cNvSpPr txBox="1"/>
          <p:nvPr>
            <p:ph idx="4" type="body"/>
          </p:nvPr>
        </p:nvSpPr>
        <p:spPr>
          <a:xfrm>
            <a:off x="3346261" y="11185735"/>
            <a:ext cx="4770900" cy="3693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8" name="Google Shape;2408;p230"/>
          <p:cNvSpPr txBox="1"/>
          <p:nvPr>
            <p:ph idx="5" type="body"/>
          </p:nvPr>
        </p:nvSpPr>
        <p:spPr>
          <a:xfrm>
            <a:off x="8509594" y="7995881"/>
            <a:ext cx="4783800" cy="20109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9" name="Google Shape;2409;p230"/>
          <p:cNvSpPr txBox="1"/>
          <p:nvPr>
            <p:ph idx="6" type="body"/>
          </p:nvPr>
        </p:nvSpPr>
        <p:spPr>
          <a:xfrm>
            <a:off x="13686000" y="7995881"/>
            <a:ext cx="4783800" cy="20109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0" name="Google Shape;2410;p230"/>
          <p:cNvSpPr txBox="1"/>
          <p:nvPr>
            <p:ph idx="7" type="body"/>
          </p:nvPr>
        </p:nvSpPr>
        <p:spPr>
          <a:xfrm>
            <a:off x="18862405" y="7995881"/>
            <a:ext cx="4783800" cy="20109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1" name="Google Shape;2411;p230"/>
          <p:cNvSpPr txBox="1"/>
          <p:nvPr>
            <p:ph idx="8" type="body"/>
          </p:nvPr>
        </p:nvSpPr>
        <p:spPr>
          <a:xfrm>
            <a:off x="8521414" y="11185735"/>
            <a:ext cx="4770900" cy="3693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2" name="Google Shape;2412;p230"/>
          <p:cNvSpPr txBox="1"/>
          <p:nvPr>
            <p:ph idx="9" type="body"/>
          </p:nvPr>
        </p:nvSpPr>
        <p:spPr>
          <a:xfrm>
            <a:off x="13585476" y="11185735"/>
            <a:ext cx="4770900" cy="3693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3" name="Google Shape;2413;p230"/>
          <p:cNvSpPr txBox="1"/>
          <p:nvPr>
            <p:ph idx="13" type="body"/>
          </p:nvPr>
        </p:nvSpPr>
        <p:spPr>
          <a:xfrm>
            <a:off x="18875479" y="11185735"/>
            <a:ext cx="4770900" cy="3693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4" name="Google Shape;2414;p230"/>
          <p:cNvSpPr txBox="1"/>
          <p:nvPr>
            <p:ph idx="14" type="body"/>
          </p:nvPr>
        </p:nvSpPr>
        <p:spPr>
          <a:xfrm>
            <a:off x="650563" y="6447502"/>
            <a:ext cx="23049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5" name="Google Shape;2415;p230"/>
          <p:cNvSpPr txBox="1"/>
          <p:nvPr>
            <p:ph idx="15" type="body"/>
          </p:nvPr>
        </p:nvSpPr>
        <p:spPr>
          <a:xfrm>
            <a:off x="3333187" y="6447502"/>
            <a:ext cx="19096200" cy="3711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6" name="Google Shape;2416;p230"/>
          <p:cNvSpPr txBox="1"/>
          <p:nvPr>
            <p:ph idx="16" type="body"/>
          </p:nvPr>
        </p:nvSpPr>
        <p:spPr>
          <a:xfrm>
            <a:off x="650563" y="5161850"/>
            <a:ext cx="23049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7" name="Google Shape;2417;p230"/>
          <p:cNvSpPr txBox="1"/>
          <p:nvPr>
            <p:ph idx="17" type="body"/>
          </p:nvPr>
        </p:nvSpPr>
        <p:spPr>
          <a:xfrm>
            <a:off x="3333187" y="5161850"/>
            <a:ext cx="19096200" cy="3711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8" name="Google Shape;2418;p230"/>
          <p:cNvSpPr txBox="1"/>
          <p:nvPr>
            <p:ph idx="18" type="body"/>
          </p:nvPr>
        </p:nvSpPr>
        <p:spPr>
          <a:xfrm>
            <a:off x="650563" y="3920681"/>
            <a:ext cx="23049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9" name="Google Shape;2419;p230"/>
          <p:cNvSpPr txBox="1"/>
          <p:nvPr>
            <p:ph idx="19" type="body"/>
          </p:nvPr>
        </p:nvSpPr>
        <p:spPr>
          <a:xfrm>
            <a:off x="3333187" y="3920681"/>
            <a:ext cx="19096200" cy="3711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0" name="Google Shape;2420;p230"/>
          <p:cNvSpPr txBox="1"/>
          <p:nvPr>
            <p:ph idx="20" type="body"/>
          </p:nvPr>
        </p:nvSpPr>
        <p:spPr>
          <a:xfrm>
            <a:off x="650563" y="12450738"/>
            <a:ext cx="23049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1" name="Google Shape;2421;p230"/>
          <p:cNvSpPr txBox="1"/>
          <p:nvPr>
            <p:ph idx="21" type="body"/>
          </p:nvPr>
        </p:nvSpPr>
        <p:spPr>
          <a:xfrm>
            <a:off x="360751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2" name="Google Shape;2422;p230"/>
          <p:cNvSpPr txBox="1"/>
          <p:nvPr>
            <p:ph idx="22" type="body"/>
          </p:nvPr>
        </p:nvSpPr>
        <p:spPr>
          <a:xfrm>
            <a:off x="490093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3" name="Google Shape;2423;p230"/>
          <p:cNvSpPr txBox="1"/>
          <p:nvPr>
            <p:ph idx="23" type="body"/>
          </p:nvPr>
        </p:nvSpPr>
        <p:spPr>
          <a:xfrm>
            <a:off x="619434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4" name="Google Shape;2424;p230"/>
          <p:cNvSpPr txBox="1"/>
          <p:nvPr>
            <p:ph idx="24" type="body"/>
          </p:nvPr>
        </p:nvSpPr>
        <p:spPr>
          <a:xfrm>
            <a:off x="748776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5" name="Google Shape;2425;p230"/>
          <p:cNvSpPr txBox="1"/>
          <p:nvPr>
            <p:ph idx="25" type="body"/>
          </p:nvPr>
        </p:nvSpPr>
        <p:spPr>
          <a:xfrm>
            <a:off x="878117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6" name="Google Shape;2426;p230"/>
          <p:cNvSpPr txBox="1"/>
          <p:nvPr>
            <p:ph idx="26" type="body"/>
          </p:nvPr>
        </p:nvSpPr>
        <p:spPr>
          <a:xfrm>
            <a:off x="1007459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7" name="Google Shape;2427;p230"/>
          <p:cNvSpPr txBox="1"/>
          <p:nvPr>
            <p:ph idx="27" type="body"/>
          </p:nvPr>
        </p:nvSpPr>
        <p:spPr>
          <a:xfrm>
            <a:off x="1136800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8" name="Google Shape;2428;p230"/>
          <p:cNvSpPr txBox="1"/>
          <p:nvPr>
            <p:ph idx="28" type="body"/>
          </p:nvPr>
        </p:nvSpPr>
        <p:spPr>
          <a:xfrm>
            <a:off x="1266142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9" name="Google Shape;2429;p230"/>
          <p:cNvSpPr txBox="1"/>
          <p:nvPr>
            <p:ph idx="29" type="body"/>
          </p:nvPr>
        </p:nvSpPr>
        <p:spPr>
          <a:xfrm>
            <a:off x="1395483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0" name="Google Shape;2430;p230"/>
          <p:cNvSpPr txBox="1"/>
          <p:nvPr>
            <p:ph idx="30" type="body"/>
          </p:nvPr>
        </p:nvSpPr>
        <p:spPr>
          <a:xfrm>
            <a:off x="1524825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1" name="Google Shape;2431;p230"/>
          <p:cNvSpPr txBox="1"/>
          <p:nvPr>
            <p:ph idx="31" type="body"/>
          </p:nvPr>
        </p:nvSpPr>
        <p:spPr>
          <a:xfrm>
            <a:off x="1654166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2" name="Google Shape;2432;p230"/>
          <p:cNvSpPr txBox="1"/>
          <p:nvPr>
            <p:ph idx="32" type="body"/>
          </p:nvPr>
        </p:nvSpPr>
        <p:spPr>
          <a:xfrm>
            <a:off x="1783508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3" name="Google Shape;2433;p230"/>
          <p:cNvSpPr txBox="1"/>
          <p:nvPr>
            <p:ph idx="33" type="body"/>
          </p:nvPr>
        </p:nvSpPr>
        <p:spPr>
          <a:xfrm>
            <a:off x="1912849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4" name="Google Shape;2434;p230"/>
          <p:cNvSpPr txBox="1"/>
          <p:nvPr>
            <p:ph idx="34" type="body"/>
          </p:nvPr>
        </p:nvSpPr>
        <p:spPr>
          <a:xfrm>
            <a:off x="2042191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5" name="Google Shape;2435;p230"/>
          <p:cNvSpPr txBox="1"/>
          <p:nvPr>
            <p:ph idx="35" type="body"/>
          </p:nvPr>
        </p:nvSpPr>
        <p:spPr>
          <a:xfrm>
            <a:off x="21715329"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6" name="Google Shape;2436;p230"/>
          <p:cNvSpPr txBox="1"/>
          <p:nvPr>
            <p:ph idx="36" type="body"/>
          </p:nvPr>
        </p:nvSpPr>
        <p:spPr>
          <a:xfrm>
            <a:off x="23008744" y="12450738"/>
            <a:ext cx="3174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7" name="Google Shape;2437;p230"/>
          <p:cNvSpPr txBox="1"/>
          <p:nvPr>
            <p:ph idx="37"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ocation – Dark" showMasterSp="0">
  <p:cSld name="Allocation – Dark">
    <p:bg>
      <p:bgPr>
        <a:solidFill>
          <a:srgbClr val="000000"/>
        </a:solidFill>
      </p:bgPr>
    </p:bg>
    <p:spTree>
      <p:nvGrpSpPr>
        <p:cNvPr id="2438" name="Shape 2438"/>
        <p:cNvGrpSpPr/>
        <p:nvPr/>
      </p:nvGrpSpPr>
      <p:grpSpPr>
        <a:xfrm>
          <a:off x="0" y="0"/>
          <a:ext cx="0" cy="0"/>
          <a:chOff x="0" y="0"/>
          <a:chExt cx="0" cy="0"/>
        </a:xfrm>
      </p:grpSpPr>
      <p:sp>
        <p:nvSpPr>
          <p:cNvPr id="2439" name="Google Shape;2439;p231"/>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440" name="Google Shape;2440;p231"/>
          <p:cNvSpPr/>
          <p:nvPr/>
        </p:nvSpPr>
        <p:spPr>
          <a:xfrm>
            <a:off x="8623805" y="507999"/>
            <a:ext cx="15222300" cy="12699900"/>
          </a:xfrm>
          <a:prstGeom prst="roundRect">
            <a:avLst>
              <a:gd fmla="val 1596" name="adj"/>
            </a:avLst>
          </a:prstGeom>
          <a:solidFill>
            <a:srgbClr val="FFFFFF">
              <a:alpha val="98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cxnSp>
        <p:nvCxnSpPr>
          <p:cNvPr id="2441" name="Google Shape;2441;p231"/>
          <p:cNvCxnSpPr/>
          <p:nvPr/>
        </p:nvCxnSpPr>
        <p:spPr>
          <a:xfrm rot="10800000">
            <a:off x="14686621" y="2044920"/>
            <a:ext cx="0" cy="9983700"/>
          </a:xfrm>
          <a:prstGeom prst="straightConnector1">
            <a:avLst/>
          </a:prstGeom>
          <a:noFill/>
          <a:ln cap="flat" cmpd="sng" w="9525">
            <a:solidFill>
              <a:srgbClr val="1A1A1A">
                <a:alpha val="24710"/>
              </a:srgbClr>
            </a:solidFill>
            <a:prstDash val="dashDot"/>
            <a:miter lim="400000"/>
            <a:headEnd len="sm" w="sm" type="none"/>
            <a:tailEnd len="sm" w="sm" type="none"/>
          </a:ln>
        </p:spPr>
      </p:cxnSp>
      <p:cxnSp>
        <p:nvCxnSpPr>
          <p:cNvPr id="2442" name="Google Shape;2442;p231"/>
          <p:cNvCxnSpPr/>
          <p:nvPr/>
        </p:nvCxnSpPr>
        <p:spPr>
          <a:xfrm rot="10800000">
            <a:off x="18685690" y="2044920"/>
            <a:ext cx="0" cy="9983700"/>
          </a:xfrm>
          <a:prstGeom prst="straightConnector1">
            <a:avLst/>
          </a:prstGeom>
          <a:noFill/>
          <a:ln cap="flat" cmpd="sng" w="9525">
            <a:solidFill>
              <a:srgbClr val="1A1A1A">
                <a:alpha val="24710"/>
              </a:srgbClr>
            </a:solidFill>
            <a:prstDash val="dashDot"/>
            <a:miter lim="400000"/>
            <a:headEnd len="sm" w="sm" type="none"/>
            <a:tailEnd len="sm" w="sm" type="none"/>
          </a:ln>
        </p:spPr>
      </p:cxnSp>
      <p:cxnSp>
        <p:nvCxnSpPr>
          <p:cNvPr id="2443" name="Google Shape;2443;p231"/>
          <p:cNvCxnSpPr/>
          <p:nvPr/>
        </p:nvCxnSpPr>
        <p:spPr>
          <a:xfrm rot="10800000">
            <a:off x="22374298" y="2044921"/>
            <a:ext cx="0" cy="9983700"/>
          </a:xfrm>
          <a:prstGeom prst="straightConnector1">
            <a:avLst/>
          </a:prstGeom>
          <a:noFill/>
          <a:ln cap="flat" cmpd="sng" w="9525">
            <a:solidFill>
              <a:srgbClr val="1A1A1A">
                <a:alpha val="24710"/>
              </a:srgbClr>
            </a:solidFill>
            <a:prstDash val="dashDot"/>
            <a:miter lim="400000"/>
            <a:headEnd len="sm" w="sm" type="none"/>
            <a:tailEnd len="sm" w="sm" type="none"/>
          </a:ln>
        </p:spPr>
      </p:cxnSp>
      <p:cxnSp>
        <p:nvCxnSpPr>
          <p:cNvPr id="2444" name="Google Shape;2444;p231"/>
          <p:cNvCxnSpPr/>
          <p:nvPr/>
        </p:nvCxnSpPr>
        <p:spPr>
          <a:xfrm>
            <a:off x="537007" y="7665523"/>
            <a:ext cx="1269900" cy="0"/>
          </a:xfrm>
          <a:prstGeom prst="straightConnector1">
            <a:avLst/>
          </a:prstGeom>
          <a:noFill/>
          <a:ln cap="flat" cmpd="sng" w="38100">
            <a:solidFill>
              <a:srgbClr val="B2B4B9"/>
            </a:solidFill>
            <a:prstDash val="solid"/>
            <a:miter lim="400000"/>
            <a:headEnd len="sm" w="sm" type="none"/>
            <a:tailEnd len="sm" w="sm" type="none"/>
          </a:ln>
        </p:spPr>
      </p:cxnSp>
      <p:cxnSp>
        <p:nvCxnSpPr>
          <p:cNvPr id="2445" name="Google Shape;2445;p231"/>
          <p:cNvCxnSpPr/>
          <p:nvPr/>
        </p:nvCxnSpPr>
        <p:spPr>
          <a:xfrm>
            <a:off x="537007" y="8091621"/>
            <a:ext cx="1269900" cy="0"/>
          </a:xfrm>
          <a:prstGeom prst="straightConnector1">
            <a:avLst/>
          </a:prstGeom>
          <a:noFill/>
          <a:ln cap="flat" cmpd="sng" w="38100">
            <a:solidFill>
              <a:schemeClr val="lt1"/>
            </a:solidFill>
            <a:prstDash val="solid"/>
            <a:miter lim="400000"/>
            <a:headEnd len="sm" w="sm" type="none"/>
            <a:tailEnd len="sm" w="sm" type="none"/>
          </a:ln>
        </p:spPr>
      </p:cxnSp>
      <p:cxnSp>
        <p:nvCxnSpPr>
          <p:cNvPr id="2446" name="Google Shape;2446;p231"/>
          <p:cNvCxnSpPr/>
          <p:nvPr/>
        </p:nvCxnSpPr>
        <p:spPr>
          <a:xfrm>
            <a:off x="537007" y="7237804"/>
            <a:ext cx="1269900" cy="0"/>
          </a:xfrm>
          <a:prstGeom prst="straightConnector1">
            <a:avLst/>
          </a:prstGeom>
          <a:noFill/>
          <a:ln cap="flat" cmpd="sng" w="38100">
            <a:solidFill>
              <a:srgbClr val="DFE2EA"/>
            </a:solidFill>
            <a:prstDash val="dashDot"/>
            <a:miter lim="400000"/>
            <a:headEnd len="sm" w="sm" type="none"/>
            <a:tailEnd len="sm" w="sm" type="none"/>
          </a:ln>
        </p:spPr>
      </p:cxnSp>
      <p:cxnSp>
        <p:nvCxnSpPr>
          <p:cNvPr id="2447" name="Google Shape;2447;p231"/>
          <p:cNvCxnSpPr/>
          <p:nvPr/>
        </p:nvCxnSpPr>
        <p:spPr>
          <a:xfrm>
            <a:off x="10713704" y="12058587"/>
            <a:ext cx="11896200" cy="0"/>
          </a:xfrm>
          <a:prstGeom prst="straightConnector1">
            <a:avLst/>
          </a:prstGeom>
          <a:noFill/>
          <a:ln cap="flat" cmpd="sng" w="25400">
            <a:solidFill>
              <a:schemeClr val="lt1"/>
            </a:solidFill>
            <a:prstDash val="solid"/>
            <a:miter lim="400000"/>
            <a:headEnd len="sm" w="sm" type="none"/>
            <a:tailEnd len="med" w="med" type="triangle"/>
          </a:ln>
        </p:spPr>
      </p:cxnSp>
      <p:cxnSp>
        <p:nvCxnSpPr>
          <p:cNvPr id="2448" name="Google Shape;2448;p231"/>
          <p:cNvCxnSpPr/>
          <p:nvPr/>
        </p:nvCxnSpPr>
        <p:spPr>
          <a:xfrm rot="10800000">
            <a:off x="10722140" y="1843671"/>
            <a:ext cx="0" cy="10229400"/>
          </a:xfrm>
          <a:prstGeom prst="straightConnector1">
            <a:avLst/>
          </a:prstGeom>
          <a:noFill/>
          <a:ln cap="flat" cmpd="sng" w="25400">
            <a:solidFill>
              <a:schemeClr val="lt1"/>
            </a:solidFill>
            <a:prstDash val="solid"/>
            <a:miter lim="400000"/>
            <a:headEnd len="sm" w="sm" type="none"/>
            <a:tailEnd len="med" w="med" type="triangle"/>
          </a:ln>
        </p:spPr>
      </p:cxnSp>
      <p:sp>
        <p:nvSpPr>
          <p:cNvPr id="2449" name="Google Shape;2449;p231"/>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0" name="Google Shape;2450;p231"/>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1" name="Google Shape;2451;p231"/>
          <p:cNvSpPr txBox="1"/>
          <p:nvPr>
            <p:ph idx="2" type="body"/>
          </p:nvPr>
        </p:nvSpPr>
        <p:spPr>
          <a:xfrm>
            <a:off x="1975044" y="6975865"/>
            <a:ext cx="55437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2" name="Google Shape;2452;p231"/>
          <p:cNvSpPr txBox="1"/>
          <p:nvPr>
            <p:ph idx="3" type="body"/>
          </p:nvPr>
        </p:nvSpPr>
        <p:spPr>
          <a:xfrm>
            <a:off x="1975044" y="7403584"/>
            <a:ext cx="55437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3" name="Google Shape;2453;p231"/>
          <p:cNvSpPr txBox="1"/>
          <p:nvPr>
            <p:ph idx="4" type="body"/>
          </p:nvPr>
        </p:nvSpPr>
        <p:spPr>
          <a:xfrm>
            <a:off x="1975044" y="7831303"/>
            <a:ext cx="5543700" cy="369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4" name="Google Shape;2454;p231"/>
          <p:cNvSpPr txBox="1"/>
          <p:nvPr>
            <p:ph idx="5" type="body"/>
          </p:nvPr>
        </p:nvSpPr>
        <p:spPr>
          <a:xfrm>
            <a:off x="10555973" y="1272847"/>
            <a:ext cx="332400" cy="4023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5" name="Google Shape;2455;p231"/>
          <p:cNvSpPr txBox="1"/>
          <p:nvPr>
            <p:ph idx="6" type="body"/>
          </p:nvPr>
        </p:nvSpPr>
        <p:spPr>
          <a:xfrm>
            <a:off x="14133193" y="1311901"/>
            <a:ext cx="1096800" cy="3402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6" name="Google Shape;2456;p231"/>
          <p:cNvSpPr txBox="1"/>
          <p:nvPr>
            <p:ph idx="7" type="body"/>
          </p:nvPr>
        </p:nvSpPr>
        <p:spPr>
          <a:xfrm>
            <a:off x="18142411" y="1311901"/>
            <a:ext cx="1096800" cy="3402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7" name="Google Shape;2457;p231"/>
          <p:cNvSpPr txBox="1"/>
          <p:nvPr>
            <p:ph idx="8" type="body"/>
          </p:nvPr>
        </p:nvSpPr>
        <p:spPr>
          <a:xfrm>
            <a:off x="21793773" y="1366707"/>
            <a:ext cx="1096800" cy="340200"/>
          </a:xfrm>
          <a:prstGeom prst="rect">
            <a:avLst/>
          </a:prstGeom>
          <a:noFill/>
          <a:ln>
            <a:noFill/>
          </a:ln>
        </p:spPr>
        <p:txBody>
          <a:bodyPr anchorCtr="0" anchor="ctr" bIns="45700" lIns="91425" spcFirstLastPara="1" rIns="91425" wrap="square" tIns="45700">
            <a:spAutoFit/>
          </a:bodyPr>
          <a:lstStyle>
            <a:lvl1pPr indent="-228600" lvl="0" marL="457200" marR="0" algn="ctr">
              <a:lnSpc>
                <a:spcPct val="110000"/>
              </a:lnSpc>
              <a:spcBef>
                <a:spcPts val="600"/>
              </a:spcBef>
              <a:spcAft>
                <a:spcPts val="0"/>
              </a:spcAft>
              <a:buClr>
                <a:schemeClr val="lt1"/>
              </a:buClr>
              <a:buSzPts val="1600"/>
              <a:buFont typeface="Arial"/>
              <a:buNone/>
              <a:defRPr b="0" sz="1600">
                <a:solidFill>
                  <a:schemeClr val="lt1"/>
                </a:solidFill>
                <a:latin typeface="Helvetica Neue"/>
                <a:ea typeface="Helvetica Neue"/>
                <a:cs typeface="Helvetica Neue"/>
                <a:sym typeface="Helvetica Neu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8" name="Google Shape;2458;p231"/>
          <p:cNvSpPr txBox="1"/>
          <p:nvPr>
            <p:ph idx="9" type="body"/>
          </p:nvPr>
        </p:nvSpPr>
        <p:spPr>
          <a:xfrm>
            <a:off x="21915260" y="2295836"/>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9" name="Google Shape;2459;p231"/>
          <p:cNvSpPr txBox="1"/>
          <p:nvPr>
            <p:ph idx="13" type="body"/>
          </p:nvPr>
        </p:nvSpPr>
        <p:spPr>
          <a:xfrm>
            <a:off x="14162266" y="4131923"/>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0" name="Google Shape;2460;p231"/>
          <p:cNvSpPr txBox="1"/>
          <p:nvPr>
            <p:ph idx="14" type="body"/>
          </p:nvPr>
        </p:nvSpPr>
        <p:spPr>
          <a:xfrm>
            <a:off x="18212498" y="3114176"/>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1" name="Google Shape;2461;p231"/>
          <p:cNvSpPr txBox="1"/>
          <p:nvPr>
            <p:ph idx="15" type="body"/>
          </p:nvPr>
        </p:nvSpPr>
        <p:spPr>
          <a:xfrm>
            <a:off x="21915260" y="4797635"/>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2" name="Google Shape;2462;p231"/>
          <p:cNvSpPr txBox="1"/>
          <p:nvPr>
            <p:ph idx="16" type="body"/>
          </p:nvPr>
        </p:nvSpPr>
        <p:spPr>
          <a:xfrm>
            <a:off x="14162266" y="7063301"/>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3" name="Google Shape;2463;p231"/>
          <p:cNvSpPr txBox="1"/>
          <p:nvPr>
            <p:ph idx="17" type="body"/>
          </p:nvPr>
        </p:nvSpPr>
        <p:spPr>
          <a:xfrm>
            <a:off x="18212498" y="5705807"/>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4" name="Google Shape;2464;p231"/>
          <p:cNvSpPr txBox="1"/>
          <p:nvPr>
            <p:ph idx="18" type="body"/>
          </p:nvPr>
        </p:nvSpPr>
        <p:spPr>
          <a:xfrm>
            <a:off x="14162266" y="10909174"/>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5" name="Google Shape;2465;p231"/>
          <p:cNvSpPr txBox="1"/>
          <p:nvPr>
            <p:ph idx="19" type="body"/>
          </p:nvPr>
        </p:nvSpPr>
        <p:spPr>
          <a:xfrm>
            <a:off x="18212498" y="10158604"/>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6" name="Google Shape;2466;p231"/>
          <p:cNvSpPr txBox="1"/>
          <p:nvPr>
            <p:ph idx="20" type="body"/>
          </p:nvPr>
        </p:nvSpPr>
        <p:spPr>
          <a:xfrm>
            <a:off x="21915260" y="9657270"/>
            <a:ext cx="1026600" cy="3402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7" name="Google Shape;2467;p231"/>
          <p:cNvSpPr txBox="1"/>
          <p:nvPr>
            <p:ph idx="21" type="body"/>
          </p:nvPr>
        </p:nvSpPr>
        <p:spPr>
          <a:xfrm>
            <a:off x="9589524" y="2081478"/>
            <a:ext cx="918300" cy="4023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8" name="Google Shape;2468;p231"/>
          <p:cNvSpPr txBox="1"/>
          <p:nvPr>
            <p:ph idx="22" type="body"/>
          </p:nvPr>
        </p:nvSpPr>
        <p:spPr>
          <a:xfrm>
            <a:off x="9589524" y="4020230"/>
            <a:ext cx="918300" cy="4023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9" name="Google Shape;2469;p231"/>
          <p:cNvSpPr txBox="1"/>
          <p:nvPr>
            <p:ph idx="23" type="body"/>
          </p:nvPr>
        </p:nvSpPr>
        <p:spPr>
          <a:xfrm>
            <a:off x="10175389" y="11775239"/>
            <a:ext cx="332400" cy="4023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0" name="Google Shape;2470;p231"/>
          <p:cNvSpPr txBox="1"/>
          <p:nvPr>
            <p:ph idx="24" type="body"/>
          </p:nvPr>
        </p:nvSpPr>
        <p:spPr>
          <a:xfrm>
            <a:off x="9589524" y="9836486"/>
            <a:ext cx="918300" cy="4023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1" name="Google Shape;2471;p231"/>
          <p:cNvSpPr txBox="1"/>
          <p:nvPr>
            <p:ph idx="25" type="body"/>
          </p:nvPr>
        </p:nvSpPr>
        <p:spPr>
          <a:xfrm>
            <a:off x="9589524" y="7897734"/>
            <a:ext cx="918300" cy="4023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2" name="Google Shape;2472;p231"/>
          <p:cNvSpPr txBox="1"/>
          <p:nvPr>
            <p:ph idx="26" type="body"/>
          </p:nvPr>
        </p:nvSpPr>
        <p:spPr>
          <a:xfrm>
            <a:off x="9589524" y="5958982"/>
            <a:ext cx="918300" cy="4023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3" name="Google Shape;2473;p231"/>
          <p:cNvSpPr txBox="1"/>
          <p:nvPr>
            <p:ph idx="27" type="body"/>
          </p:nvPr>
        </p:nvSpPr>
        <p:spPr>
          <a:xfrm>
            <a:off x="12658569" y="12275140"/>
            <a:ext cx="5040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4" name="Google Shape;2474;p231"/>
          <p:cNvSpPr txBox="1"/>
          <p:nvPr>
            <p:ph idx="28" type="body"/>
          </p:nvPr>
        </p:nvSpPr>
        <p:spPr>
          <a:xfrm>
            <a:off x="16539182" y="12275140"/>
            <a:ext cx="5040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5" name="Google Shape;2475;p231"/>
          <p:cNvSpPr txBox="1"/>
          <p:nvPr>
            <p:ph idx="29" type="body"/>
          </p:nvPr>
        </p:nvSpPr>
        <p:spPr>
          <a:xfrm>
            <a:off x="20477018" y="12275140"/>
            <a:ext cx="5040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6" name="Google Shape;2476;p231"/>
          <p:cNvSpPr/>
          <p:nvPr/>
        </p:nvSpPr>
        <p:spPr>
          <a:xfrm rot="-1270683">
            <a:off x="10774998" y="4909060"/>
            <a:ext cx="11577490" cy="2466783"/>
          </a:xfrm>
          <a:custGeom>
            <a:rect b="b" l="l" r="r" t="t"/>
            <a:pathLst>
              <a:path extrusionOk="0" h="21600" w="21600">
                <a:moveTo>
                  <a:pt x="0" y="0"/>
                </a:moveTo>
                <a:lnTo>
                  <a:pt x="3483" y="6277"/>
                </a:lnTo>
                <a:lnTo>
                  <a:pt x="6910" y="12495"/>
                </a:lnTo>
                <a:cubicBezTo>
                  <a:pt x="8158" y="14143"/>
                  <a:pt x="9456" y="15781"/>
                  <a:pt x="11485" y="16997"/>
                </a:cubicBezTo>
                <a:cubicBezTo>
                  <a:pt x="12490" y="17599"/>
                  <a:pt x="13490" y="17599"/>
                  <a:pt x="14491" y="17760"/>
                </a:cubicBezTo>
                <a:cubicBezTo>
                  <a:pt x="16856" y="18141"/>
                  <a:pt x="19236" y="19426"/>
                  <a:pt x="21600" y="21600"/>
                </a:cubicBezTo>
              </a:path>
            </a:pathLst>
          </a:custGeom>
          <a:noFill/>
          <a:ln cap="flat" cmpd="sng" w="25400">
            <a:solidFill>
              <a:srgbClr val="6F7378"/>
            </a:solidFill>
            <a:prstDash val="solid"/>
            <a:miter lim="400000"/>
            <a:headEnd len="sm" w="sm" type="none"/>
            <a:tailEnd len="sm" w="sm" type="none"/>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chemeClr val="lt1"/>
              </a:solidFill>
              <a:latin typeface="Helvetica Neue"/>
              <a:ea typeface="Helvetica Neue"/>
              <a:cs typeface="Helvetica Neue"/>
              <a:sym typeface="Helvetica Neue"/>
            </a:endParaRPr>
          </a:p>
        </p:txBody>
      </p:sp>
      <p:sp>
        <p:nvSpPr>
          <p:cNvPr id="2477" name="Google Shape;2477;p231"/>
          <p:cNvSpPr/>
          <p:nvPr/>
        </p:nvSpPr>
        <p:spPr>
          <a:xfrm flipH="1" rot="10800000">
            <a:off x="10710387" y="9610218"/>
            <a:ext cx="11688462" cy="1319004"/>
          </a:xfrm>
          <a:custGeom>
            <a:rect b="b" l="l" r="r" t="t"/>
            <a:pathLst>
              <a:path extrusionOk="0" h="21600" w="21600">
                <a:moveTo>
                  <a:pt x="0" y="0"/>
                </a:moveTo>
                <a:lnTo>
                  <a:pt x="7417" y="113"/>
                </a:lnTo>
                <a:cubicBezTo>
                  <a:pt x="8066" y="659"/>
                  <a:pt x="8710" y="1506"/>
                  <a:pt x="9344" y="2647"/>
                </a:cubicBezTo>
                <a:cubicBezTo>
                  <a:pt x="11173" y="5937"/>
                  <a:pt x="12908" y="11645"/>
                  <a:pt x="14754" y="14422"/>
                </a:cubicBezTo>
                <a:cubicBezTo>
                  <a:pt x="16299" y="16747"/>
                  <a:pt x="17886" y="16963"/>
                  <a:pt x="19448" y="18538"/>
                </a:cubicBezTo>
                <a:cubicBezTo>
                  <a:pt x="20173" y="19269"/>
                  <a:pt x="20891" y="20291"/>
                  <a:pt x="21600" y="21600"/>
                </a:cubicBezTo>
              </a:path>
            </a:pathLst>
          </a:custGeom>
          <a:noFill/>
          <a:ln cap="flat" cmpd="sng" w="25400">
            <a:solidFill>
              <a:schemeClr val="lt1"/>
            </a:solidFill>
            <a:prstDash val="solid"/>
            <a:miter lim="400000"/>
            <a:headEnd len="sm" w="sm" type="none"/>
            <a:tailEnd len="sm" w="sm" type="none"/>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chemeClr val="lt1"/>
              </a:solidFill>
              <a:latin typeface="Helvetica Neue"/>
              <a:ea typeface="Helvetica Neue"/>
              <a:cs typeface="Helvetica Neue"/>
              <a:sym typeface="Helvetica Neue"/>
            </a:endParaRPr>
          </a:p>
        </p:txBody>
      </p:sp>
      <p:sp>
        <p:nvSpPr>
          <p:cNvPr id="2478" name="Google Shape;2478;p231"/>
          <p:cNvSpPr/>
          <p:nvPr/>
        </p:nvSpPr>
        <p:spPr>
          <a:xfrm flipH="1" rot="10800000">
            <a:off x="10710428" y="2242457"/>
            <a:ext cx="11661084" cy="1801332"/>
          </a:xfrm>
          <a:custGeom>
            <a:rect b="b" l="l" r="r" t="t"/>
            <a:pathLst>
              <a:path extrusionOk="0" h="21600" w="21600">
                <a:moveTo>
                  <a:pt x="0" y="0"/>
                </a:moveTo>
                <a:lnTo>
                  <a:pt x="7435" y="83"/>
                </a:lnTo>
                <a:cubicBezTo>
                  <a:pt x="8086" y="466"/>
                  <a:pt x="8731" y="1086"/>
                  <a:pt x="9366" y="1938"/>
                </a:cubicBezTo>
                <a:cubicBezTo>
                  <a:pt x="11237" y="4449"/>
                  <a:pt x="12986" y="8921"/>
                  <a:pt x="14787" y="12576"/>
                </a:cubicBezTo>
                <a:cubicBezTo>
                  <a:pt x="16277" y="15599"/>
                  <a:pt x="17805" y="18067"/>
                  <a:pt x="19368" y="19749"/>
                </a:cubicBezTo>
                <a:cubicBezTo>
                  <a:pt x="20106" y="20544"/>
                  <a:pt x="20851" y="21162"/>
                  <a:pt x="21600" y="21600"/>
                </a:cubicBezTo>
              </a:path>
            </a:pathLst>
          </a:custGeom>
          <a:noFill/>
          <a:ln cap="flat" cmpd="sng" w="25400">
            <a:solidFill>
              <a:srgbClr val="DFE2EA"/>
            </a:solidFill>
            <a:prstDash val="dashDot"/>
            <a:miter lim="400000"/>
            <a:headEnd len="sm" w="sm" type="none"/>
            <a:tailEnd len="sm" w="sm" type="none"/>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chemeClr val="lt1"/>
              </a:solidFill>
              <a:latin typeface="Helvetica Neue"/>
              <a:ea typeface="Helvetica Neue"/>
              <a:cs typeface="Helvetica Neue"/>
              <a:sym typeface="Helvetica Neue"/>
            </a:endParaRPr>
          </a:p>
        </p:txBody>
      </p:sp>
      <p:sp>
        <p:nvSpPr>
          <p:cNvPr id="2479" name="Google Shape;2479;p231"/>
          <p:cNvSpPr txBox="1"/>
          <p:nvPr>
            <p:ph idx="30" type="body"/>
          </p:nvPr>
        </p:nvSpPr>
        <p:spPr>
          <a:xfrm>
            <a:off x="535946" y="8614106"/>
            <a:ext cx="5054400" cy="24336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lt1"/>
              </a:buClr>
              <a:buSzPts val="2000"/>
              <a:buNone/>
              <a:defRPr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p:cSld name="3 imgs grid">
    <p:spTree>
      <p:nvGrpSpPr>
        <p:cNvPr id="185" name="Shape 185"/>
        <p:cNvGrpSpPr/>
        <p:nvPr/>
      </p:nvGrpSpPr>
      <p:grpSpPr>
        <a:xfrm>
          <a:off x="0" y="0"/>
          <a:ext cx="0" cy="0"/>
          <a:chOff x="0" y="0"/>
          <a:chExt cx="0" cy="0"/>
        </a:xfrm>
      </p:grpSpPr>
      <p:sp>
        <p:nvSpPr>
          <p:cNvPr id="186" name="Google Shape;186;p24"/>
          <p:cNvSpPr/>
          <p:nvPr>
            <p:ph idx="2" type="pic"/>
          </p:nvPr>
        </p:nvSpPr>
        <p:spPr>
          <a:xfrm>
            <a:off x="536972" y="500555"/>
            <a:ext cx="11512948" cy="12714890"/>
          </a:xfrm>
          <a:prstGeom prst="roundRect">
            <a:avLst>
              <a:gd fmla="val 1663" name="adj"/>
            </a:avLst>
          </a:prstGeom>
          <a:noFill/>
          <a:ln>
            <a:noFill/>
          </a:ln>
        </p:spPr>
      </p:sp>
      <p:sp>
        <p:nvSpPr>
          <p:cNvPr id="187" name="Google Shape;187;p24"/>
          <p:cNvSpPr/>
          <p:nvPr>
            <p:ph idx="3" type="pic"/>
          </p:nvPr>
        </p:nvSpPr>
        <p:spPr>
          <a:xfrm>
            <a:off x="18227375" y="500362"/>
            <a:ext cx="5619751" cy="12715082"/>
          </a:xfrm>
          <a:prstGeom prst="roundRect">
            <a:avLst>
              <a:gd fmla="val 3438" name="adj"/>
            </a:avLst>
          </a:prstGeom>
          <a:noFill/>
          <a:ln>
            <a:noFill/>
          </a:ln>
        </p:spPr>
      </p:sp>
      <p:sp>
        <p:nvSpPr>
          <p:cNvPr id="188" name="Google Shape;188;p24"/>
          <p:cNvSpPr/>
          <p:nvPr>
            <p:ph idx="4" type="pic"/>
          </p:nvPr>
        </p:nvSpPr>
        <p:spPr>
          <a:xfrm>
            <a:off x="12334047" y="500362"/>
            <a:ext cx="5619751" cy="12715082"/>
          </a:xfrm>
          <a:prstGeom prst="roundRect">
            <a:avLst>
              <a:gd fmla="val 3438" name="adj"/>
            </a:avLst>
          </a:prstGeom>
          <a:noFill/>
          <a:ln>
            <a:noFill/>
          </a:ln>
        </p:spPr>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lden Circle – Dark" showMasterSp="0">
  <p:cSld name="Golden Circle – Dark">
    <p:bg>
      <p:bgPr>
        <a:solidFill>
          <a:srgbClr val="000000"/>
        </a:solidFill>
      </p:bgPr>
    </p:bg>
    <p:spTree>
      <p:nvGrpSpPr>
        <p:cNvPr id="2480" name="Shape 2480"/>
        <p:cNvGrpSpPr/>
        <p:nvPr/>
      </p:nvGrpSpPr>
      <p:grpSpPr>
        <a:xfrm>
          <a:off x="0" y="0"/>
          <a:ext cx="0" cy="0"/>
          <a:chOff x="0" y="0"/>
          <a:chExt cx="0" cy="0"/>
        </a:xfrm>
      </p:grpSpPr>
      <p:sp>
        <p:nvSpPr>
          <p:cNvPr id="2481" name="Google Shape;2481;p232"/>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482" name="Google Shape;2482;p232"/>
          <p:cNvSpPr/>
          <p:nvPr/>
        </p:nvSpPr>
        <p:spPr>
          <a:xfrm>
            <a:off x="532472" y="507999"/>
            <a:ext cx="12702000" cy="12699900"/>
          </a:xfrm>
          <a:prstGeom prst="roundRect">
            <a:avLst>
              <a:gd fmla="val 1596" name="adj"/>
            </a:avLst>
          </a:prstGeom>
          <a:solidFill>
            <a:srgbClr val="FFFFFF">
              <a:alpha val="98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Helvetica Neue"/>
              <a:ea typeface="Helvetica Neue"/>
              <a:cs typeface="Helvetica Neue"/>
              <a:sym typeface="Helvetica Neue"/>
            </a:endParaRPr>
          </a:p>
        </p:txBody>
      </p:sp>
      <p:sp>
        <p:nvSpPr>
          <p:cNvPr id="2483" name="Google Shape;2483;p232"/>
          <p:cNvSpPr/>
          <p:nvPr>
            <p:ph idx="1" type="body"/>
          </p:nvPr>
        </p:nvSpPr>
        <p:spPr>
          <a:xfrm>
            <a:off x="1356663" y="1330670"/>
            <a:ext cx="11053500" cy="11054700"/>
          </a:xfrm>
          <a:prstGeom prst="ellipse">
            <a:avLst/>
          </a:prstGeom>
          <a:gradFill>
            <a:gsLst>
              <a:gs pos="0">
                <a:srgbClr val="D9D9D9">
                  <a:alpha val="8235"/>
                </a:srgbClr>
              </a:gs>
              <a:gs pos="47810">
                <a:srgbClr val="B5B7BA">
                  <a:alpha val="6274"/>
                </a:srgbClr>
              </a:gs>
              <a:gs pos="97310">
                <a:srgbClr val="91969C">
                  <a:alpha val="4705"/>
                </a:srgbClr>
              </a:gs>
              <a:gs pos="100000">
                <a:srgbClr val="91969C">
                  <a:alpha val="4705"/>
                </a:srgbClr>
              </a:gs>
            </a:gsLst>
            <a:lin ang="10800025" scaled="0"/>
          </a:gradFill>
          <a:ln cap="flat" cmpd="sng" w="9525">
            <a:solidFill>
              <a:srgbClr val="FFFFFF">
                <a:alpha val="32940"/>
              </a:srgbClr>
            </a:solidFill>
            <a:prstDash val="solid"/>
            <a:round/>
            <a:headEnd len="sm" w="sm" type="none"/>
            <a:tailEnd len="sm" w="sm" type="none"/>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FFFFFF"/>
              </a:buClr>
              <a:buSzPts val="3200"/>
              <a:buFont typeface="Arial"/>
              <a:buNone/>
              <a:defRPr b="0" sz="32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4" name="Google Shape;2484;p232"/>
          <p:cNvSpPr/>
          <p:nvPr>
            <p:ph idx="2" type="body"/>
          </p:nvPr>
        </p:nvSpPr>
        <p:spPr>
          <a:xfrm>
            <a:off x="3493091" y="3467302"/>
            <a:ext cx="6780600" cy="6781500"/>
          </a:xfrm>
          <a:prstGeom prst="ellipse">
            <a:avLst/>
          </a:prstGeom>
          <a:gradFill>
            <a:gsLst>
              <a:gs pos="0">
                <a:srgbClr val="D9D9D9">
                  <a:alpha val="16470"/>
                </a:srgbClr>
              </a:gs>
              <a:gs pos="47810">
                <a:srgbClr val="B5B7BA">
                  <a:alpha val="12941"/>
                </a:srgbClr>
              </a:gs>
              <a:gs pos="97310">
                <a:srgbClr val="91969C">
                  <a:alpha val="9803"/>
                </a:srgbClr>
              </a:gs>
              <a:gs pos="100000">
                <a:srgbClr val="91969C">
                  <a:alpha val="9803"/>
                </a:srgbClr>
              </a:gs>
            </a:gsLst>
            <a:lin ang="10800025" scaled="0"/>
          </a:gradFill>
          <a:ln cap="flat" cmpd="sng" w="9525">
            <a:solidFill>
              <a:srgbClr val="FFFFFF">
                <a:alpha val="65880"/>
              </a:srgbClr>
            </a:solidFill>
            <a:prstDash val="solid"/>
            <a:round/>
            <a:headEnd len="sm" w="sm" type="none"/>
            <a:tailEnd len="sm" w="sm" type="none"/>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FFFFFF"/>
              </a:buClr>
              <a:buSzPts val="3200"/>
              <a:buFont typeface="Arial"/>
              <a:buNone/>
              <a:defRPr b="0" sz="32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5" name="Google Shape;2485;p232"/>
          <p:cNvSpPr/>
          <p:nvPr>
            <p:ph idx="3" type="body"/>
          </p:nvPr>
        </p:nvSpPr>
        <p:spPr>
          <a:xfrm>
            <a:off x="5591939" y="5566351"/>
            <a:ext cx="2583000" cy="2583300"/>
          </a:xfrm>
          <a:prstGeom prst="ellipse">
            <a:avLst/>
          </a:prstGeom>
          <a:gradFill>
            <a:gsLst>
              <a:gs pos="0">
                <a:srgbClr val="D9D9D9">
                  <a:alpha val="24705"/>
                </a:srgbClr>
              </a:gs>
              <a:gs pos="47810">
                <a:srgbClr val="B5B7BA">
                  <a:alpha val="20000"/>
                </a:srgbClr>
              </a:gs>
              <a:gs pos="97310">
                <a:srgbClr val="91969C">
                  <a:alpha val="14901"/>
                </a:srgbClr>
              </a:gs>
              <a:gs pos="100000">
                <a:srgbClr val="91969C">
                  <a:alpha val="14901"/>
                </a:srgbClr>
              </a:gs>
            </a:gsLst>
            <a:lin ang="10800025" scaled="0"/>
          </a:gradFill>
          <a:ln cap="flat" cmpd="sng" w="9525">
            <a:solidFill>
              <a:schemeClr val="lt1">
                <a:alpha val="49800"/>
              </a:schemeClr>
            </a:solidFill>
            <a:prstDash val="solid"/>
            <a:round/>
            <a:headEnd len="sm" w="sm" type="none"/>
            <a:tailEnd len="sm" w="sm" type="none"/>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FFFFFF"/>
              </a:buClr>
              <a:buSzPts val="3200"/>
              <a:buFont typeface="Arial"/>
              <a:buNone/>
              <a:defRPr b="0" sz="32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6" name="Google Shape;2486;p232"/>
          <p:cNvSpPr txBox="1"/>
          <p:nvPr>
            <p:ph idx="4" type="body"/>
          </p:nvPr>
        </p:nvSpPr>
        <p:spPr>
          <a:xfrm>
            <a:off x="13818035" y="5410684"/>
            <a:ext cx="7624200" cy="20895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7" name="Google Shape;2487;p232"/>
          <p:cNvSpPr txBox="1"/>
          <p:nvPr>
            <p:ph idx="5" type="body"/>
          </p:nvPr>
        </p:nvSpPr>
        <p:spPr>
          <a:xfrm>
            <a:off x="13818035" y="8270321"/>
            <a:ext cx="7624200" cy="20781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8" name="Google Shape;2488;p232"/>
          <p:cNvSpPr txBox="1"/>
          <p:nvPr>
            <p:ph idx="6" type="body"/>
          </p:nvPr>
        </p:nvSpPr>
        <p:spPr>
          <a:xfrm>
            <a:off x="13818035" y="11129957"/>
            <a:ext cx="7624200" cy="20781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9" name="Google Shape;2489;p232"/>
          <p:cNvSpPr txBox="1"/>
          <p:nvPr>
            <p:ph idx="7" type="body"/>
          </p:nvPr>
        </p:nvSpPr>
        <p:spPr>
          <a:xfrm>
            <a:off x="13818035"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0" name="Google Shape;2490;p232"/>
          <p:cNvSpPr txBox="1"/>
          <p:nvPr>
            <p:ph type="title"/>
          </p:nvPr>
        </p:nvSpPr>
        <p:spPr>
          <a:xfrm>
            <a:off x="13818035"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91" name="Google Shape;2491;p232"/>
          <p:cNvSpPr txBox="1"/>
          <p:nvPr>
            <p:ph idx="8" type="body"/>
          </p:nvPr>
        </p:nvSpPr>
        <p:spPr>
          <a:xfrm>
            <a:off x="10657977" y="6553112"/>
            <a:ext cx="1376100" cy="6192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0"/>
              </a:spcBef>
              <a:spcAft>
                <a:spcPts val="0"/>
              </a:spcAft>
              <a:buClr>
                <a:schemeClr val="lt1"/>
              </a:buClr>
              <a:buSzPts val="3400"/>
              <a:buNone/>
              <a:defRPr b="0" sz="3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2" name="Google Shape;2492;p232"/>
          <p:cNvSpPr txBox="1"/>
          <p:nvPr>
            <p:ph idx="9" type="body"/>
          </p:nvPr>
        </p:nvSpPr>
        <p:spPr>
          <a:xfrm>
            <a:off x="6175474" y="6548364"/>
            <a:ext cx="1416000" cy="6192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0"/>
              </a:spcBef>
              <a:spcAft>
                <a:spcPts val="0"/>
              </a:spcAft>
              <a:buClr>
                <a:schemeClr val="lt1"/>
              </a:buClr>
              <a:buSzPts val="3400"/>
              <a:buNone/>
              <a:defRPr b="0" sz="3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3" name="Google Shape;2493;p232"/>
          <p:cNvSpPr txBox="1"/>
          <p:nvPr>
            <p:ph idx="13" type="body"/>
          </p:nvPr>
        </p:nvSpPr>
        <p:spPr>
          <a:xfrm>
            <a:off x="8559129" y="6548364"/>
            <a:ext cx="1416000" cy="619200"/>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0"/>
              </a:spcBef>
              <a:spcAft>
                <a:spcPts val="0"/>
              </a:spcAft>
              <a:buClr>
                <a:schemeClr val="lt1"/>
              </a:buClr>
              <a:buSzPts val="3400"/>
              <a:buNone/>
              <a:defRPr b="0" sz="3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ttributes – Dark" showMasterSp="0">
  <p:cSld name="Attributes – Dark">
    <p:bg>
      <p:bgPr>
        <a:solidFill>
          <a:srgbClr val="000000"/>
        </a:solidFill>
      </p:bgPr>
    </p:bg>
    <p:spTree>
      <p:nvGrpSpPr>
        <p:cNvPr id="2494" name="Shape 2494"/>
        <p:cNvGrpSpPr/>
        <p:nvPr/>
      </p:nvGrpSpPr>
      <p:grpSpPr>
        <a:xfrm>
          <a:off x="0" y="0"/>
          <a:ext cx="0" cy="0"/>
          <a:chOff x="0" y="0"/>
          <a:chExt cx="0" cy="0"/>
        </a:xfrm>
      </p:grpSpPr>
      <p:sp>
        <p:nvSpPr>
          <p:cNvPr id="2495" name="Google Shape;2495;p233"/>
          <p:cNvSpPr/>
          <p:nvPr/>
        </p:nvSpPr>
        <p:spPr>
          <a:xfrm>
            <a:off x="8623805" y="507999"/>
            <a:ext cx="15222300" cy="12699900"/>
          </a:xfrm>
          <a:prstGeom prst="roundRect">
            <a:avLst>
              <a:gd fmla="val 1596" name="adj"/>
            </a:avLst>
          </a:prstGeom>
          <a:solidFill>
            <a:srgbClr val="FFFFFF">
              <a:alpha val="98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cxnSp>
        <p:nvCxnSpPr>
          <p:cNvPr id="2496" name="Google Shape;2496;p233"/>
          <p:cNvCxnSpPr/>
          <p:nvPr/>
        </p:nvCxnSpPr>
        <p:spPr>
          <a:xfrm>
            <a:off x="11449456" y="1802600"/>
            <a:ext cx="9571200" cy="0"/>
          </a:xfrm>
          <a:prstGeom prst="straightConnector1">
            <a:avLst/>
          </a:prstGeom>
          <a:noFill/>
          <a:ln cap="flat" cmpd="sng" w="25400">
            <a:solidFill>
              <a:srgbClr val="D5D5D5"/>
            </a:solidFill>
            <a:prstDash val="solid"/>
            <a:miter lim="400000"/>
            <a:headEnd len="sm" w="sm" type="none"/>
            <a:tailEnd len="sm" w="sm" type="none"/>
          </a:ln>
        </p:spPr>
      </p:cxnSp>
      <p:cxnSp>
        <p:nvCxnSpPr>
          <p:cNvPr id="2497" name="Google Shape;2497;p233"/>
          <p:cNvCxnSpPr/>
          <p:nvPr/>
        </p:nvCxnSpPr>
        <p:spPr>
          <a:xfrm>
            <a:off x="11449456" y="2933900"/>
            <a:ext cx="9571200" cy="0"/>
          </a:xfrm>
          <a:prstGeom prst="straightConnector1">
            <a:avLst/>
          </a:prstGeom>
          <a:noFill/>
          <a:ln cap="flat" cmpd="sng" w="25400">
            <a:solidFill>
              <a:srgbClr val="D5D5D5"/>
            </a:solidFill>
            <a:prstDash val="solid"/>
            <a:miter lim="400000"/>
            <a:headEnd len="sm" w="sm" type="none"/>
            <a:tailEnd len="sm" w="sm" type="none"/>
          </a:ln>
        </p:spPr>
      </p:cxnSp>
      <p:cxnSp>
        <p:nvCxnSpPr>
          <p:cNvPr id="2498" name="Google Shape;2498;p233"/>
          <p:cNvCxnSpPr/>
          <p:nvPr/>
        </p:nvCxnSpPr>
        <p:spPr>
          <a:xfrm>
            <a:off x="11449456" y="4065199"/>
            <a:ext cx="9571200" cy="0"/>
          </a:xfrm>
          <a:prstGeom prst="straightConnector1">
            <a:avLst/>
          </a:prstGeom>
          <a:noFill/>
          <a:ln cap="flat" cmpd="sng" w="25400">
            <a:solidFill>
              <a:srgbClr val="D5D5D5"/>
            </a:solidFill>
            <a:prstDash val="solid"/>
            <a:miter lim="400000"/>
            <a:headEnd len="sm" w="sm" type="none"/>
            <a:tailEnd len="sm" w="sm" type="none"/>
          </a:ln>
        </p:spPr>
      </p:cxnSp>
      <p:cxnSp>
        <p:nvCxnSpPr>
          <p:cNvPr id="2499" name="Google Shape;2499;p233"/>
          <p:cNvCxnSpPr/>
          <p:nvPr/>
        </p:nvCxnSpPr>
        <p:spPr>
          <a:xfrm>
            <a:off x="11449456" y="5196499"/>
            <a:ext cx="9571200" cy="0"/>
          </a:xfrm>
          <a:prstGeom prst="straightConnector1">
            <a:avLst/>
          </a:prstGeom>
          <a:noFill/>
          <a:ln cap="flat" cmpd="sng" w="25400">
            <a:solidFill>
              <a:srgbClr val="D5D5D5"/>
            </a:solidFill>
            <a:prstDash val="solid"/>
            <a:miter lim="400000"/>
            <a:headEnd len="sm" w="sm" type="none"/>
            <a:tailEnd len="sm" w="sm" type="none"/>
          </a:ln>
        </p:spPr>
      </p:cxnSp>
      <p:cxnSp>
        <p:nvCxnSpPr>
          <p:cNvPr id="2500" name="Google Shape;2500;p233"/>
          <p:cNvCxnSpPr/>
          <p:nvPr/>
        </p:nvCxnSpPr>
        <p:spPr>
          <a:xfrm>
            <a:off x="11449456" y="6327799"/>
            <a:ext cx="9571200" cy="0"/>
          </a:xfrm>
          <a:prstGeom prst="straightConnector1">
            <a:avLst/>
          </a:prstGeom>
          <a:noFill/>
          <a:ln cap="flat" cmpd="sng" w="25400">
            <a:solidFill>
              <a:srgbClr val="D5D5D5"/>
            </a:solidFill>
            <a:prstDash val="solid"/>
            <a:miter lim="400000"/>
            <a:headEnd len="sm" w="sm" type="none"/>
            <a:tailEnd len="sm" w="sm" type="none"/>
          </a:ln>
        </p:spPr>
      </p:cxnSp>
      <p:cxnSp>
        <p:nvCxnSpPr>
          <p:cNvPr id="2501" name="Google Shape;2501;p233"/>
          <p:cNvCxnSpPr/>
          <p:nvPr/>
        </p:nvCxnSpPr>
        <p:spPr>
          <a:xfrm>
            <a:off x="11449456" y="7459098"/>
            <a:ext cx="9571200" cy="0"/>
          </a:xfrm>
          <a:prstGeom prst="straightConnector1">
            <a:avLst/>
          </a:prstGeom>
          <a:noFill/>
          <a:ln cap="flat" cmpd="sng" w="25400">
            <a:solidFill>
              <a:srgbClr val="D5D5D5"/>
            </a:solidFill>
            <a:prstDash val="solid"/>
            <a:miter lim="400000"/>
            <a:headEnd len="sm" w="sm" type="none"/>
            <a:tailEnd len="sm" w="sm" type="none"/>
          </a:ln>
        </p:spPr>
      </p:cxnSp>
      <p:cxnSp>
        <p:nvCxnSpPr>
          <p:cNvPr id="2502" name="Google Shape;2502;p233"/>
          <p:cNvCxnSpPr/>
          <p:nvPr/>
        </p:nvCxnSpPr>
        <p:spPr>
          <a:xfrm>
            <a:off x="11449456" y="8590398"/>
            <a:ext cx="9571200" cy="0"/>
          </a:xfrm>
          <a:prstGeom prst="straightConnector1">
            <a:avLst/>
          </a:prstGeom>
          <a:noFill/>
          <a:ln cap="flat" cmpd="sng" w="25400">
            <a:solidFill>
              <a:srgbClr val="D5D5D5"/>
            </a:solidFill>
            <a:prstDash val="solid"/>
            <a:miter lim="400000"/>
            <a:headEnd len="sm" w="sm" type="none"/>
            <a:tailEnd len="sm" w="sm" type="none"/>
          </a:ln>
        </p:spPr>
      </p:cxnSp>
      <p:cxnSp>
        <p:nvCxnSpPr>
          <p:cNvPr id="2503" name="Google Shape;2503;p233"/>
          <p:cNvCxnSpPr/>
          <p:nvPr/>
        </p:nvCxnSpPr>
        <p:spPr>
          <a:xfrm>
            <a:off x="11449456" y="9721698"/>
            <a:ext cx="9571200" cy="0"/>
          </a:xfrm>
          <a:prstGeom prst="straightConnector1">
            <a:avLst/>
          </a:prstGeom>
          <a:noFill/>
          <a:ln cap="flat" cmpd="sng" w="25400">
            <a:solidFill>
              <a:srgbClr val="D5D5D5"/>
            </a:solidFill>
            <a:prstDash val="solid"/>
            <a:miter lim="400000"/>
            <a:headEnd len="sm" w="sm" type="none"/>
            <a:tailEnd len="sm" w="sm" type="none"/>
          </a:ln>
        </p:spPr>
      </p:cxnSp>
      <p:sp>
        <p:nvSpPr>
          <p:cNvPr id="2504" name="Google Shape;2504;p233"/>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505" name="Google Shape;2505;p233"/>
          <p:cNvSpPr/>
          <p:nvPr>
            <p:ph idx="1" type="body"/>
          </p:nvPr>
        </p:nvSpPr>
        <p:spPr>
          <a:xfrm>
            <a:off x="12689095" y="1682809"/>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Font typeface="Arial"/>
              <a:buNone/>
              <a:defRPr>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6" name="Google Shape;2506;p233"/>
          <p:cNvSpPr txBox="1"/>
          <p:nvPr>
            <p:ph idx="2" type="body"/>
          </p:nvPr>
        </p:nvSpPr>
        <p:spPr>
          <a:xfrm>
            <a:off x="9573088" y="1532888"/>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7" name="Google Shape;2507;p233"/>
          <p:cNvSpPr txBox="1"/>
          <p:nvPr>
            <p:ph idx="3" type="body"/>
          </p:nvPr>
        </p:nvSpPr>
        <p:spPr>
          <a:xfrm>
            <a:off x="21253056" y="1570453"/>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8" name="Google Shape;2508;p233"/>
          <p:cNvSpPr/>
          <p:nvPr>
            <p:ph idx="4" type="body"/>
          </p:nvPr>
        </p:nvSpPr>
        <p:spPr>
          <a:xfrm>
            <a:off x="14347536" y="2814109"/>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0" sz="3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9" name="Google Shape;2509;p233"/>
          <p:cNvSpPr txBox="1"/>
          <p:nvPr>
            <p:ph idx="5" type="body"/>
          </p:nvPr>
        </p:nvSpPr>
        <p:spPr>
          <a:xfrm>
            <a:off x="9573088" y="2701753"/>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0" name="Google Shape;2510;p233"/>
          <p:cNvSpPr txBox="1"/>
          <p:nvPr>
            <p:ph idx="6" type="body"/>
          </p:nvPr>
        </p:nvSpPr>
        <p:spPr>
          <a:xfrm>
            <a:off x="21253056" y="2701754"/>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1" name="Google Shape;2511;p233"/>
          <p:cNvSpPr/>
          <p:nvPr>
            <p:ph idx="7" type="body"/>
          </p:nvPr>
        </p:nvSpPr>
        <p:spPr>
          <a:xfrm>
            <a:off x="17531742" y="3945409"/>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0" sz="3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2" name="Google Shape;2512;p233"/>
          <p:cNvSpPr/>
          <p:nvPr>
            <p:ph idx="8" type="body"/>
          </p:nvPr>
        </p:nvSpPr>
        <p:spPr>
          <a:xfrm>
            <a:off x="14767673" y="5076708"/>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0" sz="3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3" name="Google Shape;2513;p233"/>
          <p:cNvSpPr/>
          <p:nvPr>
            <p:ph idx="9" type="body"/>
          </p:nvPr>
        </p:nvSpPr>
        <p:spPr>
          <a:xfrm>
            <a:off x="11870931" y="6208008"/>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0" sz="3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4" name="Google Shape;2514;p233"/>
          <p:cNvSpPr/>
          <p:nvPr>
            <p:ph idx="13" type="body"/>
          </p:nvPr>
        </p:nvSpPr>
        <p:spPr>
          <a:xfrm>
            <a:off x="20780992" y="7339308"/>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0" sz="3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5" name="Google Shape;2515;p233"/>
          <p:cNvSpPr/>
          <p:nvPr>
            <p:ph idx="14" type="body"/>
          </p:nvPr>
        </p:nvSpPr>
        <p:spPr>
          <a:xfrm>
            <a:off x="16115224" y="8470608"/>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0" sz="3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6" name="Google Shape;2516;p233"/>
          <p:cNvSpPr/>
          <p:nvPr>
            <p:ph idx="15" type="body"/>
          </p:nvPr>
        </p:nvSpPr>
        <p:spPr>
          <a:xfrm>
            <a:off x="19543983" y="9601907"/>
            <a:ext cx="239700" cy="239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0" sz="3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7" name="Google Shape;2517;p233"/>
          <p:cNvSpPr txBox="1"/>
          <p:nvPr>
            <p:ph idx="16" type="body"/>
          </p:nvPr>
        </p:nvSpPr>
        <p:spPr>
          <a:xfrm>
            <a:off x="9573088" y="3833053"/>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8" name="Google Shape;2518;p233"/>
          <p:cNvSpPr txBox="1"/>
          <p:nvPr>
            <p:ph idx="17" type="body"/>
          </p:nvPr>
        </p:nvSpPr>
        <p:spPr>
          <a:xfrm>
            <a:off x="21253056" y="3833053"/>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9" name="Google Shape;2519;p233"/>
          <p:cNvSpPr txBox="1"/>
          <p:nvPr>
            <p:ph idx="18" type="body"/>
          </p:nvPr>
        </p:nvSpPr>
        <p:spPr>
          <a:xfrm>
            <a:off x="9573088" y="4964352"/>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0" name="Google Shape;2520;p233"/>
          <p:cNvSpPr txBox="1"/>
          <p:nvPr>
            <p:ph idx="19" type="body"/>
          </p:nvPr>
        </p:nvSpPr>
        <p:spPr>
          <a:xfrm>
            <a:off x="21253056" y="4964352"/>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1" name="Google Shape;2521;p233"/>
          <p:cNvSpPr txBox="1"/>
          <p:nvPr>
            <p:ph idx="20" type="body"/>
          </p:nvPr>
        </p:nvSpPr>
        <p:spPr>
          <a:xfrm>
            <a:off x="9573088" y="6095652"/>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2" name="Google Shape;2522;p233"/>
          <p:cNvSpPr txBox="1"/>
          <p:nvPr>
            <p:ph idx="21" type="body"/>
          </p:nvPr>
        </p:nvSpPr>
        <p:spPr>
          <a:xfrm>
            <a:off x="21253056" y="6095652"/>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3" name="Google Shape;2523;p233"/>
          <p:cNvSpPr txBox="1"/>
          <p:nvPr>
            <p:ph idx="22" type="body"/>
          </p:nvPr>
        </p:nvSpPr>
        <p:spPr>
          <a:xfrm>
            <a:off x="9573088" y="7226952"/>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4" name="Google Shape;2524;p233"/>
          <p:cNvSpPr txBox="1"/>
          <p:nvPr>
            <p:ph idx="23" type="body"/>
          </p:nvPr>
        </p:nvSpPr>
        <p:spPr>
          <a:xfrm>
            <a:off x="21253056" y="7226951"/>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5" name="Google Shape;2525;p233"/>
          <p:cNvSpPr txBox="1"/>
          <p:nvPr>
            <p:ph idx="24" type="body"/>
          </p:nvPr>
        </p:nvSpPr>
        <p:spPr>
          <a:xfrm>
            <a:off x="9573088" y="8358252"/>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6" name="Google Shape;2526;p233"/>
          <p:cNvSpPr txBox="1"/>
          <p:nvPr>
            <p:ph idx="25" type="body"/>
          </p:nvPr>
        </p:nvSpPr>
        <p:spPr>
          <a:xfrm>
            <a:off x="21253056" y="8358251"/>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7" name="Google Shape;2527;p233"/>
          <p:cNvSpPr txBox="1"/>
          <p:nvPr>
            <p:ph idx="26" type="body"/>
          </p:nvPr>
        </p:nvSpPr>
        <p:spPr>
          <a:xfrm>
            <a:off x="9573088" y="9489552"/>
            <a:ext cx="1876500" cy="46440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8" name="Google Shape;2528;p233"/>
          <p:cNvSpPr txBox="1"/>
          <p:nvPr>
            <p:ph idx="27" type="body"/>
          </p:nvPr>
        </p:nvSpPr>
        <p:spPr>
          <a:xfrm>
            <a:off x="21253056" y="9489552"/>
            <a:ext cx="1644000" cy="464400"/>
          </a:xfrm>
          <a:prstGeom prst="rect">
            <a:avLst/>
          </a:prstGeom>
          <a:noFill/>
          <a:ln>
            <a:noFill/>
          </a:ln>
        </p:spPr>
        <p:txBody>
          <a:bodyPr anchorCtr="0" anchor="ctr"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400"/>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9" name="Google Shape;2529;p233"/>
          <p:cNvSpPr txBox="1"/>
          <p:nvPr>
            <p:ph idx="28"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530" name="Google Shape;2530;p233"/>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31" name="Google Shape;2531;p233"/>
          <p:cNvSpPr txBox="1"/>
          <p:nvPr>
            <p:ph idx="29" type="body"/>
          </p:nvPr>
        </p:nvSpPr>
        <p:spPr>
          <a:xfrm>
            <a:off x="537010" y="11240466"/>
            <a:ext cx="5039400" cy="2095200"/>
          </a:xfrm>
          <a:prstGeom prst="rect">
            <a:avLst/>
          </a:prstGeom>
          <a:noFill/>
          <a:ln>
            <a:noFill/>
          </a:ln>
        </p:spPr>
        <p:txBody>
          <a:bodyPr anchorCtr="0" anchor="b"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ion Diagram – Dark" showMasterSp="0">
  <p:cSld name="Onion Diagram – Dark">
    <p:bg>
      <p:bgPr>
        <a:solidFill>
          <a:srgbClr val="000000"/>
        </a:solidFill>
      </p:bgPr>
    </p:bg>
    <p:spTree>
      <p:nvGrpSpPr>
        <p:cNvPr id="2532" name="Shape 2532"/>
        <p:cNvGrpSpPr/>
        <p:nvPr/>
      </p:nvGrpSpPr>
      <p:grpSpPr>
        <a:xfrm>
          <a:off x="0" y="0"/>
          <a:ext cx="0" cy="0"/>
          <a:chOff x="0" y="0"/>
          <a:chExt cx="0" cy="0"/>
        </a:xfrm>
      </p:grpSpPr>
      <p:sp>
        <p:nvSpPr>
          <p:cNvPr id="2533" name="Google Shape;2533;p234"/>
          <p:cNvSpPr/>
          <p:nvPr/>
        </p:nvSpPr>
        <p:spPr>
          <a:xfrm>
            <a:off x="532472" y="507999"/>
            <a:ext cx="15222300" cy="12699900"/>
          </a:xfrm>
          <a:prstGeom prst="roundRect">
            <a:avLst>
              <a:gd fmla="val 1596" name="adj"/>
            </a:avLst>
          </a:prstGeom>
          <a:solidFill>
            <a:srgbClr val="FFFFFF">
              <a:alpha val="98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534" name="Google Shape;2534;p234"/>
          <p:cNvSpPr/>
          <p:nvPr/>
        </p:nvSpPr>
        <p:spPr>
          <a:xfrm>
            <a:off x="2604181" y="1318500"/>
            <a:ext cx="11079000" cy="11079000"/>
          </a:xfrm>
          <a:prstGeom prst="ellipse">
            <a:avLst/>
          </a:prstGeom>
          <a:gradFill>
            <a:gsLst>
              <a:gs pos="0">
                <a:srgbClr val="4A4C50">
                  <a:alpha val="14901"/>
                </a:srgbClr>
              </a:gs>
              <a:gs pos="100000">
                <a:srgbClr val="91969C">
                  <a:alpha val="14901"/>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535" name="Google Shape;2535;p234"/>
          <p:cNvSpPr/>
          <p:nvPr/>
        </p:nvSpPr>
        <p:spPr>
          <a:xfrm>
            <a:off x="3834739" y="3779616"/>
            <a:ext cx="8617800" cy="8617800"/>
          </a:xfrm>
          <a:prstGeom prst="ellipse">
            <a:avLst/>
          </a:prstGeom>
          <a:gradFill>
            <a:gsLst>
              <a:gs pos="0">
                <a:srgbClr val="4A4C50">
                  <a:alpha val="14901"/>
                </a:srgbClr>
              </a:gs>
              <a:gs pos="100000">
                <a:srgbClr val="91969C">
                  <a:alpha val="14901"/>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536" name="Google Shape;2536;p234"/>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537" name="Google Shape;2537;p234"/>
          <p:cNvSpPr/>
          <p:nvPr/>
        </p:nvSpPr>
        <p:spPr>
          <a:xfrm>
            <a:off x="5066913" y="6243964"/>
            <a:ext cx="6153600" cy="6153600"/>
          </a:xfrm>
          <a:prstGeom prst="ellipse">
            <a:avLst/>
          </a:prstGeom>
          <a:gradFill>
            <a:gsLst>
              <a:gs pos="0">
                <a:srgbClr val="4A4C50">
                  <a:alpha val="4705"/>
                </a:srgbClr>
              </a:gs>
              <a:gs pos="100000">
                <a:srgbClr val="91969C">
                  <a:alpha val="4705"/>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chemeClr val="lt1"/>
              </a:solidFill>
              <a:latin typeface="Helvetica Neue"/>
              <a:ea typeface="Helvetica Neue"/>
              <a:cs typeface="Helvetica Neue"/>
              <a:sym typeface="Helvetica Neue"/>
            </a:endParaRPr>
          </a:p>
        </p:txBody>
      </p:sp>
      <p:sp>
        <p:nvSpPr>
          <p:cNvPr id="2538" name="Google Shape;2538;p234"/>
          <p:cNvSpPr/>
          <p:nvPr/>
        </p:nvSpPr>
        <p:spPr>
          <a:xfrm>
            <a:off x="6298220" y="8706577"/>
            <a:ext cx="3690900" cy="3690900"/>
          </a:xfrm>
          <a:prstGeom prst="ellipse">
            <a:avLst/>
          </a:prstGeom>
          <a:gradFill>
            <a:gsLst>
              <a:gs pos="0">
                <a:srgbClr val="4A4C50">
                  <a:alpha val="4705"/>
                </a:srgbClr>
              </a:gs>
              <a:gs pos="100000">
                <a:srgbClr val="91969C">
                  <a:alpha val="4705"/>
                </a:srgbClr>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chemeClr val="lt1"/>
              </a:solidFill>
              <a:latin typeface="Helvetica Neue"/>
              <a:ea typeface="Helvetica Neue"/>
              <a:cs typeface="Helvetica Neue"/>
              <a:sym typeface="Helvetica Neue"/>
            </a:endParaRPr>
          </a:p>
        </p:txBody>
      </p:sp>
      <p:sp>
        <p:nvSpPr>
          <p:cNvPr id="2539" name="Google Shape;2539;p234"/>
          <p:cNvSpPr txBox="1"/>
          <p:nvPr>
            <p:ph idx="1" type="body"/>
          </p:nvPr>
        </p:nvSpPr>
        <p:spPr>
          <a:xfrm>
            <a:off x="6709753" y="9908838"/>
            <a:ext cx="2869800" cy="12855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800"/>
              <a:buNone/>
              <a:defRPr b="0" sz="1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0" name="Google Shape;2540;p234"/>
          <p:cNvSpPr txBox="1"/>
          <p:nvPr>
            <p:ph idx="2" type="body"/>
          </p:nvPr>
        </p:nvSpPr>
        <p:spPr>
          <a:xfrm>
            <a:off x="6465191" y="6953467"/>
            <a:ext cx="3358800" cy="12855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800"/>
              <a:buNone/>
              <a:defRPr b="0" sz="1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1" name="Google Shape;2541;p234"/>
          <p:cNvSpPr txBox="1"/>
          <p:nvPr>
            <p:ph idx="3" type="body"/>
          </p:nvPr>
        </p:nvSpPr>
        <p:spPr>
          <a:xfrm>
            <a:off x="6465191" y="4459770"/>
            <a:ext cx="3358800" cy="12855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800"/>
              <a:buNone/>
              <a:defRPr b="0" sz="1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2" name="Google Shape;2542;p234"/>
          <p:cNvSpPr txBox="1"/>
          <p:nvPr>
            <p:ph idx="4" type="body"/>
          </p:nvPr>
        </p:nvSpPr>
        <p:spPr>
          <a:xfrm>
            <a:off x="6465191" y="1978771"/>
            <a:ext cx="3358800" cy="12855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800"/>
              <a:buNone/>
              <a:defRPr b="0" sz="1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3" name="Google Shape;2543;p234"/>
          <p:cNvSpPr txBox="1"/>
          <p:nvPr>
            <p:ph idx="5" type="body"/>
          </p:nvPr>
        </p:nvSpPr>
        <p:spPr>
          <a:xfrm>
            <a:off x="16276676"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544" name="Google Shape;2544;p234"/>
          <p:cNvSpPr txBox="1"/>
          <p:nvPr>
            <p:ph type="title"/>
          </p:nvPr>
        </p:nvSpPr>
        <p:spPr>
          <a:xfrm>
            <a:off x="16276676"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5" name="Google Shape;2545;p234"/>
          <p:cNvSpPr txBox="1"/>
          <p:nvPr>
            <p:ph idx="6" type="body"/>
          </p:nvPr>
        </p:nvSpPr>
        <p:spPr>
          <a:xfrm>
            <a:off x="16276677" y="10712380"/>
            <a:ext cx="6277800" cy="2495700"/>
          </a:xfrm>
          <a:prstGeom prst="rect">
            <a:avLst/>
          </a:prstGeom>
          <a:noFill/>
          <a:ln>
            <a:noFill/>
          </a:ln>
        </p:spPr>
        <p:txBody>
          <a:bodyPr anchorCtr="0" anchor="b"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2400"/>
              <a:buFont typeface="Arial"/>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aborators – Dark" showMasterSp="0">
  <p:cSld name="Collaborators – Dark">
    <p:bg>
      <p:bgPr>
        <a:solidFill>
          <a:srgbClr val="000000"/>
        </a:solidFill>
      </p:bgPr>
    </p:bg>
    <p:spTree>
      <p:nvGrpSpPr>
        <p:cNvPr id="2546" name="Shape 2546"/>
        <p:cNvGrpSpPr/>
        <p:nvPr/>
      </p:nvGrpSpPr>
      <p:grpSpPr>
        <a:xfrm>
          <a:off x="0" y="0"/>
          <a:ext cx="0" cy="0"/>
          <a:chOff x="0" y="0"/>
          <a:chExt cx="0" cy="0"/>
        </a:xfrm>
      </p:grpSpPr>
      <p:sp>
        <p:nvSpPr>
          <p:cNvPr id="2547" name="Google Shape;2547;p235"/>
          <p:cNvSpPr/>
          <p:nvPr/>
        </p:nvSpPr>
        <p:spPr>
          <a:xfrm>
            <a:off x="8623805" y="507999"/>
            <a:ext cx="15222300" cy="12699900"/>
          </a:xfrm>
          <a:prstGeom prst="roundRect">
            <a:avLst>
              <a:gd fmla="val 1596" name="adj"/>
            </a:avLst>
          </a:prstGeom>
          <a:solidFill>
            <a:srgbClr val="FFFFFF">
              <a:alpha val="98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2548" name="Google Shape;2548;p235"/>
          <p:cNvSpPr/>
          <p:nvPr/>
        </p:nvSpPr>
        <p:spPr>
          <a:xfrm>
            <a:off x="10701864" y="1324320"/>
            <a:ext cx="11066400" cy="11067300"/>
          </a:xfrm>
          <a:prstGeom prst="ellipse">
            <a:avLst/>
          </a:prstGeom>
          <a:gradFill>
            <a:gsLst>
              <a:gs pos="0">
                <a:srgbClr val="D9D9D9">
                  <a:alpha val="24705"/>
                </a:srgbClr>
              </a:gs>
              <a:gs pos="47810">
                <a:srgbClr val="B5B7BA">
                  <a:alpha val="20000"/>
                </a:srgbClr>
              </a:gs>
              <a:gs pos="97310">
                <a:srgbClr val="91969C">
                  <a:alpha val="14901"/>
                </a:srgbClr>
              </a:gs>
              <a:gs pos="100000">
                <a:srgbClr val="91969C">
                  <a:alpha val="14901"/>
                </a:srgbClr>
              </a:gs>
            </a:gsLst>
            <a:lin ang="10800025" scaled="0"/>
          </a:gradFill>
          <a:ln cap="flat" cmpd="sng" w="127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2549" name="Google Shape;2549;p235"/>
          <p:cNvSpPr/>
          <p:nvPr/>
        </p:nvSpPr>
        <p:spPr>
          <a:xfrm>
            <a:off x="11651074" y="2273620"/>
            <a:ext cx="9168000" cy="9168900"/>
          </a:xfrm>
          <a:prstGeom prst="ellipse">
            <a:avLst/>
          </a:prstGeom>
          <a:gradFill>
            <a:gsLst>
              <a:gs pos="0">
                <a:srgbClr val="D9D9D9">
                  <a:alpha val="24705"/>
                </a:srgbClr>
              </a:gs>
              <a:gs pos="47810">
                <a:srgbClr val="B5B7BA">
                  <a:alpha val="20000"/>
                </a:srgbClr>
              </a:gs>
              <a:gs pos="97310">
                <a:srgbClr val="91969C">
                  <a:alpha val="14901"/>
                </a:srgbClr>
              </a:gs>
              <a:gs pos="100000">
                <a:srgbClr val="91969C">
                  <a:alpha val="14901"/>
                </a:srgbClr>
              </a:gs>
            </a:gsLst>
            <a:lin ang="10800025" scaled="0"/>
          </a:gradFill>
          <a:ln cap="flat" cmpd="sng" w="127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2550" name="Google Shape;2550;p235"/>
          <p:cNvSpPr/>
          <p:nvPr/>
        </p:nvSpPr>
        <p:spPr>
          <a:xfrm>
            <a:off x="12603696" y="3226334"/>
            <a:ext cx="7262700" cy="7263300"/>
          </a:xfrm>
          <a:prstGeom prst="ellipse">
            <a:avLst/>
          </a:prstGeom>
          <a:gradFill>
            <a:gsLst>
              <a:gs pos="0">
                <a:srgbClr val="D9D9D9">
                  <a:alpha val="24705"/>
                </a:srgbClr>
              </a:gs>
              <a:gs pos="47810">
                <a:srgbClr val="B5B7BA">
                  <a:alpha val="20000"/>
                </a:srgbClr>
              </a:gs>
              <a:gs pos="97310">
                <a:srgbClr val="91969C">
                  <a:alpha val="14901"/>
                </a:srgbClr>
              </a:gs>
              <a:gs pos="100000">
                <a:srgbClr val="91969C">
                  <a:alpha val="14901"/>
                </a:srgbClr>
              </a:gs>
            </a:gsLst>
            <a:lin ang="10800025" scaled="0"/>
          </a:gradFill>
          <a:ln cap="flat" cmpd="sng" w="127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2551" name="Google Shape;2551;p235"/>
          <p:cNvSpPr/>
          <p:nvPr/>
        </p:nvSpPr>
        <p:spPr>
          <a:xfrm>
            <a:off x="13559939" y="4182670"/>
            <a:ext cx="5350200" cy="5350800"/>
          </a:xfrm>
          <a:prstGeom prst="ellipse">
            <a:avLst/>
          </a:prstGeom>
          <a:gradFill>
            <a:gsLst>
              <a:gs pos="0">
                <a:srgbClr val="D9D9D9">
                  <a:alpha val="24705"/>
                </a:srgbClr>
              </a:gs>
              <a:gs pos="47810">
                <a:srgbClr val="B5B7BA">
                  <a:alpha val="20000"/>
                </a:srgbClr>
              </a:gs>
              <a:gs pos="97310">
                <a:srgbClr val="91969C">
                  <a:alpha val="14901"/>
                </a:srgbClr>
              </a:gs>
              <a:gs pos="100000">
                <a:srgbClr val="91969C">
                  <a:alpha val="14901"/>
                </a:srgbClr>
              </a:gs>
            </a:gsLst>
            <a:lin ang="10800025" scaled="0"/>
          </a:gradFill>
          <a:ln cap="flat" cmpd="sng" w="127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2552" name="Google Shape;2552;p235"/>
          <p:cNvSpPr/>
          <p:nvPr/>
        </p:nvSpPr>
        <p:spPr>
          <a:xfrm>
            <a:off x="14525085" y="5147907"/>
            <a:ext cx="3420000" cy="3420300"/>
          </a:xfrm>
          <a:prstGeom prst="ellipse">
            <a:avLst/>
          </a:prstGeom>
          <a:gradFill>
            <a:gsLst>
              <a:gs pos="0">
                <a:srgbClr val="D9D9D9">
                  <a:alpha val="24705"/>
                </a:srgbClr>
              </a:gs>
              <a:gs pos="47810">
                <a:srgbClr val="B5B7BA">
                  <a:alpha val="20000"/>
                </a:srgbClr>
              </a:gs>
              <a:gs pos="97310">
                <a:srgbClr val="91969C">
                  <a:alpha val="14901"/>
                </a:srgbClr>
              </a:gs>
              <a:gs pos="100000">
                <a:srgbClr val="91969C">
                  <a:alpha val="14901"/>
                </a:srgbClr>
              </a:gs>
            </a:gsLst>
            <a:lin ang="10800025" scaled="0"/>
          </a:gradFill>
          <a:ln cap="flat" cmpd="sng" w="127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2553" name="Google Shape;2553;p235"/>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554" name="Google Shape;2554;p235"/>
          <p:cNvSpPr/>
          <p:nvPr/>
        </p:nvSpPr>
        <p:spPr>
          <a:xfrm>
            <a:off x="12603696" y="3226334"/>
            <a:ext cx="7262700" cy="7263300"/>
          </a:xfrm>
          <a:prstGeom prst="ellipse">
            <a:avLst/>
          </a:prstGeom>
          <a:gradFill>
            <a:gsLst>
              <a:gs pos="0">
                <a:srgbClr val="D9D9D9">
                  <a:alpha val="24705"/>
                </a:srgbClr>
              </a:gs>
              <a:gs pos="47810">
                <a:srgbClr val="B5B7BA">
                  <a:alpha val="20000"/>
                </a:srgbClr>
              </a:gs>
              <a:gs pos="97310">
                <a:srgbClr val="91969C">
                  <a:alpha val="14901"/>
                </a:srgbClr>
              </a:gs>
              <a:gs pos="100000">
                <a:srgbClr val="91969C">
                  <a:alpha val="14901"/>
                </a:srgbClr>
              </a:gs>
            </a:gsLst>
            <a:lin ang="10800025" scaled="0"/>
          </a:gradFill>
          <a:ln cap="flat" cmpd="sng" w="12700">
            <a:solidFill>
              <a:srgbClr val="000000">
                <a:alpha val="49800"/>
              </a:srgbClr>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chemeClr val="lt1"/>
              </a:solidFill>
              <a:latin typeface="Helvetica Neue"/>
              <a:ea typeface="Helvetica Neue"/>
              <a:cs typeface="Helvetica Neue"/>
              <a:sym typeface="Helvetica Neue"/>
            </a:endParaRPr>
          </a:p>
        </p:txBody>
      </p:sp>
      <p:sp>
        <p:nvSpPr>
          <p:cNvPr id="2555" name="Google Shape;2555;p235"/>
          <p:cNvSpPr/>
          <p:nvPr/>
        </p:nvSpPr>
        <p:spPr>
          <a:xfrm>
            <a:off x="13559939" y="4182670"/>
            <a:ext cx="5350200" cy="5350800"/>
          </a:xfrm>
          <a:prstGeom prst="ellipse">
            <a:avLst/>
          </a:prstGeom>
          <a:gradFill>
            <a:gsLst>
              <a:gs pos="0">
                <a:srgbClr val="D9D9D9">
                  <a:alpha val="24705"/>
                </a:srgbClr>
              </a:gs>
              <a:gs pos="47810">
                <a:srgbClr val="B5B7BA">
                  <a:alpha val="20000"/>
                </a:srgbClr>
              </a:gs>
              <a:gs pos="97310">
                <a:srgbClr val="91969C">
                  <a:alpha val="14901"/>
                </a:srgbClr>
              </a:gs>
              <a:gs pos="100000">
                <a:srgbClr val="91969C">
                  <a:alpha val="14901"/>
                </a:srgbClr>
              </a:gs>
            </a:gsLst>
            <a:lin ang="10800025" scaled="0"/>
          </a:gradFill>
          <a:ln cap="flat" cmpd="sng" w="12700">
            <a:solidFill>
              <a:srgbClr val="000000">
                <a:alpha val="49800"/>
              </a:srgbClr>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chemeClr val="lt1"/>
              </a:solidFill>
              <a:latin typeface="Helvetica Neue"/>
              <a:ea typeface="Helvetica Neue"/>
              <a:cs typeface="Helvetica Neue"/>
              <a:sym typeface="Helvetica Neue"/>
            </a:endParaRPr>
          </a:p>
        </p:txBody>
      </p:sp>
      <p:sp>
        <p:nvSpPr>
          <p:cNvPr id="2556" name="Google Shape;2556;p235"/>
          <p:cNvSpPr/>
          <p:nvPr/>
        </p:nvSpPr>
        <p:spPr>
          <a:xfrm>
            <a:off x="14525085" y="5147907"/>
            <a:ext cx="3420000" cy="3420300"/>
          </a:xfrm>
          <a:prstGeom prst="ellipse">
            <a:avLst/>
          </a:prstGeom>
          <a:gradFill>
            <a:gsLst>
              <a:gs pos="0">
                <a:srgbClr val="D9D9D9">
                  <a:alpha val="24705"/>
                </a:srgbClr>
              </a:gs>
              <a:gs pos="47810">
                <a:srgbClr val="B5B7BA">
                  <a:alpha val="20000"/>
                </a:srgbClr>
              </a:gs>
              <a:gs pos="97310">
                <a:srgbClr val="91969C">
                  <a:alpha val="14901"/>
                </a:srgbClr>
              </a:gs>
              <a:gs pos="100000">
                <a:srgbClr val="91969C">
                  <a:alpha val="14901"/>
                </a:srgbClr>
              </a:gs>
            </a:gsLst>
            <a:lin ang="10800025" scaled="0"/>
          </a:gradFill>
          <a:ln cap="flat" cmpd="sng" w="12700">
            <a:solidFill>
              <a:srgbClr val="000000">
                <a:alpha val="49800"/>
              </a:srgbClr>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chemeClr val="lt1"/>
              </a:solidFill>
              <a:latin typeface="Helvetica Neue"/>
              <a:ea typeface="Helvetica Neue"/>
              <a:cs typeface="Helvetica Neue"/>
              <a:sym typeface="Helvetica Neue"/>
            </a:endParaRPr>
          </a:p>
        </p:txBody>
      </p:sp>
      <p:sp>
        <p:nvSpPr>
          <p:cNvPr id="2557" name="Google Shape;2557;p235"/>
          <p:cNvSpPr txBox="1"/>
          <p:nvPr>
            <p:ph idx="1" type="body"/>
          </p:nvPr>
        </p:nvSpPr>
        <p:spPr>
          <a:xfrm>
            <a:off x="15537852" y="6548364"/>
            <a:ext cx="1394400" cy="6192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3400"/>
              <a:buNone/>
              <a:defRPr b="0" sz="3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8" name="Google Shape;2558;p235"/>
          <p:cNvSpPr txBox="1"/>
          <p:nvPr>
            <p:ph idx="2" type="body"/>
          </p:nvPr>
        </p:nvSpPr>
        <p:spPr>
          <a:xfrm>
            <a:off x="15372484" y="8823643"/>
            <a:ext cx="17250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9" name="Google Shape;2559;p235"/>
          <p:cNvSpPr txBox="1"/>
          <p:nvPr>
            <p:ph idx="3" type="body"/>
          </p:nvPr>
        </p:nvSpPr>
        <p:spPr>
          <a:xfrm>
            <a:off x="15181491" y="9763957"/>
            <a:ext cx="21072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0" name="Google Shape;2560;p235"/>
          <p:cNvSpPr txBox="1"/>
          <p:nvPr>
            <p:ph idx="4" type="body"/>
          </p:nvPr>
        </p:nvSpPr>
        <p:spPr>
          <a:xfrm>
            <a:off x="15181491" y="10744749"/>
            <a:ext cx="21072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1" name="Google Shape;2561;p235"/>
          <p:cNvSpPr txBox="1"/>
          <p:nvPr>
            <p:ph idx="5" type="body"/>
          </p:nvPr>
        </p:nvSpPr>
        <p:spPr>
          <a:xfrm>
            <a:off x="15181491" y="11705301"/>
            <a:ext cx="21072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2" name="Google Shape;2562;p235"/>
          <p:cNvSpPr txBox="1"/>
          <p:nvPr>
            <p:ph idx="6"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dk2"/>
              </a:buClr>
              <a:buSzPts val="2000"/>
              <a:buNone/>
              <a:defRPr sz="20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563" name="Google Shape;2563;p235"/>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Helvetica Neue"/>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64" name="Google Shape;2564;p235"/>
          <p:cNvSpPr txBox="1"/>
          <p:nvPr>
            <p:ph idx="7" type="body"/>
          </p:nvPr>
        </p:nvSpPr>
        <p:spPr>
          <a:xfrm>
            <a:off x="537010" y="11240466"/>
            <a:ext cx="4951200" cy="2095200"/>
          </a:xfrm>
          <a:prstGeom prst="rect">
            <a:avLst/>
          </a:prstGeom>
          <a:noFill/>
          <a:ln>
            <a:noFill/>
          </a:ln>
        </p:spPr>
        <p:txBody>
          <a:bodyPr anchorCtr="0" anchor="b"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sitioning – Dark" showMasterSp="0">
  <p:cSld name="Positioning – Dark">
    <p:bg>
      <p:bgPr>
        <a:solidFill>
          <a:srgbClr val="000000"/>
        </a:solidFill>
      </p:bgPr>
    </p:bg>
    <p:spTree>
      <p:nvGrpSpPr>
        <p:cNvPr id="2565" name="Shape 2565"/>
        <p:cNvGrpSpPr/>
        <p:nvPr/>
      </p:nvGrpSpPr>
      <p:grpSpPr>
        <a:xfrm>
          <a:off x="0" y="0"/>
          <a:ext cx="0" cy="0"/>
          <a:chOff x="0" y="0"/>
          <a:chExt cx="0" cy="0"/>
        </a:xfrm>
      </p:grpSpPr>
      <p:sp>
        <p:nvSpPr>
          <p:cNvPr id="2566" name="Google Shape;2566;p236"/>
          <p:cNvSpPr/>
          <p:nvPr/>
        </p:nvSpPr>
        <p:spPr>
          <a:xfrm>
            <a:off x="532472" y="507999"/>
            <a:ext cx="12702000" cy="12699900"/>
          </a:xfrm>
          <a:prstGeom prst="roundRect">
            <a:avLst>
              <a:gd fmla="val 1596" name="adj"/>
            </a:avLst>
          </a:prstGeom>
          <a:solidFill>
            <a:srgbClr val="FFFFFF">
              <a:alpha val="98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567" name="Google Shape;2567;p236"/>
          <p:cNvSpPr/>
          <p:nvPr/>
        </p:nvSpPr>
        <p:spPr>
          <a:xfrm>
            <a:off x="4732132" y="4847828"/>
            <a:ext cx="4302967" cy="4343246"/>
          </a:xfrm>
          <a:custGeom>
            <a:rect b="b" l="l" r="r" t="t"/>
            <a:pathLst>
              <a:path extrusionOk="0" h="20502" w="20852">
                <a:moveTo>
                  <a:pt x="10425" y="0"/>
                </a:moveTo>
                <a:cubicBezTo>
                  <a:pt x="8526" y="834"/>
                  <a:pt x="6746" y="2008"/>
                  <a:pt x="5186" y="3528"/>
                </a:cubicBezTo>
                <a:cubicBezTo>
                  <a:pt x="1341" y="7272"/>
                  <a:pt x="-364" y="12310"/>
                  <a:pt x="64" y="17203"/>
                </a:cubicBezTo>
                <a:cubicBezTo>
                  <a:pt x="6214" y="21573"/>
                  <a:pt x="14598" y="21600"/>
                  <a:pt x="20779" y="17291"/>
                </a:cubicBezTo>
                <a:cubicBezTo>
                  <a:pt x="21236" y="12370"/>
                  <a:pt x="19531" y="7295"/>
                  <a:pt x="15664" y="3528"/>
                </a:cubicBezTo>
                <a:cubicBezTo>
                  <a:pt x="14103" y="2008"/>
                  <a:pt x="12324" y="834"/>
                  <a:pt x="10425" y="0"/>
                </a:cubicBezTo>
                <a:close/>
              </a:path>
            </a:pathLst>
          </a:custGeom>
          <a:gradFill>
            <a:gsLst>
              <a:gs pos="0">
                <a:srgbClr val="4A4C50"/>
              </a:gs>
              <a:gs pos="2760">
                <a:srgbClr val="4A4C50"/>
              </a:gs>
              <a:gs pos="100000">
                <a:srgbClr val="91969C"/>
              </a:gs>
            </a:gsLst>
            <a:lin ang="5400012"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568" name="Google Shape;2568;p236"/>
          <p:cNvSpPr/>
          <p:nvPr/>
        </p:nvSpPr>
        <p:spPr>
          <a:xfrm>
            <a:off x="1724000" y="4524510"/>
            <a:ext cx="7311300" cy="7311300"/>
          </a:xfrm>
          <a:prstGeom prst="ellipse">
            <a:avLst/>
          </a:prstGeom>
          <a:noFill/>
          <a:ln cap="flat" cmpd="sng" w="25400">
            <a:solidFill>
              <a:srgbClr val="E1E1E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569" name="Google Shape;2569;p236"/>
          <p:cNvSpPr/>
          <p:nvPr/>
        </p:nvSpPr>
        <p:spPr>
          <a:xfrm>
            <a:off x="3240508" y="1880091"/>
            <a:ext cx="7311300" cy="7311300"/>
          </a:xfrm>
          <a:prstGeom prst="ellipse">
            <a:avLst/>
          </a:prstGeom>
          <a:noFill/>
          <a:ln cap="flat" cmpd="sng" w="25400">
            <a:solidFill>
              <a:srgbClr val="E1E1E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570" name="Google Shape;2570;p236"/>
          <p:cNvSpPr/>
          <p:nvPr/>
        </p:nvSpPr>
        <p:spPr>
          <a:xfrm>
            <a:off x="4731529" y="4524510"/>
            <a:ext cx="7311300" cy="7311300"/>
          </a:xfrm>
          <a:prstGeom prst="ellipse">
            <a:avLst/>
          </a:prstGeom>
          <a:noFill/>
          <a:ln cap="flat" cmpd="sng" w="25400">
            <a:solidFill>
              <a:srgbClr val="E1E1E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571" name="Google Shape;2571;p236"/>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572" name="Google Shape;2572;p236"/>
          <p:cNvSpPr txBox="1"/>
          <p:nvPr>
            <p:ph idx="1" type="body"/>
          </p:nvPr>
        </p:nvSpPr>
        <p:spPr>
          <a:xfrm>
            <a:off x="4471406" y="6619321"/>
            <a:ext cx="4824000" cy="10023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3" name="Google Shape;2573;p236"/>
          <p:cNvSpPr txBox="1"/>
          <p:nvPr>
            <p:ph idx="2" type="body"/>
          </p:nvPr>
        </p:nvSpPr>
        <p:spPr>
          <a:xfrm>
            <a:off x="4471406" y="3158708"/>
            <a:ext cx="48240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4" name="Google Shape;2574;p236"/>
          <p:cNvSpPr txBox="1"/>
          <p:nvPr>
            <p:ph idx="3" type="body"/>
          </p:nvPr>
        </p:nvSpPr>
        <p:spPr>
          <a:xfrm>
            <a:off x="2060169" y="8694383"/>
            <a:ext cx="24222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5" name="Google Shape;2575;p236"/>
          <p:cNvSpPr txBox="1"/>
          <p:nvPr>
            <p:ph idx="4" type="body"/>
          </p:nvPr>
        </p:nvSpPr>
        <p:spPr>
          <a:xfrm>
            <a:off x="9022624" y="8694383"/>
            <a:ext cx="2980200" cy="4023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6" name="Google Shape;2576;p236"/>
          <p:cNvSpPr txBox="1"/>
          <p:nvPr>
            <p:ph idx="5" type="body"/>
          </p:nvPr>
        </p:nvSpPr>
        <p:spPr>
          <a:xfrm>
            <a:off x="13817731"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577" name="Google Shape;2577;p236"/>
          <p:cNvSpPr txBox="1"/>
          <p:nvPr>
            <p:ph type="title"/>
          </p:nvPr>
        </p:nvSpPr>
        <p:spPr>
          <a:xfrm>
            <a:off x="13817731"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78" name="Google Shape;2578;p236"/>
          <p:cNvSpPr txBox="1"/>
          <p:nvPr>
            <p:ph idx="6" type="body"/>
          </p:nvPr>
        </p:nvSpPr>
        <p:spPr>
          <a:xfrm>
            <a:off x="13817734" y="11246172"/>
            <a:ext cx="7624200" cy="2089500"/>
          </a:xfrm>
          <a:prstGeom prst="rect">
            <a:avLst/>
          </a:prstGeom>
          <a:noFill/>
          <a:ln>
            <a:noFill/>
          </a:ln>
        </p:spPr>
        <p:txBody>
          <a:bodyPr anchorCtr="0" anchor="b"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2400"/>
              <a:buFont typeface="Arial"/>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thodology – Dark" showMasterSp="0">
  <p:cSld name="Methodology – Dark">
    <p:bg>
      <p:bgPr>
        <a:solidFill>
          <a:srgbClr val="000000"/>
        </a:solidFill>
      </p:bgPr>
    </p:bg>
    <p:spTree>
      <p:nvGrpSpPr>
        <p:cNvPr id="2579" name="Shape 2579"/>
        <p:cNvGrpSpPr/>
        <p:nvPr/>
      </p:nvGrpSpPr>
      <p:grpSpPr>
        <a:xfrm>
          <a:off x="0" y="0"/>
          <a:ext cx="0" cy="0"/>
          <a:chOff x="0" y="0"/>
          <a:chExt cx="0" cy="0"/>
        </a:xfrm>
      </p:grpSpPr>
      <p:sp>
        <p:nvSpPr>
          <p:cNvPr id="2580" name="Google Shape;2580;p237"/>
          <p:cNvSpPr/>
          <p:nvPr/>
        </p:nvSpPr>
        <p:spPr>
          <a:xfrm>
            <a:off x="8623805" y="507999"/>
            <a:ext cx="15222300" cy="12699900"/>
          </a:xfrm>
          <a:prstGeom prst="roundRect">
            <a:avLst>
              <a:gd fmla="val 1596" name="adj"/>
            </a:avLst>
          </a:prstGeom>
          <a:solidFill>
            <a:srgbClr val="FFFFFF">
              <a:alpha val="98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581" name="Google Shape;2581;p237"/>
          <p:cNvSpPr/>
          <p:nvPr/>
        </p:nvSpPr>
        <p:spPr>
          <a:xfrm>
            <a:off x="17365487" y="2790326"/>
            <a:ext cx="2955258" cy="3207978"/>
          </a:xfrm>
          <a:custGeom>
            <a:rect b="b" l="l" r="r" t="t"/>
            <a:pathLst>
              <a:path extrusionOk="0" h="21600" w="21600">
                <a:moveTo>
                  <a:pt x="0" y="0"/>
                </a:moveTo>
                <a:cubicBezTo>
                  <a:pt x="10473" y="2821"/>
                  <a:pt x="18556" y="10520"/>
                  <a:pt x="21266" y="20258"/>
                </a:cubicBezTo>
                <a:cubicBezTo>
                  <a:pt x="21389" y="20702"/>
                  <a:pt x="21501" y="21150"/>
                  <a:pt x="21600" y="21600"/>
                </a:cubicBezTo>
              </a:path>
            </a:pathLst>
          </a:custGeom>
          <a:noFill/>
          <a:ln cap="flat" cmpd="sng" w="12700">
            <a:solidFill>
              <a:srgbClr val="FFFFFF"/>
            </a:solidFill>
            <a:prstDash val="dashDot"/>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582" name="Google Shape;2582;p237"/>
          <p:cNvSpPr/>
          <p:nvPr/>
        </p:nvSpPr>
        <p:spPr>
          <a:xfrm flipH="1">
            <a:off x="12225802" y="2790326"/>
            <a:ext cx="2955258" cy="3207978"/>
          </a:xfrm>
          <a:custGeom>
            <a:rect b="b" l="l" r="r" t="t"/>
            <a:pathLst>
              <a:path extrusionOk="0" h="21600" w="21600">
                <a:moveTo>
                  <a:pt x="0" y="0"/>
                </a:moveTo>
                <a:cubicBezTo>
                  <a:pt x="10473" y="2821"/>
                  <a:pt x="18556" y="10520"/>
                  <a:pt x="21266" y="20258"/>
                </a:cubicBezTo>
                <a:cubicBezTo>
                  <a:pt x="21389" y="20702"/>
                  <a:pt x="21501" y="21150"/>
                  <a:pt x="21600" y="21600"/>
                </a:cubicBezTo>
              </a:path>
            </a:pathLst>
          </a:custGeom>
          <a:noFill/>
          <a:ln cap="flat" cmpd="sng" w="12700">
            <a:solidFill>
              <a:srgbClr val="FFFFFF"/>
            </a:solidFill>
            <a:prstDash val="dashDot"/>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583" name="Google Shape;2583;p237"/>
          <p:cNvSpPr/>
          <p:nvPr/>
        </p:nvSpPr>
        <p:spPr>
          <a:xfrm flipH="1" rot="10800000">
            <a:off x="17365487" y="7939871"/>
            <a:ext cx="2955258" cy="2989170"/>
          </a:xfrm>
          <a:custGeom>
            <a:rect b="b" l="l" r="r" t="t"/>
            <a:pathLst>
              <a:path extrusionOk="0" h="21600" w="21600">
                <a:moveTo>
                  <a:pt x="0" y="0"/>
                </a:moveTo>
                <a:cubicBezTo>
                  <a:pt x="10473" y="2821"/>
                  <a:pt x="18556" y="10520"/>
                  <a:pt x="21266" y="20258"/>
                </a:cubicBezTo>
                <a:cubicBezTo>
                  <a:pt x="21389" y="20702"/>
                  <a:pt x="21501" y="21150"/>
                  <a:pt x="21600" y="21600"/>
                </a:cubicBezTo>
              </a:path>
            </a:pathLst>
          </a:custGeom>
          <a:noFill/>
          <a:ln cap="flat" cmpd="sng" w="12700">
            <a:solidFill>
              <a:srgbClr val="FFFFFF"/>
            </a:solidFill>
            <a:prstDash val="dashDot"/>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584" name="Google Shape;2584;p237"/>
          <p:cNvSpPr/>
          <p:nvPr/>
        </p:nvSpPr>
        <p:spPr>
          <a:xfrm rot="10800000">
            <a:off x="12225802" y="7939925"/>
            <a:ext cx="2955258" cy="2989116"/>
          </a:xfrm>
          <a:custGeom>
            <a:rect b="b" l="l" r="r" t="t"/>
            <a:pathLst>
              <a:path extrusionOk="0" h="21600" w="21600">
                <a:moveTo>
                  <a:pt x="0" y="0"/>
                </a:moveTo>
                <a:cubicBezTo>
                  <a:pt x="10473" y="2821"/>
                  <a:pt x="18556" y="10520"/>
                  <a:pt x="21266" y="20258"/>
                </a:cubicBezTo>
                <a:cubicBezTo>
                  <a:pt x="21389" y="20702"/>
                  <a:pt x="21501" y="21150"/>
                  <a:pt x="21600" y="21600"/>
                </a:cubicBezTo>
              </a:path>
            </a:pathLst>
          </a:custGeom>
          <a:noFill/>
          <a:ln cap="flat" cmpd="sng" w="12700">
            <a:solidFill>
              <a:srgbClr val="FFFFFF"/>
            </a:solidFill>
            <a:prstDash val="dashDot"/>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585" name="Google Shape;2585;p237"/>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586" name="Google Shape;2586;p237"/>
          <p:cNvSpPr/>
          <p:nvPr>
            <p:ph idx="1" type="body"/>
          </p:nvPr>
        </p:nvSpPr>
        <p:spPr>
          <a:xfrm>
            <a:off x="15561023" y="2042929"/>
            <a:ext cx="1424400" cy="14247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FFFFFF"/>
              </a:buClr>
              <a:buSzPts val="2000"/>
              <a:buNone/>
              <a:defRPr b="0" sz="20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7" name="Google Shape;2587;p237"/>
          <p:cNvSpPr/>
          <p:nvPr>
            <p:ph idx="2" type="body"/>
          </p:nvPr>
        </p:nvSpPr>
        <p:spPr>
          <a:xfrm>
            <a:off x="19571619" y="6236254"/>
            <a:ext cx="1424400" cy="14247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FFFFFF"/>
              </a:buClr>
              <a:buSzPts val="2000"/>
              <a:buNone/>
              <a:defRPr b="0" sz="20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8" name="Google Shape;2588;p237"/>
          <p:cNvSpPr/>
          <p:nvPr>
            <p:ph idx="3" type="body"/>
          </p:nvPr>
        </p:nvSpPr>
        <p:spPr>
          <a:xfrm>
            <a:off x="11473910" y="6236254"/>
            <a:ext cx="1424400" cy="14247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FFFFFF"/>
              </a:buClr>
              <a:buSzPts val="2000"/>
              <a:buNone/>
              <a:defRPr b="0" sz="20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9" name="Google Shape;2589;p237"/>
          <p:cNvSpPr/>
          <p:nvPr>
            <p:ph idx="4" type="body"/>
          </p:nvPr>
        </p:nvSpPr>
        <p:spPr>
          <a:xfrm>
            <a:off x="15561023" y="10248380"/>
            <a:ext cx="1424400" cy="14247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FFFFFF"/>
              </a:buClr>
              <a:buSzPts val="2000"/>
              <a:buNone/>
              <a:defRPr b="0" sz="20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0" name="Google Shape;2590;p237"/>
          <p:cNvSpPr txBox="1"/>
          <p:nvPr>
            <p:ph idx="5"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1" name="Google Shape;2591;p237"/>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92" name="Google Shape;2592;p237"/>
          <p:cNvSpPr txBox="1"/>
          <p:nvPr>
            <p:ph idx="6" type="body"/>
          </p:nvPr>
        </p:nvSpPr>
        <p:spPr>
          <a:xfrm>
            <a:off x="537010" y="11240466"/>
            <a:ext cx="5039400" cy="2095200"/>
          </a:xfrm>
          <a:prstGeom prst="rect">
            <a:avLst/>
          </a:prstGeom>
          <a:noFill/>
          <a:ln>
            <a:noFill/>
          </a:ln>
        </p:spPr>
        <p:txBody>
          <a:bodyPr anchorCtr="0" anchor="b"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tegy Pyramid– Dark" showMasterSp="0">
  <p:cSld name="Strategy Pyramid– Dark">
    <p:bg>
      <p:bgPr>
        <a:solidFill>
          <a:srgbClr val="000000"/>
        </a:solidFill>
      </p:bgPr>
    </p:bg>
    <p:spTree>
      <p:nvGrpSpPr>
        <p:cNvPr id="2593" name="Shape 2593"/>
        <p:cNvGrpSpPr/>
        <p:nvPr/>
      </p:nvGrpSpPr>
      <p:grpSpPr>
        <a:xfrm>
          <a:off x="0" y="0"/>
          <a:ext cx="0" cy="0"/>
          <a:chOff x="0" y="0"/>
          <a:chExt cx="0" cy="0"/>
        </a:xfrm>
      </p:grpSpPr>
      <p:sp>
        <p:nvSpPr>
          <p:cNvPr id="2594" name="Google Shape;2594;p238"/>
          <p:cNvSpPr txBox="1"/>
          <p:nvPr>
            <p:ph idx="1" type="body"/>
          </p:nvPr>
        </p:nvSpPr>
        <p:spPr>
          <a:xfrm>
            <a:off x="5574074" y="6132256"/>
            <a:ext cx="2618700" cy="3402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5" name="Google Shape;2595;p238"/>
          <p:cNvSpPr txBox="1"/>
          <p:nvPr>
            <p:ph idx="2" type="body"/>
          </p:nvPr>
        </p:nvSpPr>
        <p:spPr>
          <a:xfrm rot="10800000">
            <a:off x="6455602" y="9889174"/>
            <a:ext cx="855900" cy="3402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6" name="Google Shape;2596;p238"/>
          <p:cNvSpPr txBox="1"/>
          <p:nvPr>
            <p:ph idx="3" type="body"/>
          </p:nvPr>
        </p:nvSpPr>
        <p:spPr>
          <a:xfrm>
            <a:off x="5574074" y="4840566"/>
            <a:ext cx="2618700" cy="3402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7" name="Google Shape;2597;p238"/>
          <p:cNvSpPr txBox="1"/>
          <p:nvPr>
            <p:ph idx="4" type="body"/>
          </p:nvPr>
        </p:nvSpPr>
        <p:spPr>
          <a:xfrm>
            <a:off x="5574074" y="7426785"/>
            <a:ext cx="2618700" cy="3402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8" name="Google Shape;2598;p238"/>
          <p:cNvSpPr txBox="1"/>
          <p:nvPr>
            <p:ph idx="5" type="body"/>
          </p:nvPr>
        </p:nvSpPr>
        <p:spPr>
          <a:xfrm>
            <a:off x="5574074" y="8734012"/>
            <a:ext cx="2618700" cy="3402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9" name="Google Shape;2599;p238"/>
          <p:cNvSpPr txBox="1"/>
          <p:nvPr>
            <p:ph idx="6" type="body"/>
          </p:nvPr>
        </p:nvSpPr>
        <p:spPr>
          <a:xfrm>
            <a:off x="5574074" y="10117440"/>
            <a:ext cx="2618700" cy="340200"/>
          </a:xfrm>
          <a:prstGeom prst="rect">
            <a:avLst/>
          </a:prstGeom>
          <a:noFill/>
          <a:ln>
            <a:noFill/>
          </a:ln>
        </p:spPr>
        <p:txBody>
          <a:bodyPr anchorCtr="0" anchor="ctr"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0" name="Google Shape;2600;p238"/>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ion – Dark" showMasterSp="0">
  <p:cSld name="Projection – Dark">
    <p:bg>
      <p:bgPr>
        <a:solidFill>
          <a:srgbClr val="000000"/>
        </a:solidFill>
      </p:bgPr>
    </p:bg>
    <p:spTree>
      <p:nvGrpSpPr>
        <p:cNvPr id="2601" name="Shape 2601"/>
        <p:cNvGrpSpPr/>
        <p:nvPr/>
      </p:nvGrpSpPr>
      <p:grpSpPr>
        <a:xfrm>
          <a:off x="0" y="0"/>
          <a:ext cx="0" cy="0"/>
          <a:chOff x="0" y="0"/>
          <a:chExt cx="0" cy="0"/>
        </a:xfrm>
      </p:grpSpPr>
      <p:cxnSp>
        <p:nvCxnSpPr>
          <p:cNvPr id="2602" name="Google Shape;2602;p239"/>
          <p:cNvCxnSpPr/>
          <p:nvPr/>
        </p:nvCxnSpPr>
        <p:spPr>
          <a:xfrm>
            <a:off x="672866" y="10900097"/>
            <a:ext cx="23169300" cy="0"/>
          </a:xfrm>
          <a:prstGeom prst="straightConnector1">
            <a:avLst/>
          </a:prstGeom>
          <a:noFill/>
          <a:ln cap="flat" cmpd="sng" w="25400">
            <a:solidFill>
              <a:srgbClr val="FFFFFF"/>
            </a:solidFill>
            <a:prstDash val="solid"/>
            <a:miter lim="400000"/>
            <a:headEnd len="sm" w="sm" type="none"/>
            <a:tailEnd len="med" w="med" type="triangle"/>
          </a:ln>
        </p:spPr>
      </p:cxnSp>
      <p:sp>
        <p:nvSpPr>
          <p:cNvPr id="2603" name="Google Shape;2603;p239"/>
          <p:cNvSpPr/>
          <p:nvPr/>
        </p:nvSpPr>
        <p:spPr>
          <a:xfrm>
            <a:off x="9901632" y="10816805"/>
            <a:ext cx="166500" cy="166500"/>
          </a:xfrm>
          <a:prstGeom prst="ellipse">
            <a:avLst/>
          </a:prstGeom>
          <a:solidFill>
            <a:srgbClr val="000000"/>
          </a:solidFill>
          <a:ln cap="flat" cmpd="sng" w="254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604" name="Google Shape;2604;p239"/>
          <p:cNvSpPr/>
          <p:nvPr/>
        </p:nvSpPr>
        <p:spPr>
          <a:xfrm>
            <a:off x="5153850" y="10748964"/>
            <a:ext cx="302400" cy="302400"/>
          </a:xfrm>
          <a:prstGeom prst="ellipse">
            <a:avLst/>
          </a:prstGeom>
          <a:solidFill>
            <a:srgbClr val="000000"/>
          </a:solidFill>
          <a:ln cap="flat" cmpd="sng" w="254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605" name="Google Shape;2605;p239"/>
          <p:cNvSpPr/>
          <p:nvPr/>
        </p:nvSpPr>
        <p:spPr>
          <a:xfrm>
            <a:off x="5207615" y="10802728"/>
            <a:ext cx="194700" cy="194700"/>
          </a:xfrm>
          <a:prstGeom prst="ellipse">
            <a:avLst/>
          </a:prstGeom>
          <a:gradFill>
            <a:gsLst>
              <a:gs pos="0">
                <a:srgbClr val="4A4C50"/>
              </a:gs>
              <a:gs pos="2760">
                <a:srgbClr val="4A4C50"/>
              </a:gs>
              <a:gs pos="100000">
                <a:srgbClr val="91969C"/>
              </a:gs>
            </a:gsLst>
            <a:lin ang="5400012"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606" name="Google Shape;2606;p239"/>
          <p:cNvSpPr/>
          <p:nvPr/>
        </p:nvSpPr>
        <p:spPr>
          <a:xfrm>
            <a:off x="541750" y="10816804"/>
            <a:ext cx="166500" cy="166500"/>
          </a:xfrm>
          <a:prstGeom prst="ellipse">
            <a:avLst/>
          </a:prstGeom>
          <a:solidFill>
            <a:srgbClr val="000000"/>
          </a:solidFill>
          <a:ln cap="flat" cmpd="sng" w="254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607" name="Google Shape;2607;p239"/>
          <p:cNvSpPr/>
          <p:nvPr/>
        </p:nvSpPr>
        <p:spPr>
          <a:xfrm>
            <a:off x="14513732" y="10816805"/>
            <a:ext cx="166500" cy="166500"/>
          </a:xfrm>
          <a:prstGeom prst="ellipse">
            <a:avLst/>
          </a:prstGeom>
          <a:solidFill>
            <a:srgbClr val="000000"/>
          </a:solidFill>
          <a:ln cap="flat" cmpd="sng" w="254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608" name="Google Shape;2608;p239"/>
          <p:cNvSpPr/>
          <p:nvPr/>
        </p:nvSpPr>
        <p:spPr>
          <a:xfrm>
            <a:off x="19125835" y="10816805"/>
            <a:ext cx="166500" cy="166500"/>
          </a:xfrm>
          <a:prstGeom prst="ellipse">
            <a:avLst/>
          </a:prstGeom>
          <a:solidFill>
            <a:srgbClr val="000000"/>
          </a:solidFill>
          <a:ln cap="flat" cmpd="sng" w="254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609" name="Google Shape;2609;p239"/>
          <p:cNvSpPr/>
          <p:nvPr/>
        </p:nvSpPr>
        <p:spPr>
          <a:xfrm>
            <a:off x="2203838" y="2281114"/>
            <a:ext cx="19233018" cy="7554006"/>
          </a:xfrm>
          <a:custGeom>
            <a:rect b="b" l="l" r="r" t="t"/>
            <a:pathLst>
              <a:path extrusionOk="0" h="21600" w="21600">
                <a:moveTo>
                  <a:pt x="0" y="21600"/>
                </a:moveTo>
                <a:cubicBezTo>
                  <a:pt x="9900" y="20797"/>
                  <a:pt x="17100" y="13597"/>
                  <a:pt x="21600" y="0"/>
                </a:cubicBezTo>
              </a:path>
            </a:pathLst>
          </a:custGeom>
          <a:noFill/>
          <a:ln cap="flat" cmpd="sng" w="25400">
            <a:solidFill>
              <a:srgbClr val="FFFFFF"/>
            </a:solidFill>
            <a:prstDash val="solid"/>
            <a:miter lim="400000"/>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2610" name="Google Shape;2610;p239"/>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Arial"/>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611" name="Google Shape;2611;p239"/>
          <p:cNvSpPr txBox="1"/>
          <p:nvPr>
            <p:ph idx="1" type="body"/>
          </p:nvPr>
        </p:nvSpPr>
        <p:spPr>
          <a:xfrm>
            <a:off x="537008" y="11477856"/>
            <a:ext cx="3912900" cy="1674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2" name="Google Shape;2612;p239"/>
          <p:cNvSpPr txBox="1"/>
          <p:nvPr>
            <p:ph idx="2" type="body"/>
          </p:nvPr>
        </p:nvSpPr>
        <p:spPr>
          <a:xfrm>
            <a:off x="5181040" y="11460982"/>
            <a:ext cx="3912900" cy="1674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3" name="Google Shape;2613;p239"/>
          <p:cNvSpPr txBox="1"/>
          <p:nvPr>
            <p:ph idx="3" type="body"/>
          </p:nvPr>
        </p:nvSpPr>
        <p:spPr>
          <a:xfrm>
            <a:off x="9825072" y="11460982"/>
            <a:ext cx="3912900" cy="1674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4" name="Google Shape;2614;p239"/>
          <p:cNvSpPr txBox="1"/>
          <p:nvPr>
            <p:ph idx="4" type="body"/>
          </p:nvPr>
        </p:nvSpPr>
        <p:spPr>
          <a:xfrm>
            <a:off x="19113135" y="11460982"/>
            <a:ext cx="3912900" cy="1674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5" name="Google Shape;2615;p239"/>
          <p:cNvSpPr txBox="1"/>
          <p:nvPr>
            <p:ph idx="5" type="body"/>
          </p:nvPr>
        </p:nvSpPr>
        <p:spPr>
          <a:xfrm>
            <a:off x="14469104" y="11460982"/>
            <a:ext cx="3912900" cy="1674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6" name="Google Shape;2616;p239"/>
          <p:cNvSpPr txBox="1"/>
          <p:nvPr>
            <p:ph idx="6" type="body"/>
          </p:nvPr>
        </p:nvSpPr>
        <p:spPr>
          <a:xfrm>
            <a:off x="21717381" y="1163273"/>
            <a:ext cx="2186100" cy="1802700"/>
          </a:xfrm>
          <a:prstGeom prst="rect">
            <a:avLst/>
          </a:prstGeom>
          <a:noFill/>
          <a:ln>
            <a:noFill/>
          </a:ln>
        </p:spPr>
        <p:txBody>
          <a:bodyPr anchorCtr="0" anchor="t" bIns="45700" lIns="91425" spcFirstLastPara="1" rIns="91425" wrap="square" tIns="45700">
            <a:spAutoFit/>
          </a:bodyPr>
          <a:lstStyle>
            <a:lvl1pPr indent="-355600" lvl="0" marL="457200" algn="l">
              <a:lnSpc>
                <a:spcPct val="90000"/>
              </a:lnSpc>
              <a:spcBef>
                <a:spcPts val="1000"/>
              </a:spcBef>
              <a:spcAft>
                <a:spcPts val="0"/>
              </a:spcAft>
              <a:buClr>
                <a:schemeClr val="lt1"/>
              </a:buClr>
              <a:buSzPts val="2000"/>
              <a:buFont typeface="Arial"/>
              <a:buChar char="•"/>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7" name="Google Shape;2617;p239"/>
          <p:cNvSpPr txBox="1"/>
          <p:nvPr>
            <p:ph idx="7"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618" name="Google Shape;2618;p239"/>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19" name="Google Shape;2619;p239"/>
          <p:cNvSpPr/>
          <p:nvPr>
            <p:ph idx="8" type="body"/>
          </p:nvPr>
        </p:nvSpPr>
        <p:spPr>
          <a:xfrm>
            <a:off x="529050" y="9056996"/>
            <a:ext cx="1474500" cy="1474500"/>
          </a:xfrm>
          <a:prstGeom prst="roundRect">
            <a:avLst>
              <a:gd fmla="val 13336" name="adj"/>
            </a:avLst>
          </a:prstGeom>
          <a:gradFill>
            <a:gsLst>
              <a:gs pos="0">
                <a:srgbClr val="91969C">
                  <a:alpha val="24705"/>
                </a:srgbClr>
              </a:gs>
              <a:gs pos="2860">
                <a:srgbClr val="91969C">
                  <a:alpha val="24705"/>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FFFFFF"/>
              </a:buClr>
              <a:buSzPts val="2000"/>
              <a:buNone/>
              <a:defRPr b="0" sz="20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gets – Dark" showMasterSp="0">
  <p:cSld name="Targets – Dark">
    <p:bg>
      <p:bgPr>
        <a:solidFill>
          <a:srgbClr val="000000"/>
        </a:solidFill>
      </p:bgPr>
    </p:bg>
    <p:spTree>
      <p:nvGrpSpPr>
        <p:cNvPr id="2620" name="Shape 2620"/>
        <p:cNvGrpSpPr/>
        <p:nvPr/>
      </p:nvGrpSpPr>
      <p:grpSpPr>
        <a:xfrm>
          <a:off x="0" y="0"/>
          <a:ext cx="0" cy="0"/>
          <a:chOff x="0" y="0"/>
          <a:chExt cx="0" cy="0"/>
        </a:xfrm>
      </p:grpSpPr>
      <p:graphicFrame>
        <p:nvGraphicFramePr>
          <p:cNvPr id="2621" name="Google Shape;2621;p240"/>
          <p:cNvGraphicFramePr/>
          <p:nvPr/>
        </p:nvGraphicFramePr>
        <p:xfrm>
          <a:off x="557342" y="12128500"/>
          <a:ext cx="3000000" cy="3000000"/>
        </p:xfrm>
        <a:graphic>
          <a:graphicData uri="http://schemas.openxmlformats.org/drawingml/2006/table">
            <a:tbl>
              <a:tblPr firstCol="1" firstRow="1">
                <a:noFill/>
                <a:tableStyleId>{E7E03A05-ECBA-4C17-BB29-DDC2C427A63B}</a:tableStyleId>
              </a:tblPr>
              <a:tblGrid>
                <a:gridCol w="1659850"/>
                <a:gridCol w="1659850"/>
                <a:gridCol w="1659850"/>
                <a:gridCol w="1659850"/>
                <a:gridCol w="1659850"/>
                <a:gridCol w="1659850"/>
                <a:gridCol w="1659850"/>
                <a:gridCol w="1659850"/>
                <a:gridCol w="1659850"/>
                <a:gridCol w="1659850"/>
                <a:gridCol w="1659850"/>
                <a:gridCol w="1659850"/>
                <a:gridCol w="1659850"/>
                <a:gridCol w="1659850"/>
              </a:tblGrid>
              <a:tr h="460725">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0000"/>
                        </a:lnSpc>
                        <a:spcBef>
                          <a:spcPts val="0"/>
                        </a:spcBef>
                        <a:spcAft>
                          <a:spcPts val="0"/>
                        </a:spcAft>
                        <a:buNone/>
                      </a:pPr>
                      <a:r>
                        <a:t/>
                      </a:r>
                      <a:endParaRPr sz="1800" u="none" cap="none" strike="noStrike"/>
                    </a:p>
                  </a:txBody>
                  <a:tcPr marT="50800" marB="50800" marR="50800" marL="50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cxnSp>
        <p:nvCxnSpPr>
          <p:cNvPr id="2622" name="Google Shape;2622;p240"/>
          <p:cNvCxnSpPr/>
          <p:nvPr/>
        </p:nvCxnSpPr>
        <p:spPr>
          <a:xfrm>
            <a:off x="575202" y="12126515"/>
            <a:ext cx="23237700" cy="0"/>
          </a:xfrm>
          <a:prstGeom prst="straightConnector1">
            <a:avLst/>
          </a:prstGeom>
          <a:noFill/>
          <a:ln cap="flat" cmpd="sng" w="12700">
            <a:solidFill>
              <a:srgbClr val="FFFFFF"/>
            </a:solidFill>
            <a:prstDash val="solid"/>
            <a:miter lim="400000"/>
            <a:headEnd len="sm" w="sm" type="none"/>
            <a:tailEnd len="med" w="med" type="triangle"/>
          </a:ln>
        </p:spPr>
      </p:cxnSp>
      <p:sp>
        <p:nvSpPr>
          <p:cNvPr id="2623" name="Google Shape;2623;p240"/>
          <p:cNvSpPr txBox="1"/>
          <p:nvPr>
            <p:ph idx="12" type="sldNum"/>
          </p:nvPr>
        </p:nvSpPr>
        <p:spPr>
          <a:xfrm>
            <a:off x="23903603" y="13370358"/>
            <a:ext cx="240600" cy="256500"/>
          </a:xfrm>
          <a:prstGeom prst="rect">
            <a:avLst/>
          </a:prstGeom>
          <a:noFill/>
          <a:ln>
            <a:noFill/>
          </a:ln>
        </p:spPr>
        <p:txBody>
          <a:bodyPr anchorCtr="0" anchor="ctr" bIns="45700" lIns="91425" spcFirstLastPara="1" rIns="91425" wrap="square" tIns="45700">
            <a:noAutofit/>
          </a:bodyPr>
          <a:lstStyle>
            <a:lvl1pPr indent="0" lvl="0"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1pPr>
            <a:lvl2pPr indent="0" lvl="1"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2pPr>
            <a:lvl3pPr indent="0" lvl="2"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3pPr>
            <a:lvl4pPr indent="0" lvl="3"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4pPr>
            <a:lvl5pPr indent="0" lvl="4"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5pPr>
            <a:lvl6pPr indent="0" lvl="5"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6pPr>
            <a:lvl7pPr indent="0" lvl="6"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7pPr>
            <a:lvl8pPr indent="0" lvl="7"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8pPr>
            <a:lvl9pPr indent="0" lvl="8" marL="0" algn="ctr">
              <a:lnSpc>
                <a:spcPct val="90000"/>
              </a:lnSpc>
              <a:spcBef>
                <a:spcPts val="0"/>
              </a:spcBef>
              <a:spcAft>
                <a:spcPts val="0"/>
              </a:spcAft>
              <a:buClr>
                <a:schemeClr val="lt2"/>
              </a:buClr>
              <a:buSzPts val="1000"/>
              <a:buFont typeface="Helvetica Neue"/>
              <a:buNone/>
              <a:defRPr b="0" i="0" sz="10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624" name="Google Shape;2624;p240"/>
          <p:cNvSpPr/>
          <p:nvPr>
            <p:ph idx="1" type="body"/>
          </p:nvPr>
        </p:nvSpPr>
        <p:spPr>
          <a:xfrm>
            <a:off x="557342" y="10397975"/>
            <a:ext cx="3072600" cy="1350300"/>
          </a:xfrm>
          <a:prstGeom prst="roundRect">
            <a:avLst>
              <a:gd fmla="val 14699"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FFFFFF"/>
              </a:buClr>
              <a:buSzPts val="2000"/>
              <a:buNone/>
              <a:defRPr b="0" sz="20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5" name="Google Shape;2625;p240"/>
          <p:cNvSpPr/>
          <p:nvPr>
            <p:ph idx="2" type="body"/>
          </p:nvPr>
        </p:nvSpPr>
        <p:spPr>
          <a:xfrm>
            <a:off x="3924352" y="8690305"/>
            <a:ext cx="3072600" cy="1350300"/>
          </a:xfrm>
          <a:prstGeom prst="roundRect">
            <a:avLst>
              <a:gd fmla="val 14699" name="adj"/>
            </a:avLst>
          </a:prstGeom>
          <a:gradFill>
            <a:gsLst>
              <a:gs pos="0">
                <a:srgbClr val="91969C">
                  <a:alpha val="24705"/>
                </a:srgbClr>
              </a:gs>
              <a:gs pos="2860">
                <a:srgbClr val="91969C">
                  <a:alpha val="24705"/>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6" name="Google Shape;2626;p240"/>
          <p:cNvSpPr/>
          <p:nvPr>
            <p:ph idx="3" type="body"/>
          </p:nvPr>
        </p:nvSpPr>
        <p:spPr>
          <a:xfrm>
            <a:off x="7290277" y="7034247"/>
            <a:ext cx="3072600" cy="1350300"/>
          </a:xfrm>
          <a:prstGeom prst="roundRect">
            <a:avLst>
              <a:gd fmla="val 14699" name="adj"/>
            </a:avLst>
          </a:prstGeom>
          <a:gradFill>
            <a:gsLst>
              <a:gs pos="0">
                <a:srgbClr val="91969C">
                  <a:alpha val="24705"/>
                </a:srgbClr>
              </a:gs>
              <a:gs pos="2860">
                <a:srgbClr val="91969C">
                  <a:alpha val="24705"/>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7" name="Google Shape;2627;p240"/>
          <p:cNvSpPr/>
          <p:nvPr>
            <p:ph idx="4" type="body"/>
          </p:nvPr>
        </p:nvSpPr>
        <p:spPr>
          <a:xfrm>
            <a:off x="10656201" y="5419195"/>
            <a:ext cx="3072600" cy="1350300"/>
          </a:xfrm>
          <a:prstGeom prst="roundRect">
            <a:avLst>
              <a:gd fmla="val 14699" name="adj"/>
            </a:avLst>
          </a:prstGeom>
          <a:gradFill>
            <a:gsLst>
              <a:gs pos="0">
                <a:srgbClr val="91969C">
                  <a:alpha val="24705"/>
                </a:srgbClr>
              </a:gs>
              <a:gs pos="2860">
                <a:srgbClr val="91969C">
                  <a:alpha val="24705"/>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8" name="Google Shape;2628;p240"/>
          <p:cNvSpPr/>
          <p:nvPr>
            <p:ph idx="5" type="body"/>
          </p:nvPr>
        </p:nvSpPr>
        <p:spPr>
          <a:xfrm>
            <a:off x="14022125" y="3804142"/>
            <a:ext cx="3072600" cy="1350300"/>
          </a:xfrm>
          <a:prstGeom prst="roundRect">
            <a:avLst>
              <a:gd fmla="val 14699" name="adj"/>
            </a:avLst>
          </a:prstGeom>
          <a:gradFill>
            <a:gsLst>
              <a:gs pos="0">
                <a:srgbClr val="91969C">
                  <a:alpha val="24705"/>
                </a:srgbClr>
              </a:gs>
              <a:gs pos="2860">
                <a:srgbClr val="91969C">
                  <a:alpha val="24705"/>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9" name="Google Shape;2629;p240"/>
          <p:cNvSpPr/>
          <p:nvPr>
            <p:ph idx="6" type="body"/>
          </p:nvPr>
        </p:nvSpPr>
        <p:spPr>
          <a:xfrm>
            <a:off x="17388050" y="2154359"/>
            <a:ext cx="3072600" cy="1350300"/>
          </a:xfrm>
          <a:prstGeom prst="roundRect">
            <a:avLst>
              <a:gd fmla="val 14699" name="adj"/>
            </a:avLst>
          </a:prstGeom>
          <a:gradFill>
            <a:gsLst>
              <a:gs pos="0">
                <a:srgbClr val="91969C">
                  <a:alpha val="24705"/>
                </a:srgbClr>
              </a:gs>
              <a:gs pos="2860">
                <a:srgbClr val="91969C">
                  <a:alpha val="24705"/>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0" name="Google Shape;2630;p240"/>
          <p:cNvSpPr/>
          <p:nvPr>
            <p:ph idx="7" type="body"/>
          </p:nvPr>
        </p:nvSpPr>
        <p:spPr>
          <a:xfrm>
            <a:off x="20753976" y="504577"/>
            <a:ext cx="3072600" cy="1350300"/>
          </a:xfrm>
          <a:prstGeom prst="roundRect">
            <a:avLst>
              <a:gd fmla="val 14699" name="adj"/>
            </a:avLst>
          </a:prstGeom>
          <a:gradFill>
            <a:gsLst>
              <a:gs pos="0">
                <a:srgbClr val="91969C">
                  <a:alpha val="24705"/>
                </a:srgbClr>
              </a:gs>
              <a:gs pos="2860">
                <a:srgbClr val="91969C">
                  <a:alpha val="24705"/>
                </a:srgbClr>
              </a:gs>
              <a:gs pos="99680">
                <a:srgbClr val="6F7278">
                  <a:alpha val="49803"/>
                </a:srgbClr>
              </a:gs>
              <a:gs pos="100000">
                <a:srgbClr val="6F7278">
                  <a:alpha val="49803"/>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1" name="Google Shape;2631;p240"/>
          <p:cNvSpPr/>
          <p:nvPr>
            <p:ph idx="8" type="body"/>
          </p:nvPr>
        </p:nvSpPr>
        <p:spPr>
          <a:xfrm>
            <a:off x="20753976" y="2153477"/>
            <a:ext cx="3072600" cy="1350300"/>
          </a:xfrm>
          <a:prstGeom prst="roundRect">
            <a:avLst>
              <a:gd fmla="val 14699" name="adj"/>
            </a:avLst>
          </a:prstGeom>
          <a:gradFill>
            <a:gsLst>
              <a:gs pos="0">
                <a:srgbClr val="91969C">
                  <a:alpha val="11764"/>
                </a:srgbClr>
              </a:gs>
              <a:gs pos="2860">
                <a:srgbClr val="91969C">
                  <a:alpha val="11764"/>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2" name="Google Shape;2632;p240"/>
          <p:cNvSpPr/>
          <p:nvPr>
            <p:ph idx="9" type="body"/>
          </p:nvPr>
        </p:nvSpPr>
        <p:spPr>
          <a:xfrm>
            <a:off x="20753976" y="3802377"/>
            <a:ext cx="3072600" cy="1350300"/>
          </a:xfrm>
          <a:prstGeom prst="roundRect">
            <a:avLst>
              <a:gd fmla="val 14699" name="adj"/>
            </a:avLst>
          </a:prstGeom>
          <a:gradFill>
            <a:gsLst>
              <a:gs pos="0">
                <a:srgbClr val="91969C">
                  <a:alpha val="11764"/>
                </a:srgbClr>
              </a:gs>
              <a:gs pos="2860">
                <a:srgbClr val="91969C">
                  <a:alpha val="11764"/>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3" name="Google Shape;2633;p240"/>
          <p:cNvSpPr/>
          <p:nvPr>
            <p:ph idx="13" type="body"/>
          </p:nvPr>
        </p:nvSpPr>
        <p:spPr>
          <a:xfrm>
            <a:off x="20753976" y="5451277"/>
            <a:ext cx="3072600" cy="1350300"/>
          </a:xfrm>
          <a:prstGeom prst="roundRect">
            <a:avLst>
              <a:gd fmla="val 14699" name="adj"/>
            </a:avLst>
          </a:prstGeom>
          <a:gradFill>
            <a:gsLst>
              <a:gs pos="0">
                <a:srgbClr val="91969C">
                  <a:alpha val="11764"/>
                </a:srgbClr>
              </a:gs>
              <a:gs pos="2860">
                <a:srgbClr val="91969C">
                  <a:alpha val="11764"/>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4" name="Google Shape;2634;p240"/>
          <p:cNvSpPr/>
          <p:nvPr>
            <p:ph idx="14" type="body"/>
          </p:nvPr>
        </p:nvSpPr>
        <p:spPr>
          <a:xfrm>
            <a:off x="20753976" y="7100177"/>
            <a:ext cx="3072600" cy="1350300"/>
          </a:xfrm>
          <a:prstGeom prst="roundRect">
            <a:avLst>
              <a:gd fmla="val 14699" name="adj"/>
            </a:avLst>
          </a:prstGeom>
          <a:gradFill>
            <a:gsLst>
              <a:gs pos="0">
                <a:srgbClr val="91969C">
                  <a:alpha val="11764"/>
                </a:srgbClr>
              </a:gs>
              <a:gs pos="2860">
                <a:srgbClr val="91969C">
                  <a:alpha val="11764"/>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5" name="Google Shape;2635;p240"/>
          <p:cNvSpPr/>
          <p:nvPr>
            <p:ph idx="15" type="body"/>
          </p:nvPr>
        </p:nvSpPr>
        <p:spPr>
          <a:xfrm>
            <a:off x="20753976" y="8749077"/>
            <a:ext cx="3072600" cy="1350300"/>
          </a:xfrm>
          <a:prstGeom prst="roundRect">
            <a:avLst>
              <a:gd fmla="val 14699" name="adj"/>
            </a:avLst>
          </a:prstGeom>
          <a:gradFill>
            <a:gsLst>
              <a:gs pos="0">
                <a:srgbClr val="91969C">
                  <a:alpha val="11764"/>
                </a:srgbClr>
              </a:gs>
              <a:gs pos="2860">
                <a:srgbClr val="91969C">
                  <a:alpha val="11764"/>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6" name="Google Shape;2636;p240"/>
          <p:cNvSpPr/>
          <p:nvPr>
            <p:ph idx="16" type="body"/>
          </p:nvPr>
        </p:nvSpPr>
        <p:spPr>
          <a:xfrm>
            <a:off x="20753976" y="10397975"/>
            <a:ext cx="3072600" cy="1350300"/>
          </a:xfrm>
          <a:prstGeom prst="roundRect">
            <a:avLst>
              <a:gd fmla="val 14699" name="adj"/>
            </a:avLst>
          </a:prstGeom>
          <a:gradFill>
            <a:gsLst>
              <a:gs pos="0">
                <a:srgbClr val="91969C">
                  <a:alpha val="11764"/>
                </a:srgbClr>
              </a:gs>
              <a:gs pos="2860">
                <a:srgbClr val="91969C">
                  <a:alpha val="11764"/>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7" name="Google Shape;2637;p240"/>
          <p:cNvSpPr/>
          <p:nvPr>
            <p:ph idx="17" type="body"/>
          </p:nvPr>
        </p:nvSpPr>
        <p:spPr>
          <a:xfrm>
            <a:off x="17388050" y="3802377"/>
            <a:ext cx="3072600" cy="1350300"/>
          </a:xfrm>
          <a:prstGeom prst="roundRect">
            <a:avLst>
              <a:gd fmla="val 14699" name="adj"/>
            </a:avLst>
          </a:prstGeom>
          <a:gradFill>
            <a:gsLst>
              <a:gs pos="0">
                <a:srgbClr val="91969C">
                  <a:alpha val="11764"/>
                </a:srgbClr>
              </a:gs>
              <a:gs pos="2860">
                <a:srgbClr val="91969C">
                  <a:alpha val="11764"/>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8" name="Google Shape;2638;p240"/>
          <p:cNvSpPr/>
          <p:nvPr>
            <p:ph idx="18" type="body"/>
          </p:nvPr>
        </p:nvSpPr>
        <p:spPr>
          <a:xfrm>
            <a:off x="17388050" y="5451277"/>
            <a:ext cx="3072600" cy="1350300"/>
          </a:xfrm>
          <a:prstGeom prst="roundRect">
            <a:avLst>
              <a:gd fmla="val 14699" name="adj"/>
            </a:avLst>
          </a:prstGeom>
          <a:gradFill>
            <a:gsLst>
              <a:gs pos="0">
                <a:srgbClr val="91969C">
                  <a:alpha val="11764"/>
                </a:srgbClr>
              </a:gs>
              <a:gs pos="2860">
                <a:srgbClr val="91969C">
                  <a:alpha val="11764"/>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9" name="Google Shape;2639;p240"/>
          <p:cNvSpPr/>
          <p:nvPr>
            <p:ph idx="19" type="body"/>
          </p:nvPr>
        </p:nvSpPr>
        <p:spPr>
          <a:xfrm>
            <a:off x="17388050" y="7100177"/>
            <a:ext cx="3072600" cy="1350300"/>
          </a:xfrm>
          <a:prstGeom prst="roundRect">
            <a:avLst>
              <a:gd fmla="val 14699" name="adj"/>
            </a:avLst>
          </a:prstGeom>
          <a:gradFill>
            <a:gsLst>
              <a:gs pos="0">
                <a:srgbClr val="91969C">
                  <a:alpha val="11764"/>
                </a:srgbClr>
              </a:gs>
              <a:gs pos="2860">
                <a:srgbClr val="91969C">
                  <a:alpha val="11764"/>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0" name="Google Shape;2640;p240"/>
          <p:cNvSpPr/>
          <p:nvPr>
            <p:ph idx="20" type="body"/>
          </p:nvPr>
        </p:nvSpPr>
        <p:spPr>
          <a:xfrm>
            <a:off x="17388050" y="8749077"/>
            <a:ext cx="3072600" cy="1350300"/>
          </a:xfrm>
          <a:prstGeom prst="roundRect">
            <a:avLst>
              <a:gd fmla="val 14699" name="adj"/>
            </a:avLst>
          </a:prstGeom>
          <a:gradFill>
            <a:gsLst>
              <a:gs pos="0">
                <a:srgbClr val="91969C">
                  <a:alpha val="11764"/>
                </a:srgbClr>
              </a:gs>
              <a:gs pos="2860">
                <a:srgbClr val="91969C">
                  <a:alpha val="11764"/>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1" name="Google Shape;2641;p240"/>
          <p:cNvSpPr/>
          <p:nvPr>
            <p:ph idx="21" type="body"/>
          </p:nvPr>
        </p:nvSpPr>
        <p:spPr>
          <a:xfrm>
            <a:off x="17388050" y="10397975"/>
            <a:ext cx="3072600" cy="1350300"/>
          </a:xfrm>
          <a:prstGeom prst="roundRect">
            <a:avLst>
              <a:gd fmla="val 14699" name="adj"/>
            </a:avLst>
          </a:prstGeom>
          <a:gradFill>
            <a:gsLst>
              <a:gs pos="0">
                <a:srgbClr val="91969C">
                  <a:alpha val="11764"/>
                </a:srgbClr>
              </a:gs>
              <a:gs pos="2860">
                <a:srgbClr val="91969C">
                  <a:alpha val="11764"/>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2" name="Google Shape;2642;p240"/>
          <p:cNvSpPr/>
          <p:nvPr>
            <p:ph idx="22" type="body"/>
          </p:nvPr>
        </p:nvSpPr>
        <p:spPr>
          <a:xfrm>
            <a:off x="14022125" y="5451277"/>
            <a:ext cx="3072600" cy="1350300"/>
          </a:xfrm>
          <a:prstGeom prst="roundRect">
            <a:avLst>
              <a:gd fmla="val 14699" name="adj"/>
            </a:avLst>
          </a:prstGeom>
          <a:gradFill>
            <a:gsLst>
              <a:gs pos="0">
                <a:srgbClr val="91969C">
                  <a:alpha val="11764"/>
                </a:srgbClr>
              </a:gs>
              <a:gs pos="2860">
                <a:srgbClr val="91969C">
                  <a:alpha val="11764"/>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3" name="Google Shape;2643;p240"/>
          <p:cNvSpPr/>
          <p:nvPr>
            <p:ph idx="23" type="body"/>
          </p:nvPr>
        </p:nvSpPr>
        <p:spPr>
          <a:xfrm>
            <a:off x="14022125" y="7100177"/>
            <a:ext cx="3072600" cy="1350300"/>
          </a:xfrm>
          <a:prstGeom prst="roundRect">
            <a:avLst>
              <a:gd fmla="val 14699" name="adj"/>
            </a:avLst>
          </a:prstGeom>
          <a:gradFill>
            <a:gsLst>
              <a:gs pos="0">
                <a:srgbClr val="91969C">
                  <a:alpha val="11764"/>
                </a:srgbClr>
              </a:gs>
              <a:gs pos="2860">
                <a:srgbClr val="91969C">
                  <a:alpha val="11764"/>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4" name="Google Shape;2644;p240"/>
          <p:cNvSpPr/>
          <p:nvPr>
            <p:ph idx="24" type="body"/>
          </p:nvPr>
        </p:nvSpPr>
        <p:spPr>
          <a:xfrm>
            <a:off x="14022125" y="8749077"/>
            <a:ext cx="3072600" cy="1350300"/>
          </a:xfrm>
          <a:prstGeom prst="roundRect">
            <a:avLst>
              <a:gd fmla="val 14699" name="adj"/>
            </a:avLst>
          </a:prstGeom>
          <a:gradFill>
            <a:gsLst>
              <a:gs pos="0">
                <a:srgbClr val="91969C">
                  <a:alpha val="11764"/>
                </a:srgbClr>
              </a:gs>
              <a:gs pos="2860">
                <a:srgbClr val="91969C">
                  <a:alpha val="11764"/>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5" name="Google Shape;2645;p240"/>
          <p:cNvSpPr/>
          <p:nvPr>
            <p:ph idx="25" type="body"/>
          </p:nvPr>
        </p:nvSpPr>
        <p:spPr>
          <a:xfrm>
            <a:off x="14022125" y="10397975"/>
            <a:ext cx="3072600" cy="1350300"/>
          </a:xfrm>
          <a:prstGeom prst="roundRect">
            <a:avLst>
              <a:gd fmla="val 14699" name="adj"/>
            </a:avLst>
          </a:prstGeom>
          <a:gradFill>
            <a:gsLst>
              <a:gs pos="0">
                <a:srgbClr val="91969C">
                  <a:alpha val="11764"/>
                </a:srgbClr>
              </a:gs>
              <a:gs pos="2860">
                <a:srgbClr val="91969C">
                  <a:alpha val="11764"/>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6" name="Google Shape;2646;p240"/>
          <p:cNvSpPr/>
          <p:nvPr>
            <p:ph idx="26" type="body"/>
          </p:nvPr>
        </p:nvSpPr>
        <p:spPr>
          <a:xfrm>
            <a:off x="10656201" y="7100177"/>
            <a:ext cx="3072600" cy="1350300"/>
          </a:xfrm>
          <a:prstGeom prst="roundRect">
            <a:avLst>
              <a:gd fmla="val 14699" name="adj"/>
            </a:avLst>
          </a:prstGeom>
          <a:gradFill>
            <a:gsLst>
              <a:gs pos="0">
                <a:srgbClr val="91969C">
                  <a:alpha val="11764"/>
                </a:srgbClr>
              </a:gs>
              <a:gs pos="2860">
                <a:srgbClr val="91969C">
                  <a:alpha val="11764"/>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7" name="Google Shape;2647;p240"/>
          <p:cNvSpPr/>
          <p:nvPr>
            <p:ph idx="27" type="body"/>
          </p:nvPr>
        </p:nvSpPr>
        <p:spPr>
          <a:xfrm>
            <a:off x="10656201" y="8749077"/>
            <a:ext cx="3072600" cy="1350300"/>
          </a:xfrm>
          <a:prstGeom prst="roundRect">
            <a:avLst>
              <a:gd fmla="val 14699" name="adj"/>
            </a:avLst>
          </a:prstGeom>
          <a:gradFill>
            <a:gsLst>
              <a:gs pos="0">
                <a:srgbClr val="91969C">
                  <a:alpha val="11764"/>
                </a:srgbClr>
              </a:gs>
              <a:gs pos="2860">
                <a:srgbClr val="91969C">
                  <a:alpha val="11764"/>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8" name="Google Shape;2648;p240"/>
          <p:cNvSpPr/>
          <p:nvPr>
            <p:ph idx="28" type="body"/>
          </p:nvPr>
        </p:nvSpPr>
        <p:spPr>
          <a:xfrm>
            <a:off x="10656201" y="10397975"/>
            <a:ext cx="3072600" cy="1350300"/>
          </a:xfrm>
          <a:prstGeom prst="roundRect">
            <a:avLst>
              <a:gd fmla="val 14699" name="adj"/>
            </a:avLst>
          </a:prstGeom>
          <a:gradFill>
            <a:gsLst>
              <a:gs pos="0">
                <a:srgbClr val="91969C">
                  <a:alpha val="11764"/>
                </a:srgbClr>
              </a:gs>
              <a:gs pos="2860">
                <a:srgbClr val="91969C">
                  <a:alpha val="11764"/>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9" name="Google Shape;2649;p240"/>
          <p:cNvSpPr/>
          <p:nvPr>
            <p:ph idx="29" type="body"/>
          </p:nvPr>
        </p:nvSpPr>
        <p:spPr>
          <a:xfrm>
            <a:off x="7290277" y="8749077"/>
            <a:ext cx="3072600" cy="1350300"/>
          </a:xfrm>
          <a:prstGeom prst="roundRect">
            <a:avLst>
              <a:gd fmla="val 14699" name="adj"/>
            </a:avLst>
          </a:prstGeom>
          <a:gradFill>
            <a:gsLst>
              <a:gs pos="0">
                <a:srgbClr val="91969C">
                  <a:alpha val="11764"/>
                </a:srgbClr>
              </a:gs>
              <a:gs pos="2860">
                <a:srgbClr val="91969C">
                  <a:alpha val="11764"/>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0" name="Google Shape;2650;p240"/>
          <p:cNvSpPr/>
          <p:nvPr>
            <p:ph idx="30" type="body"/>
          </p:nvPr>
        </p:nvSpPr>
        <p:spPr>
          <a:xfrm>
            <a:off x="7290277" y="10397975"/>
            <a:ext cx="3072600" cy="1350300"/>
          </a:xfrm>
          <a:prstGeom prst="roundRect">
            <a:avLst>
              <a:gd fmla="val 14699" name="adj"/>
            </a:avLst>
          </a:prstGeom>
          <a:gradFill>
            <a:gsLst>
              <a:gs pos="0">
                <a:srgbClr val="91969C">
                  <a:alpha val="11764"/>
                </a:srgbClr>
              </a:gs>
              <a:gs pos="2860">
                <a:srgbClr val="91969C">
                  <a:alpha val="11764"/>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1" name="Google Shape;2651;p240"/>
          <p:cNvSpPr/>
          <p:nvPr>
            <p:ph idx="31" type="body"/>
          </p:nvPr>
        </p:nvSpPr>
        <p:spPr>
          <a:xfrm>
            <a:off x="3924352" y="10397975"/>
            <a:ext cx="3072600" cy="1350300"/>
          </a:xfrm>
          <a:prstGeom prst="roundRect">
            <a:avLst>
              <a:gd fmla="val 14699" name="adj"/>
            </a:avLst>
          </a:prstGeom>
          <a:gradFill>
            <a:gsLst>
              <a:gs pos="0">
                <a:srgbClr val="91969C">
                  <a:alpha val="11764"/>
                </a:srgbClr>
              </a:gs>
              <a:gs pos="2860">
                <a:srgbClr val="91969C">
                  <a:alpha val="11764"/>
                </a:srgbClr>
              </a:gs>
              <a:gs pos="99680">
                <a:srgbClr val="6F7278">
                  <a:alpha val="24705"/>
                </a:srgbClr>
              </a:gs>
              <a:gs pos="100000">
                <a:srgbClr val="6F7278">
                  <a:alpha val="24705"/>
                </a:srgbClr>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2" name="Google Shape;2652;p240"/>
          <p:cNvSpPr txBox="1"/>
          <p:nvPr>
            <p:ph idx="32"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dk2"/>
              </a:buClr>
              <a:buSzPts val="2000"/>
              <a:buNone/>
              <a:defRPr sz="20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653" name="Google Shape;2653;p240"/>
          <p:cNvSpPr txBox="1"/>
          <p:nvPr>
            <p:ph type="title"/>
          </p:nvPr>
        </p:nvSpPr>
        <p:spPr>
          <a:xfrm>
            <a:off x="537007" y="788897"/>
            <a:ext cx="5472000" cy="1728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6000"/>
              <a:buFont typeface="Helvetica Neue"/>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654" name="Google Shape;2654;p240"/>
          <p:cNvCxnSpPr/>
          <p:nvPr/>
        </p:nvCxnSpPr>
        <p:spPr>
          <a:xfrm>
            <a:off x="3868888" y="12126515"/>
            <a:ext cx="0" cy="457500"/>
          </a:xfrm>
          <a:prstGeom prst="straightConnector1">
            <a:avLst/>
          </a:prstGeom>
          <a:noFill/>
          <a:ln cap="flat" cmpd="sng" w="12700">
            <a:solidFill>
              <a:srgbClr val="FFFFFF"/>
            </a:solidFill>
            <a:prstDash val="solid"/>
            <a:miter lim="400000"/>
            <a:headEnd len="sm" w="sm" type="none"/>
            <a:tailEnd len="sm" w="sm" type="none"/>
          </a:ln>
        </p:spPr>
      </p:cxnSp>
      <p:cxnSp>
        <p:nvCxnSpPr>
          <p:cNvPr id="2655" name="Google Shape;2655;p240"/>
          <p:cNvCxnSpPr/>
          <p:nvPr/>
        </p:nvCxnSpPr>
        <p:spPr>
          <a:xfrm>
            <a:off x="20466280" y="12126515"/>
            <a:ext cx="0" cy="457500"/>
          </a:xfrm>
          <a:prstGeom prst="straightConnector1">
            <a:avLst/>
          </a:prstGeom>
          <a:noFill/>
          <a:ln cap="flat" cmpd="sng" w="12700">
            <a:solidFill>
              <a:srgbClr val="FFFFFF"/>
            </a:solidFill>
            <a:prstDash val="solid"/>
            <a:miter lim="400000"/>
            <a:headEnd len="sm" w="sm" type="none"/>
            <a:tailEnd len="sm" w="sm" type="none"/>
          </a:ln>
        </p:spPr>
      </p:cxnSp>
      <p:cxnSp>
        <p:nvCxnSpPr>
          <p:cNvPr id="2656" name="Google Shape;2656;p240"/>
          <p:cNvCxnSpPr/>
          <p:nvPr/>
        </p:nvCxnSpPr>
        <p:spPr>
          <a:xfrm>
            <a:off x="7188366" y="12126515"/>
            <a:ext cx="0" cy="457500"/>
          </a:xfrm>
          <a:prstGeom prst="straightConnector1">
            <a:avLst/>
          </a:prstGeom>
          <a:noFill/>
          <a:ln cap="flat" cmpd="sng" w="12700">
            <a:solidFill>
              <a:srgbClr val="FFFFFF"/>
            </a:solidFill>
            <a:prstDash val="solid"/>
            <a:miter lim="400000"/>
            <a:headEnd len="sm" w="sm" type="none"/>
            <a:tailEnd len="sm" w="sm" type="none"/>
          </a:ln>
        </p:spPr>
      </p:cxnSp>
      <p:cxnSp>
        <p:nvCxnSpPr>
          <p:cNvPr id="2657" name="Google Shape;2657;p240"/>
          <p:cNvCxnSpPr/>
          <p:nvPr/>
        </p:nvCxnSpPr>
        <p:spPr>
          <a:xfrm>
            <a:off x="10507844" y="12126515"/>
            <a:ext cx="0" cy="457500"/>
          </a:xfrm>
          <a:prstGeom prst="straightConnector1">
            <a:avLst/>
          </a:prstGeom>
          <a:noFill/>
          <a:ln cap="flat" cmpd="sng" w="12700">
            <a:solidFill>
              <a:srgbClr val="FFFFFF"/>
            </a:solidFill>
            <a:prstDash val="solid"/>
            <a:miter lim="400000"/>
            <a:headEnd len="sm" w="sm" type="none"/>
            <a:tailEnd len="sm" w="sm" type="none"/>
          </a:ln>
        </p:spPr>
      </p:cxnSp>
      <p:cxnSp>
        <p:nvCxnSpPr>
          <p:cNvPr id="2658" name="Google Shape;2658;p240"/>
          <p:cNvCxnSpPr/>
          <p:nvPr/>
        </p:nvCxnSpPr>
        <p:spPr>
          <a:xfrm>
            <a:off x="13827322" y="12126515"/>
            <a:ext cx="0" cy="457500"/>
          </a:xfrm>
          <a:prstGeom prst="straightConnector1">
            <a:avLst/>
          </a:prstGeom>
          <a:noFill/>
          <a:ln cap="flat" cmpd="sng" w="12700">
            <a:solidFill>
              <a:srgbClr val="FFFFFF"/>
            </a:solidFill>
            <a:prstDash val="solid"/>
            <a:miter lim="400000"/>
            <a:headEnd len="sm" w="sm" type="none"/>
            <a:tailEnd len="sm" w="sm" type="none"/>
          </a:ln>
        </p:spPr>
      </p:cxnSp>
      <p:cxnSp>
        <p:nvCxnSpPr>
          <p:cNvPr id="2659" name="Google Shape;2659;p240"/>
          <p:cNvCxnSpPr/>
          <p:nvPr/>
        </p:nvCxnSpPr>
        <p:spPr>
          <a:xfrm>
            <a:off x="17146800" y="12126515"/>
            <a:ext cx="0" cy="457500"/>
          </a:xfrm>
          <a:prstGeom prst="straightConnector1">
            <a:avLst/>
          </a:prstGeom>
          <a:noFill/>
          <a:ln cap="flat" cmpd="sng" w="12700">
            <a:solidFill>
              <a:srgbClr val="FFFFFF"/>
            </a:solidFill>
            <a:prstDash val="solid"/>
            <a:miter lim="400000"/>
            <a:headEnd len="sm" w="sm" type="none"/>
            <a:tailEnd len="sm" w="sm" type="none"/>
          </a:ln>
        </p:spPr>
      </p:cxnSp>
      <p:sp>
        <p:nvSpPr>
          <p:cNvPr id="2660" name="Google Shape;2660;p240"/>
          <p:cNvSpPr txBox="1"/>
          <p:nvPr>
            <p:ph idx="33" type="body"/>
          </p:nvPr>
        </p:nvSpPr>
        <p:spPr>
          <a:xfrm>
            <a:off x="537008" y="12676997"/>
            <a:ext cx="1291800" cy="40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1" name="Google Shape;2661;p240"/>
          <p:cNvSpPr txBox="1"/>
          <p:nvPr>
            <p:ph idx="34" type="body"/>
          </p:nvPr>
        </p:nvSpPr>
        <p:spPr>
          <a:xfrm>
            <a:off x="2188007" y="12676997"/>
            <a:ext cx="2333100" cy="40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2" name="Google Shape;2662;p240"/>
          <p:cNvSpPr txBox="1"/>
          <p:nvPr>
            <p:ph idx="35" type="body"/>
          </p:nvPr>
        </p:nvSpPr>
        <p:spPr>
          <a:xfrm>
            <a:off x="5460693" y="12676997"/>
            <a:ext cx="2333100" cy="40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3" name="Google Shape;2663;p240"/>
          <p:cNvSpPr txBox="1"/>
          <p:nvPr>
            <p:ph idx="36" type="body"/>
          </p:nvPr>
        </p:nvSpPr>
        <p:spPr>
          <a:xfrm>
            <a:off x="8733379" y="12676997"/>
            <a:ext cx="2333100" cy="40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4" name="Google Shape;2664;p240"/>
          <p:cNvSpPr txBox="1"/>
          <p:nvPr>
            <p:ph idx="37" type="body"/>
          </p:nvPr>
        </p:nvSpPr>
        <p:spPr>
          <a:xfrm>
            <a:off x="12006065" y="12676997"/>
            <a:ext cx="2333100" cy="40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5" name="Google Shape;2665;p240"/>
          <p:cNvSpPr txBox="1"/>
          <p:nvPr>
            <p:ph idx="38" type="body"/>
          </p:nvPr>
        </p:nvSpPr>
        <p:spPr>
          <a:xfrm>
            <a:off x="15278751" y="12676997"/>
            <a:ext cx="2333100" cy="40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6" name="Google Shape;2666;p240"/>
          <p:cNvSpPr txBox="1"/>
          <p:nvPr>
            <p:ph idx="39" type="body"/>
          </p:nvPr>
        </p:nvSpPr>
        <p:spPr>
          <a:xfrm>
            <a:off x="18551437" y="12676997"/>
            <a:ext cx="2333100" cy="40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7" name="Google Shape;2667;p240"/>
          <p:cNvSpPr txBox="1"/>
          <p:nvPr>
            <p:ph idx="40" type="body"/>
          </p:nvPr>
        </p:nvSpPr>
        <p:spPr>
          <a:xfrm>
            <a:off x="21513800" y="12676997"/>
            <a:ext cx="2333100" cy="403200"/>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000"/>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title">
  <p:cSld name="Intro title">
    <p:spTree>
      <p:nvGrpSpPr>
        <p:cNvPr id="2674" name="Shape 2674"/>
        <p:cNvGrpSpPr/>
        <p:nvPr/>
      </p:nvGrpSpPr>
      <p:grpSpPr>
        <a:xfrm>
          <a:off x="0" y="0"/>
          <a:ext cx="0" cy="0"/>
          <a:chOff x="0" y="0"/>
          <a:chExt cx="0" cy="0"/>
        </a:xfrm>
      </p:grpSpPr>
      <p:sp>
        <p:nvSpPr>
          <p:cNvPr id="2675" name="Google Shape;2675;p242"/>
          <p:cNvSpPr txBox="1"/>
          <p:nvPr>
            <p:ph type="title"/>
          </p:nvPr>
        </p:nvSpPr>
        <p:spPr>
          <a:xfrm>
            <a:off x="537007" y="423251"/>
            <a:ext cx="15627000" cy="29901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10000"/>
              <a:buFont typeface="Arial"/>
              <a:buNone/>
              <a:defRPr sz="10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76" name="Google Shape;2676;p242"/>
          <p:cNvSpPr txBox="1"/>
          <p:nvPr>
            <p:ph idx="1" type="body"/>
          </p:nvPr>
        </p:nvSpPr>
        <p:spPr>
          <a:xfrm>
            <a:off x="537007" y="12189446"/>
            <a:ext cx="4279500" cy="10791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Font typeface="Arial"/>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body">
  <p:cSld name="3 imgs grid + body">
    <p:spTree>
      <p:nvGrpSpPr>
        <p:cNvPr id="189" name="Shape 189"/>
        <p:cNvGrpSpPr/>
        <p:nvPr/>
      </p:nvGrpSpPr>
      <p:grpSpPr>
        <a:xfrm>
          <a:off x="0" y="0"/>
          <a:ext cx="0" cy="0"/>
          <a:chOff x="0" y="0"/>
          <a:chExt cx="0" cy="0"/>
        </a:xfrm>
      </p:grpSpPr>
      <p:sp>
        <p:nvSpPr>
          <p:cNvPr id="190" name="Google Shape;190;p25"/>
          <p:cNvSpPr/>
          <p:nvPr>
            <p:ph idx="2" type="pic"/>
          </p:nvPr>
        </p:nvSpPr>
        <p:spPr>
          <a:xfrm>
            <a:off x="18227375" y="4659566"/>
            <a:ext cx="5619751" cy="12715082"/>
          </a:xfrm>
          <a:prstGeom prst="roundRect">
            <a:avLst>
              <a:gd fmla="val 3438" name="adj"/>
            </a:avLst>
          </a:prstGeom>
          <a:noFill/>
          <a:ln>
            <a:noFill/>
          </a:ln>
        </p:spPr>
      </p:sp>
      <p:sp>
        <p:nvSpPr>
          <p:cNvPr id="191" name="Google Shape;191;p25"/>
          <p:cNvSpPr/>
          <p:nvPr>
            <p:ph idx="3" type="pic"/>
          </p:nvPr>
        </p:nvSpPr>
        <p:spPr>
          <a:xfrm>
            <a:off x="12334047" y="-4557702"/>
            <a:ext cx="5619751" cy="12715082"/>
          </a:xfrm>
          <a:prstGeom prst="roundRect">
            <a:avLst>
              <a:gd fmla="val 3438" name="adj"/>
            </a:avLst>
          </a:prstGeom>
          <a:noFill/>
          <a:ln>
            <a:noFill/>
          </a:ln>
        </p:spPr>
      </p:sp>
      <p:sp>
        <p:nvSpPr>
          <p:cNvPr id="192" name="Google Shape;192;p25"/>
          <p:cNvSpPr/>
          <p:nvPr>
            <p:ph idx="4" type="pic"/>
          </p:nvPr>
        </p:nvSpPr>
        <p:spPr>
          <a:xfrm>
            <a:off x="536972" y="500555"/>
            <a:ext cx="11512948" cy="12714890"/>
          </a:xfrm>
          <a:prstGeom prst="roundRect">
            <a:avLst>
              <a:gd fmla="val 1663" name="adj"/>
            </a:avLst>
          </a:prstGeom>
          <a:noFill/>
          <a:ln>
            <a:noFill/>
          </a:ln>
        </p:spPr>
      </p:sp>
      <p:sp>
        <p:nvSpPr>
          <p:cNvPr id="193" name="Google Shape;193;p25"/>
          <p:cNvSpPr txBox="1"/>
          <p:nvPr>
            <p:ph idx="1" type="body"/>
          </p:nvPr>
        </p:nvSpPr>
        <p:spPr>
          <a:xfrm>
            <a:off x="12342297" y="8510963"/>
            <a:ext cx="5611499"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4" name="Google Shape;194;p25"/>
          <p:cNvSpPr txBox="1"/>
          <p:nvPr>
            <p:ph idx="5" type="body"/>
          </p:nvPr>
        </p:nvSpPr>
        <p:spPr>
          <a:xfrm>
            <a:off x="18239122" y="1392805"/>
            <a:ext cx="5611499"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2677" name="Shape 2677"/>
        <p:cNvGrpSpPr/>
        <p:nvPr/>
      </p:nvGrpSpPr>
      <p:grpSpPr>
        <a:xfrm>
          <a:off x="0" y="0"/>
          <a:ext cx="0" cy="0"/>
          <a:chOff x="0" y="0"/>
          <a:chExt cx="0" cy="0"/>
        </a:xfrm>
      </p:grpSpPr>
      <p:sp>
        <p:nvSpPr>
          <p:cNvPr id="2678" name="Google Shape;2678;p243"/>
          <p:cNvSpPr txBox="1"/>
          <p:nvPr>
            <p:ph type="title"/>
          </p:nvPr>
        </p:nvSpPr>
        <p:spPr>
          <a:xfrm>
            <a:off x="537006" y="423251"/>
            <a:ext cx="15627000" cy="70173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10000"/>
              <a:buFont typeface="Helvetica Neue"/>
              <a:buNone/>
              <a:defRPr b="0" sz="10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679" name="Shape 2679"/>
        <p:cNvGrpSpPr/>
        <p:nvPr/>
      </p:nvGrpSpPr>
      <p:grpSpPr>
        <a:xfrm>
          <a:off x="0" y="0"/>
          <a:ext cx="0" cy="0"/>
          <a:chOff x="0" y="0"/>
          <a:chExt cx="0" cy="0"/>
        </a:xfrm>
      </p:grpSpPr>
      <p:sp>
        <p:nvSpPr>
          <p:cNvPr id="2680" name="Google Shape;2680;p244"/>
          <p:cNvSpPr txBox="1"/>
          <p:nvPr>
            <p:ph type="title"/>
          </p:nvPr>
        </p:nvSpPr>
        <p:spPr>
          <a:xfrm>
            <a:off x="537006" y="423251"/>
            <a:ext cx="15627000" cy="14772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10000"/>
              <a:buFont typeface="Helvetica Neue"/>
              <a:buNone/>
              <a:defRPr b="0" sz="10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Table of contents 1">
    <p:spTree>
      <p:nvGrpSpPr>
        <p:cNvPr id="2681" name="Shape 2681"/>
        <p:cNvGrpSpPr/>
        <p:nvPr/>
      </p:nvGrpSpPr>
      <p:grpSpPr>
        <a:xfrm>
          <a:off x="0" y="0"/>
          <a:ext cx="0" cy="0"/>
          <a:chOff x="0" y="0"/>
          <a:chExt cx="0" cy="0"/>
        </a:xfrm>
      </p:grpSpPr>
      <p:sp>
        <p:nvSpPr>
          <p:cNvPr id="2682" name="Google Shape;2682;p245"/>
          <p:cNvSpPr txBox="1"/>
          <p:nvPr>
            <p:ph type="title"/>
          </p:nvPr>
        </p:nvSpPr>
        <p:spPr>
          <a:xfrm>
            <a:off x="537006" y="508000"/>
            <a:ext cx="44601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Helvetica Neue"/>
              <a:buNone/>
              <a:defRPr b="0" sz="3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83" name="Google Shape;2683;p245"/>
          <p:cNvSpPr/>
          <p:nvPr>
            <p:ph idx="1" type="body"/>
          </p:nvPr>
        </p:nvSpPr>
        <p:spPr>
          <a:xfrm>
            <a:off x="8982233" y="508000"/>
            <a:ext cx="14864700" cy="12699900"/>
          </a:xfrm>
          <a:prstGeom prst="roundRect">
            <a:avLst>
              <a:gd fmla="val 1524" name="adj"/>
            </a:avLst>
          </a:prstGeom>
          <a:solidFill>
            <a:srgbClr val="000000">
              <a:alpha val="4310"/>
            </a:srgbClr>
          </a:solidFill>
          <a:ln>
            <a:noFill/>
          </a:ln>
        </p:spPr>
        <p:txBody>
          <a:bodyPr anchorCtr="0" anchor="ctr"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Font typeface="Arial"/>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4" name="Google Shape;2684;p245"/>
          <p:cNvSpPr txBox="1"/>
          <p:nvPr>
            <p:ph idx="2" type="body"/>
          </p:nvPr>
        </p:nvSpPr>
        <p:spPr>
          <a:xfrm>
            <a:off x="9817359" y="1028612"/>
            <a:ext cx="4460100" cy="667500"/>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rgbClr val="1A1A1A"/>
              </a:buClr>
              <a:buSzPts val="3400"/>
              <a:buFont typeface="Arial"/>
              <a:buNone/>
              <a:defRPr b="0" i="0" sz="3400" u="none" cap="none" strike="noStrike">
                <a:solidFill>
                  <a:srgbClr val="1A1A1A"/>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5" name="Google Shape;2685;p245"/>
          <p:cNvSpPr txBox="1"/>
          <p:nvPr>
            <p:ph idx="3" type="body"/>
          </p:nvPr>
        </p:nvSpPr>
        <p:spPr>
          <a:xfrm>
            <a:off x="18689510" y="1028612"/>
            <a:ext cx="4460100" cy="5899800"/>
          </a:xfrm>
          <a:prstGeom prst="rect">
            <a:avLst/>
          </a:prstGeom>
          <a:noFill/>
          <a:ln>
            <a:noFill/>
          </a:ln>
        </p:spPr>
        <p:txBody>
          <a:bodyPr anchorCtr="0" anchor="ctr" bIns="71425" lIns="71425" spcFirstLastPara="1" rIns="71425" wrap="square" tIns="71425">
            <a:spAutoFit/>
          </a:bodyPr>
          <a:lstStyle>
            <a:lvl1pPr indent="-228600" lvl="0" marL="457200" algn="r">
              <a:lnSpc>
                <a:spcPct val="100000"/>
              </a:lnSpc>
              <a:spcBef>
                <a:spcPts val="0"/>
              </a:spcBef>
              <a:spcAft>
                <a:spcPts val="0"/>
              </a:spcAft>
              <a:buClr>
                <a:schemeClr val="dk2"/>
              </a:buClr>
              <a:buSzPts val="3400"/>
              <a:buNone/>
              <a:defRPr b="0" sz="34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6" name="Google Shape;2686;p245"/>
          <p:cNvSpPr txBox="1"/>
          <p:nvPr>
            <p:ph idx="4" type="body"/>
          </p:nvPr>
        </p:nvSpPr>
        <p:spPr>
          <a:xfrm>
            <a:off x="537007" y="11132312"/>
            <a:ext cx="7626000" cy="2092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400"/>
              <a:buFont typeface="Arial"/>
              <a:buNone/>
              <a:defRPr b="0" sz="24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2">
  <p:cSld name="Table of contents 2">
    <p:spTree>
      <p:nvGrpSpPr>
        <p:cNvPr id="2687" name="Shape 2687"/>
        <p:cNvGrpSpPr/>
        <p:nvPr/>
      </p:nvGrpSpPr>
      <p:grpSpPr>
        <a:xfrm>
          <a:off x="0" y="0"/>
          <a:ext cx="0" cy="0"/>
          <a:chOff x="0" y="0"/>
          <a:chExt cx="0" cy="0"/>
        </a:xfrm>
      </p:grpSpPr>
      <p:sp>
        <p:nvSpPr>
          <p:cNvPr id="2688" name="Google Shape;2688;p246"/>
          <p:cNvSpPr txBox="1"/>
          <p:nvPr>
            <p:ph idx="1" type="body"/>
          </p:nvPr>
        </p:nvSpPr>
        <p:spPr>
          <a:xfrm>
            <a:off x="8674226" y="507999"/>
            <a:ext cx="4460100" cy="667500"/>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rgbClr val="1A1A1A"/>
              </a:buClr>
              <a:buSzPts val="3400"/>
              <a:buFont typeface="Arial"/>
              <a:buNone/>
              <a:defRPr b="0" i="0" sz="3400" u="none" cap="none" strike="noStrike">
                <a:solidFill>
                  <a:srgbClr val="1A1A1A"/>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9" name="Google Shape;2689;p246"/>
          <p:cNvSpPr txBox="1"/>
          <p:nvPr>
            <p:ph idx="2" type="body"/>
          </p:nvPr>
        </p:nvSpPr>
        <p:spPr>
          <a:xfrm>
            <a:off x="16260861" y="507999"/>
            <a:ext cx="4460100" cy="667500"/>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rgbClr val="1A1A1A"/>
              </a:buClr>
              <a:buSzPts val="3400"/>
              <a:buFont typeface="Arial"/>
              <a:buNone/>
              <a:defRPr b="0" i="0" sz="3400" u="none" cap="none" strike="noStrike">
                <a:solidFill>
                  <a:srgbClr val="1A1A1A"/>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0" name="Google Shape;2690;p246"/>
          <p:cNvSpPr txBox="1"/>
          <p:nvPr>
            <p:ph idx="3" type="body"/>
          </p:nvPr>
        </p:nvSpPr>
        <p:spPr>
          <a:xfrm>
            <a:off x="8674226" y="4991012"/>
            <a:ext cx="4460100" cy="667500"/>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rgbClr val="1A1A1A"/>
              </a:buClr>
              <a:buSzPts val="3400"/>
              <a:buFont typeface="Arial"/>
              <a:buNone/>
              <a:defRPr b="0" i="0" sz="3400" u="none" cap="none" strike="noStrike">
                <a:solidFill>
                  <a:srgbClr val="1A1A1A"/>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1" name="Google Shape;2691;p246"/>
          <p:cNvSpPr txBox="1"/>
          <p:nvPr>
            <p:ph idx="4" type="body"/>
          </p:nvPr>
        </p:nvSpPr>
        <p:spPr>
          <a:xfrm>
            <a:off x="16260861" y="4991012"/>
            <a:ext cx="4460100" cy="667500"/>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rgbClr val="1A1A1A"/>
              </a:buClr>
              <a:buSzPts val="3400"/>
              <a:buFont typeface="Arial"/>
              <a:buNone/>
              <a:defRPr b="0" i="0" sz="3400" u="none" cap="none" strike="noStrike">
                <a:solidFill>
                  <a:srgbClr val="1A1A1A"/>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2" name="Google Shape;2692;p246"/>
          <p:cNvSpPr txBox="1"/>
          <p:nvPr>
            <p:ph idx="5" type="body"/>
          </p:nvPr>
        </p:nvSpPr>
        <p:spPr>
          <a:xfrm>
            <a:off x="8674226" y="9474025"/>
            <a:ext cx="4460100" cy="667500"/>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rgbClr val="1A1A1A"/>
              </a:buClr>
              <a:buSzPts val="3400"/>
              <a:buFont typeface="Arial"/>
              <a:buNone/>
              <a:defRPr b="0" i="0" sz="3400" u="none" cap="none" strike="noStrike">
                <a:solidFill>
                  <a:srgbClr val="1A1A1A"/>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3" name="Google Shape;2693;p246"/>
          <p:cNvSpPr txBox="1"/>
          <p:nvPr>
            <p:ph idx="6" type="body"/>
          </p:nvPr>
        </p:nvSpPr>
        <p:spPr>
          <a:xfrm>
            <a:off x="16260861" y="9474025"/>
            <a:ext cx="4460100" cy="667500"/>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rgbClr val="1A1A1A"/>
              </a:buClr>
              <a:buSzPts val="3400"/>
              <a:buFont typeface="Arial"/>
              <a:buNone/>
              <a:defRPr b="0" i="0" sz="3400" u="none" cap="none" strike="noStrike">
                <a:solidFill>
                  <a:srgbClr val="1A1A1A"/>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4" name="Google Shape;2694;p246"/>
          <p:cNvSpPr txBox="1"/>
          <p:nvPr>
            <p:ph type="title"/>
          </p:nvPr>
        </p:nvSpPr>
        <p:spPr>
          <a:xfrm>
            <a:off x="537006" y="508000"/>
            <a:ext cx="44601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Helvetica Neue"/>
              <a:buNone/>
              <a:defRPr b="0" sz="3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p:cSld name="Title + body">
    <p:spTree>
      <p:nvGrpSpPr>
        <p:cNvPr id="2695" name="Shape 2695"/>
        <p:cNvGrpSpPr/>
        <p:nvPr/>
      </p:nvGrpSpPr>
      <p:grpSpPr>
        <a:xfrm>
          <a:off x="0" y="0"/>
          <a:ext cx="0" cy="0"/>
          <a:chOff x="0" y="0"/>
          <a:chExt cx="0" cy="0"/>
        </a:xfrm>
      </p:grpSpPr>
      <p:sp>
        <p:nvSpPr>
          <p:cNvPr id="2696" name="Google Shape;2696;p247"/>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7" name="Google Shape;2697;p247"/>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8" name="Google Shape;2698;p247"/>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dk2"/>
              </a:buClr>
              <a:buSzPts val="3400"/>
              <a:buFont typeface="Arial"/>
              <a:buNone/>
              <a:defRPr sz="34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1 img">
  <p:cSld name="Title + body + 1 img">
    <p:spTree>
      <p:nvGrpSpPr>
        <p:cNvPr id="2699" name="Shape 2699"/>
        <p:cNvGrpSpPr/>
        <p:nvPr/>
      </p:nvGrpSpPr>
      <p:grpSpPr>
        <a:xfrm>
          <a:off x="0" y="0"/>
          <a:ext cx="0" cy="0"/>
          <a:chOff x="0" y="0"/>
          <a:chExt cx="0" cy="0"/>
        </a:xfrm>
      </p:grpSpPr>
      <p:sp>
        <p:nvSpPr>
          <p:cNvPr id="2700" name="Google Shape;2700;p248"/>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1" name="Google Shape;2701;p248"/>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2" name="Google Shape;2702;p248"/>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dk2"/>
              </a:buClr>
              <a:buSzPts val="3400"/>
              <a:buFont typeface="Arial"/>
              <a:buNone/>
              <a:defRPr sz="34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03" name="Google Shape;2703;p248"/>
          <p:cNvSpPr/>
          <p:nvPr>
            <p:ph idx="3" type="pic"/>
          </p:nvPr>
        </p:nvSpPr>
        <p:spPr>
          <a:xfrm>
            <a:off x="536970" y="3408979"/>
            <a:ext cx="23305500" cy="9806400"/>
          </a:xfrm>
          <a:prstGeom prst="roundRect">
            <a:avLst>
              <a:gd fmla="val 1542" name="adj"/>
            </a:avLst>
          </a:prstGeom>
          <a:noFill/>
          <a:ln>
            <a:noFill/>
          </a:ln>
        </p:spPr>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s">
  <p:cSld name="Title + body + 2 imgs">
    <p:spTree>
      <p:nvGrpSpPr>
        <p:cNvPr id="2704" name="Shape 2704"/>
        <p:cNvGrpSpPr/>
        <p:nvPr/>
      </p:nvGrpSpPr>
      <p:grpSpPr>
        <a:xfrm>
          <a:off x="0" y="0"/>
          <a:ext cx="0" cy="0"/>
          <a:chOff x="0" y="0"/>
          <a:chExt cx="0" cy="0"/>
        </a:xfrm>
      </p:grpSpPr>
      <p:sp>
        <p:nvSpPr>
          <p:cNvPr id="2705" name="Google Shape;2705;p249"/>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6" name="Google Shape;2706;p249"/>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7" name="Google Shape;2707;p249"/>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dk2"/>
              </a:buClr>
              <a:buSzPts val="3400"/>
              <a:buFont typeface="Arial"/>
              <a:buNone/>
              <a:defRPr sz="34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08" name="Google Shape;2708;p249"/>
          <p:cNvSpPr/>
          <p:nvPr>
            <p:ph idx="3" type="pic"/>
          </p:nvPr>
        </p:nvSpPr>
        <p:spPr>
          <a:xfrm>
            <a:off x="536971" y="3408979"/>
            <a:ext cx="11516400" cy="9806400"/>
          </a:xfrm>
          <a:prstGeom prst="roundRect">
            <a:avLst>
              <a:gd fmla="val 1542" name="adj"/>
            </a:avLst>
          </a:prstGeom>
          <a:noFill/>
          <a:ln>
            <a:noFill/>
          </a:ln>
        </p:spPr>
      </p:sp>
      <p:sp>
        <p:nvSpPr>
          <p:cNvPr id="2709" name="Google Shape;2709;p249"/>
          <p:cNvSpPr/>
          <p:nvPr>
            <p:ph idx="4" type="pic"/>
          </p:nvPr>
        </p:nvSpPr>
        <p:spPr>
          <a:xfrm>
            <a:off x="12330475" y="3408978"/>
            <a:ext cx="11516400" cy="9806400"/>
          </a:xfrm>
          <a:prstGeom prst="roundRect">
            <a:avLst>
              <a:gd fmla="val 1542" name="adj"/>
            </a:avLst>
          </a:prstGeom>
          <a:noFill/>
          <a:ln>
            <a:noFill/>
          </a:ln>
        </p:spPr>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s">
  <p:cSld name="Title + body + 3 imgs">
    <p:spTree>
      <p:nvGrpSpPr>
        <p:cNvPr id="2710" name="Shape 2710"/>
        <p:cNvGrpSpPr/>
        <p:nvPr/>
      </p:nvGrpSpPr>
      <p:grpSpPr>
        <a:xfrm>
          <a:off x="0" y="0"/>
          <a:ext cx="0" cy="0"/>
          <a:chOff x="0" y="0"/>
          <a:chExt cx="0" cy="0"/>
        </a:xfrm>
      </p:grpSpPr>
      <p:sp>
        <p:nvSpPr>
          <p:cNvPr id="2711" name="Google Shape;2711;p250"/>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2" name="Google Shape;2712;p250"/>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3" name="Google Shape;2713;p250"/>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dk2"/>
              </a:buClr>
              <a:buSzPts val="3400"/>
              <a:buFont typeface="Arial"/>
              <a:buNone/>
              <a:defRPr sz="34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14" name="Google Shape;2714;p250"/>
          <p:cNvSpPr/>
          <p:nvPr>
            <p:ph idx="3" type="pic"/>
          </p:nvPr>
        </p:nvSpPr>
        <p:spPr>
          <a:xfrm>
            <a:off x="536971" y="3408979"/>
            <a:ext cx="7586100" cy="9806400"/>
          </a:xfrm>
          <a:prstGeom prst="roundRect">
            <a:avLst>
              <a:gd fmla="val 2341" name="adj"/>
            </a:avLst>
          </a:prstGeom>
          <a:noFill/>
          <a:ln>
            <a:noFill/>
          </a:ln>
        </p:spPr>
      </p:sp>
      <p:sp>
        <p:nvSpPr>
          <p:cNvPr id="2715" name="Google Shape;2715;p250"/>
          <p:cNvSpPr/>
          <p:nvPr>
            <p:ph idx="4" type="pic"/>
          </p:nvPr>
        </p:nvSpPr>
        <p:spPr>
          <a:xfrm>
            <a:off x="8404621" y="3408979"/>
            <a:ext cx="7586100" cy="9806400"/>
          </a:xfrm>
          <a:prstGeom prst="roundRect">
            <a:avLst>
              <a:gd fmla="val 2341" name="adj"/>
            </a:avLst>
          </a:prstGeom>
          <a:noFill/>
          <a:ln>
            <a:noFill/>
          </a:ln>
        </p:spPr>
      </p:sp>
      <p:sp>
        <p:nvSpPr>
          <p:cNvPr id="2716" name="Google Shape;2716;p250"/>
          <p:cNvSpPr/>
          <p:nvPr>
            <p:ph idx="5" type="pic"/>
          </p:nvPr>
        </p:nvSpPr>
        <p:spPr>
          <a:xfrm>
            <a:off x="16272271" y="3408979"/>
            <a:ext cx="7586100" cy="9806400"/>
          </a:xfrm>
          <a:prstGeom prst="roundRect">
            <a:avLst>
              <a:gd fmla="val 2341" name="adj"/>
            </a:avLst>
          </a:prstGeom>
          <a:noFill/>
          <a:ln>
            <a:noFill/>
          </a:ln>
        </p:spPr>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4 imgs">
  <p:cSld name="Title + body + 4 imgs">
    <p:spTree>
      <p:nvGrpSpPr>
        <p:cNvPr id="2717" name="Shape 2717"/>
        <p:cNvGrpSpPr/>
        <p:nvPr/>
      </p:nvGrpSpPr>
      <p:grpSpPr>
        <a:xfrm>
          <a:off x="0" y="0"/>
          <a:ext cx="0" cy="0"/>
          <a:chOff x="0" y="0"/>
          <a:chExt cx="0" cy="0"/>
        </a:xfrm>
      </p:grpSpPr>
      <p:sp>
        <p:nvSpPr>
          <p:cNvPr id="2718" name="Google Shape;2718;p251"/>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9" name="Google Shape;2719;p251"/>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20" name="Google Shape;2720;p251"/>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dk2"/>
              </a:buClr>
              <a:buSzPts val="3400"/>
              <a:buFont typeface="Arial"/>
              <a:buNone/>
              <a:defRPr sz="34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21" name="Google Shape;2721;p251"/>
          <p:cNvSpPr/>
          <p:nvPr>
            <p:ph idx="3" type="pic"/>
          </p:nvPr>
        </p:nvSpPr>
        <p:spPr>
          <a:xfrm>
            <a:off x="536971" y="3408979"/>
            <a:ext cx="7586100" cy="4773600"/>
          </a:xfrm>
          <a:prstGeom prst="roundRect">
            <a:avLst>
              <a:gd fmla="val 3610" name="adj"/>
            </a:avLst>
          </a:prstGeom>
          <a:noFill/>
          <a:ln>
            <a:noFill/>
          </a:ln>
        </p:spPr>
      </p:sp>
      <p:sp>
        <p:nvSpPr>
          <p:cNvPr id="2722" name="Google Shape;2722;p251"/>
          <p:cNvSpPr/>
          <p:nvPr>
            <p:ph idx="4" type="pic"/>
          </p:nvPr>
        </p:nvSpPr>
        <p:spPr>
          <a:xfrm>
            <a:off x="16272271" y="3408979"/>
            <a:ext cx="7586100" cy="4773600"/>
          </a:xfrm>
          <a:prstGeom prst="roundRect">
            <a:avLst>
              <a:gd fmla="val 3610" name="adj"/>
            </a:avLst>
          </a:prstGeom>
          <a:noFill/>
          <a:ln>
            <a:noFill/>
          </a:ln>
        </p:spPr>
      </p:sp>
      <p:sp>
        <p:nvSpPr>
          <p:cNvPr id="2723" name="Google Shape;2723;p251"/>
          <p:cNvSpPr/>
          <p:nvPr>
            <p:ph idx="5" type="pic"/>
          </p:nvPr>
        </p:nvSpPr>
        <p:spPr>
          <a:xfrm>
            <a:off x="536971" y="8438179"/>
            <a:ext cx="7586100" cy="4773600"/>
          </a:xfrm>
          <a:prstGeom prst="roundRect">
            <a:avLst>
              <a:gd fmla="val 3610" name="adj"/>
            </a:avLst>
          </a:prstGeom>
          <a:noFill/>
          <a:ln>
            <a:noFill/>
          </a:ln>
        </p:spPr>
      </p:sp>
      <p:sp>
        <p:nvSpPr>
          <p:cNvPr id="2724" name="Google Shape;2724;p251"/>
          <p:cNvSpPr/>
          <p:nvPr>
            <p:ph idx="6" type="pic"/>
          </p:nvPr>
        </p:nvSpPr>
        <p:spPr>
          <a:xfrm>
            <a:off x="16272271" y="8438179"/>
            <a:ext cx="7586100" cy="4773600"/>
          </a:xfrm>
          <a:prstGeom prst="roundRect">
            <a:avLst>
              <a:gd fmla="val 3610" name="adj"/>
            </a:avLst>
          </a:prstGeom>
          <a:noFill/>
          <a:ln>
            <a:noFill/>
          </a:ln>
        </p:spPr>
      </p:sp>
      <p:sp>
        <p:nvSpPr>
          <p:cNvPr id="2725" name="Google Shape;2725;p251"/>
          <p:cNvSpPr/>
          <p:nvPr>
            <p:ph idx="7" type="pic"/>
          </p:nvPr>
        </p:nvSpPr>
        <p:spPr>
          <a:xfrm>
            <a:off x="8404621" y="3408979"/>
            <a:ext cx="7586100" cy="9806400"/>
          </a:xfrm>
          <a:prstGeom prst="roundRect">
            <a:avLst>
              <a:gd fmla="val 2341" name="adj"/>
            </a:avLst>
          </a:prstGeom>
          <a:noFill/>
          <a:ln>
            <a:noFill/>
          </a:ln>
        </p:spPr>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5 imgs">
  <p:cSld name="Title + body + 5 imgs">
    <p:spTree>
      <p:nvGrpSpPr>
        <p:cNvPr id="2726" name="Shape 2726"/>
        <p:cNvGrpSpPr/>
        <p:nvPr/>
      </p:nvGrpSpPr>
      <p:grpSpPr>
        <a:xfrm>
          <a:off x="0" y="0"/>
          <a:ext cx="0" cy="0"/>
          <a:chOff x="0" y="0"/>
          <a:chExt cx="0" cy="0"/>
        </a:xfrm>
      </p:grpSpPr>
      <p:sp>
        <p:nvSpPr>
          <p:cNvPr id="2727" name="Google Shape;2727;p252"/>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8" name="Google Shape;2728;p252"/>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29" name="Google Shape;2729;p252"/>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dk2"/>
              </a:buClr>
              <a:buSzPts val="3400"/>
              <a:buFont typeface="Arial"/>
              <a:buNone/>
              <a:defRPr sz="34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30" name="Google Shape;2730;p252"/>
          <p:cNvSpPr/>
          <p:nvPr>
            <p:ph idx="3" type="pic"/>
          </p:nvPr>
        </p:nvSpPr>
        <p:spPr>
          <a:xfrm>
            <a:off x="536971" y="3408979"/>
            <a:ext cx="7586100" cy="4773600"/>
          </a:xfrm>
          <a:prstGeom prst="roundRect">
            <a:avLst>
              <a:gd fmla="val 3610" name="adj"/>
            </a:avLst>
          </a:prstGeom>
          <a:noFill/>
          <a:ln>
            <a:noFill/>
          </a:ln>
        </p:spPr>
      </p:sp>
      <p:sp>
        <p:nvSpPr>
          <p:cNvPr id="2731" name="Google Shape;2731;p252"/>
          <p:cNvSpPr/>
          <p:nvPr>
            <p:ph idx="4" type="pic"/>
          </p:nvPr>
        </p:nvSpPr>
        <p:spPr>
          <a:xfrm>
            <a:off x="16272271" y="3408979"/>
            <a:ext cx="7586100" cy="4773600"/>
          </a:xfrm>
          <a:prstGeom prst="roundRect">
            <a:avLst>
              <a:gd fmla="val 3610" name="adj"/>
            </a:avLst>
          </a:prstGeom>
          <a:noFill/>
          <a:ln>
            <a:noFill/>
          </a:ln>
        </p:spPr>
      </p:sp>
      <p:sp>
        <p:nvSpPr>
          <p:cNvPr id="2732" name="Google Shape;2732;p252"/>
          <p:cNvSpPr/>
          <p:nvPr>
            <p:ph idx="5" type="pic"/>
          </p:nvPr>
        </p:nvSpPr>
        <p:spPr>
          <a:xfrm>
            <a:off x="536971" y="8438179"/>
            <a:ext cx="7586100" cy="4773600"/>
          </a:xfrm>
          <a:prstGeom prst="roundRect">
            <a:avLst>
              <a:gd fmla="val 3610" name="adj"/>
            </a:avLst>
          </a:prstGeom>
          <a:noFill/>
          <a:ln>
            <a:noFill/>
          </a:ln>
        </p:spPr>
      </p:sp>
      <p:sp>
        <p:nvSpPr>
          <p:cNvPr id="2733" name="Google Shape;2733;p252"/>
          <p:cNvSpPr/>
          <p:nvPr>
            <p:ph idx="6" type="pic"/>
          </p:nvPr>
        </p:nvSpPr>
        <p:spPr>
          <a:xfrm>
            <a:off x="16272271" y="8438179"/>
            <a:ext cx="7586100" cy="4773600"/>
          </a:xfrm>
          <a:prstGeom prst="roundRect">
            <a:avLst>
              <a:gd fmla="val 3610" name="adj"/>
            </a:avLst>
          </a:prstGeom>
          <a:noFill/>
          <a:ln>
            <a:noFill/>
          </a:ln>
        </p:spPr>
      </p:sp>
      <p:sp>
        <p:nvSpPr>
          <p:cNvPr id="2734" name="Google Shape;2734;p252"/>
          <p:cNvSpPr/>
          <p:nvPr>
            <p:ph idx="7" type="pic"/>
          </p:nvPr>
        </p:nvSpPr>
        <p:spPr>
          <a:xfrm>
            <a:off x="8404621" y="3408979"/>
            <a:ext cx="7586100" cy="9806400"/>
          </a:xfrm>
          <a:prstGeom prst="roundRect">
            <a:avLst>
              <a:gd fmla="val 2341" name="adj"/>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title + body">
  <p:cSld name="3 imgs grid + title + body">
    <p:spTree>
      <p:nvGrpSpPr>
        <p:cNvPr id="195" name="Shape 195"/>
        <p:cNvGrpSpPr/>
        <p:nvPr/>
      </p:nvGrpSpPr>
      <p:grpSpPr>
        <a:xfrm>
          <a:off x="0" y="0"/>
          <a:ext cx="0" cy="0"/>
          <a:chOff x="0" y="0"/>
          <a:chExt cx="0" cy="0"/>
        </a:xfrm>
      </p:grpSpPr>
      <p:sp>
        <p:nvSpPr>
          <p:cNvPr id="196" name="Google Shape;196;p26"/>
          <p:cNvSpPr/>
          <p:nvPr>
            <p:ph idx="2" type="pic"/>
          </p:nvPr>
        </p:nvSpPr>
        <p:spPr>
          <a:xfrm>
            <a:off x="536972" y="3406857"/>
            <a:ext cx="11512948" cy="9808587"/>
          </a:xfrm>
          <a:prstGeom prst="roundRect">
            <a:avLst>
              <a:gd fmla="val 1663" name="adj"/>
            </a:avLst>
          </a:prstGeom>
          <a:noFill/>
          <a:ln>
            <a:noFill/>
          </a:ln>
        </p:spPr>
      </p:sp>
      <p:sp>
        <p:nvSpPr>
          <p:cNvPr id="197" name="Google Shape;197;p26"/>
          <p:cNvSpPr/>
          <p:nvPr>
            <p:ph idx="3" type="pic"/>
          </p:nvPr>
        </p:nvSpPr>
        <p:spPr>
          <a:xfrm>
            <a:off x="18227375" y="4659566"/>
            <a:ext cx="5619751" cy="12715082"/>
          </a:xfrm>
          <a:prstGeom prst="roundRect">
            <a:avLst>
              <a:gd fmla="val 3438" name="adj"/>
            </a:avLst>
          </a:prstGeom>
          <a:noFill/>
          <a:ln>
            <a:noFill/>
          </a:ln>
        </p:spPr>
      </p:sp>
      <p:sp>
        <p:nvSpPr>
          <p:cNvPr id="198" name="Google Shape;198;p26"/>
          <p:cNvSpPr/>
          <p:nvPr>
            <p:ph idx="4" type="pic"/>
          </p:nvPr>
        </p:nvSpPr>
        <p:spPr>
          <a:xfrm>
            <a:off x="12334047" y="-4557702"/>
            <a:ext cx="5619751" cy="12715082"/>
          </a:xfrm>
          <a:prstGeom prst="roundRect">
            <a:avLst>
              <a:gd fmla="val 3438" name="adj"/>
            </a:avLst>
          </a:prstGeom>
          <a:noFill/>
          <a:ln>
            <a:noFill/>
          </a:ln>
        </p:spPr>
      </p:sp>
      <p:sp>
        <p:nvSpPr>
          <p:cNvPr id="199" name="Google Shape;199;p26"/>
          <p:cNvSpPr txBox="1"/>
          <p:nvPr>
            <p:ph idx="1" type="body"/>
          </p:nvPr>
        </p:nvSpPr>
        <p:spPr>
          <a:xfrm>
            <a:off x="12342297" y="8510963"/>
            <a:ext cx="5611499"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0" name="Google Shape;200;p26"/>
          <p:cNvSpPr txBox="1"/>
          <p:nvPr>
            <p:ph idx="5" type="body"/>
          </p:nvPr>
        </p:nvSpPr>
        <p:spPr>
          <a:xfrm>
            <a:off x="18239122" y="1392805"/>
            <a:ext cx="5611499"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1" name="Google Shape;201;p26"/>
          <p:cNvSpPr txBox="1"/>
          <p:nvPr>
            <p:ph idx="6"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 name="Google Shape;202;p26"/>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6 imgs">
  <p:cSld name="Title + body + 6 imgs">
    <p:spTree>
      <p:nvGrpSpPr>
        <p:cNvPr id="2735" name="Shape 2735"/>
        <p:cNvGrpSpPr/>
        <p:nvPr/>
      </p:nvGrpSpPr>
      <p:grpSpPr>
        <a:xfrm>
          <a:off x="0" y="0"/>
          <a:ext cx="0" cy="0"/>
          <a:chOff x="0" y="0"/>
          <a:chExt cx="0" cy="0"/>
        </a:xfrm>
      </p:grpSpPr>
      <p:sp>
        <p:nvSpPr>
          <p:cNvPr id="2736" name="Google Shape;2736;p253"/>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7" name="Google Shape;2737;p253"/>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38" name="Google Shape;2738;p253"/>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3400"/>
              <a:buFont typeface="Arial"/>
              <a:buNone/>
              <a:defRPr sz="34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39" name="Google Shape;2739;p253"/>
          <p:cNvSpPr/>
          <p:nvPr>
            <p:ph idx="3" type="pic"/>
          </p:nvPr>
        </p:nvSpPr>
        <p:spPr>
          <a:xfrm>
            <a:off x="536971" y="3408979"/>
            <a:ext cx="7586100" cy="4773600"/>
          </a:xfrm>
          <a:prstGeom prst="roundRect">
            <a:avLst>
              <a:gd fmla="val 3610" name="adj"/>
            </a:avLst>
          </a:prstGeom>
          <a:noFill/>
          <a:ln>
            <a:noFill/>
          </a:ln>
        </p:spPr>
      </p:sp>
      <p:sp>
        <p:nvSpPr>
          <p:cNvPr id="2740" name="Google Shape;2740;p253"/>
          <p:cNvSpPr/>
          <p:nvPr>
            <p:ph idx="4" type="pic"/>
          </p:nvPr>
        </p:nvSpPr>
        <p:spPr>
          <a:xfrm>
            <a:off x="16272271" y="3408979"/>
            <a:ext cx="7586100" cy="4773600"/>
          </a:xfrm>
          <a:prstGeom prst="roundRect">
            <a:avLst>
              <a:gd fmla="val 3610" name="adj"/>
            </a:avLst>
          </a:prstGeom>
          <a:noFill/>
          <a:ln>
            <a:noFill/>
          </a:ln>
        </p:spPr>
      </p:sp>
      <p:sp>
        <p:nvSpPr>
          <p:cNvPr id="2741" name="Google Shape;2741;p253"/>
          <p:cNvSpPr/>
          <p:nvPr>
            <p:ph idx="5" type="pic"/>
          </p:nvPr>
        </p:nvSpPr>
        <p:spPr>
          <a:xfrm>
            <a:off x="536971" y="8438179"/>
            <a:ext cx="7586100" cy="4773600"/>
          </a:xfrm>
          <a:prstGeom prst="roundRect">
            <a:avLst>
              <a:gd fmla="val 3610" name="adj"/>
            </a:avLst>
          </a:prstGeom>
          <a:noFill/>
          <a:ln>
            <a:noFill/>
          </a:ln>
        </p:spPr>
      </p:sp>
      <p:sp>
        <p:nvSpPr>
          <p:cNvPr id="2742" name="Google Shape;2742;p253"/>
          <p:cNvSpPr/>
          <p:nvPr>
            <p:ph idx="6" type="pic"/>
          </p:nvPr>
        </p:nvSpPr>
        <p:spPr>
          <a:xfrm>
            <a:off x="16272271" y="8438179"/>
            <a:ext cx="7586100" cy="4773600"/>
          </a:xfrm>
          <a:prstGeom prst="roundRect">
            <a:avLst>
              <a:gd fmla="val 3610" name="adj"/>
            </a:avLst>
          </a:prstGeom>
          <a:noFill/>
          <a:ln>
            <a:noFill/>
          </a:ln>
        </p:spPr>
      </p:sp>
      <p:sp>
        <p:nvSpPr>
          <p:cNvPr id="2743" name="Google Shape;2743;p253"/>
          <p:cNvSpPr/>
          <p:nvPr>
            <p:ph idx="7" type="pic"/>
          </p:nvPr>
        </p:nvSpPr>
        <p:spPr>
          <a:xfrm>
            <a:off x="8404621" y="3408979"/>
            <a:ext cx="7586100" cy="4773600"/>
          </a:xfrm>
          <a:prstGeom prst="roundRect">
            <a:avLst>
              <a:gd fmla="val 3610" name="adj"/>
            </a:avLst>
          </a:prstGeom>
          <a:noFill/>
          <a:ln>
            <a:noFill/>
          </a:ln>
        </p:spPr>
      </p:sp>
      <p:sp>
        <p:nvSpPr>
          <p:cNvPr id="2744" name="Google Shape;2744;p253"/>
          <p:cNvSpPr/>
          <p:nvPr>
            <p:ph idx="8" type="pic"/>
          </p:nvPr>
        </p:nvSpPr>
        <p:spPr>
          <a:xfrm>
            <a:off x="8404621" y="8438179"/>
            <a:ext cx="7586100" cy="4773600"/>
          </a:xfrm>
          <a:prstGeom prst="roundRect">
            <a:avLst>
              <a:gd fmla="val 3610" name="adj"/>
            </a:avLst>
          </a:prstGeom>
          <a:noFill/>
          <a:ln>
            <a:noFill/>
          </a:ln>
        </p:spPr>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6 imgs (no.)">
  <p:cSld name="Title + body + 6 imgs (no.)">
    <p:spTree>
      <p:nvGrpSpPr>
        <p:cNvPr id="2745" name="Shape 2745"/>
        <p:cNvGrpSpPr/>
        <p:nvPr/>
      </p:nvGrpSpPr>
      <p:grpSpPr>
        <a:xfrm>
          <a:off x="0" y="0"/>
          <a:ext cx="0" cy="0"/>
          <a:chOff x="0" y="0"/>
          <a:chExt cx="0" cy="0"/>
        </a:xfrm>
      </p:grpSpPr>
      <p:sp>
        <p:nvSpPr>
          <p:cNvPr id="2746" name="Google Shape;2746;p254"/>
          <p:cNvSpPr/>
          <p:nvPr>
            <p:ph idx="2" type="pic"/>
          </p:nvPr>
        </p:nvSpPr>
        <p:spPr>
          <a:xfrm>
            <a:off x="536971" y="3408979"/>
            <a:ext cx="7586100" cy="4773600"/>
          </a:xfrm>
          <a:prstGeom prst="roundRect">
            <a:avLst>
              <a:gd fmla="val 3610" name="adj"/>
            </a:avLst>
          </a:prstGeom>
          <a:noFill/>
          <a:ln>
            <a:noFill/>
          </a:ln>
        </p:spPr>
      </p:sp>
      <p:sp>
        <p:nvSpPr>
          <p:cNvPr id="2747" name="Google Shape;2747;p254"/>
          <p:cNvSpPr/>
          <p:nvPr>
            <p:ph idx="3" type="pic"/>
          </p:nvPr>
        </p:nvSpPr>
        <p:spPr>
          <a:xfrm>
            <a:off x="16272271" y="3408979"/>
            <a:ext cx="7586100" cy="4773600"/>
          </a:xfrm>
          <a:prstGeom prst="roundRect">
            <a:avLst>
              <a:gd fmla="val 3610" name="adj"/>
            </a:avLst>
          </a:prstGeom>
          <a:noFill/>
          <a:ln>
            <a:noFill/>
          </a:ln>
        </p:spPr>
      </p:sp>
      <p:sp>
        <p:nvSpPr>
          <p:cNvPr id="2748" name="Google Shape;2748;p254"/>
          <p:cNvSpPr/>
          <p:nvPr>
            <p:ph idx="4" type="pic"/>
          </p:nvPr>
        </p:nvSpPr>
        <p:spPr>
          <a:xfrm>
            <a:off x="536971" y="8438179"/>
            <a:ext cx="7586100" cy="4773600"/>
          </a:xfrm>
          <a:prstGeom prst="roundRect">
            <a:avLst>
              <a:gd fmla="val 3610" name="adj"/>
            </a:avLst>
          </a:prstGeom>
          <a:noFill/>
          <a:ln>
            <a:noFill/>
          </a:ln>
        </p:spPr>
      </p:sp>
      <p:sp>
        <p:nvSpPr>
          <p:cNvPr id="2749" name="Google Shape;2749;p254"/>
          <p:cNvSpPr/>
          <p:nvPr>
            <p:ph idx="5" type="pic"/>
          </p:nvPr>
        </p:nvSpPr>
        <p:spPr>
          <a:xfrm>
            <a:off x="16272271" y="8438179"/>
            <a:ext cx="7586100" cy="4773600"/>
          </a:xfrm>
          <a:prstGeom prst="roundRect">
            <a:avLst>
              <a:gd fmla="val 3610" name="adj"/>
            </a:avLst>
          </a:prstGeom>
          <a:noFill/>
          <a:ln>
            <a:noFill/>
          </a:ln>
        </p:spPr>
      </p:sp>
      <p:sp>
        <p:nvSpPr>
          <p:cNvPr id="2750" name="Google Shape;2750;p254"/>
          <p:cNvSpPr/>
          <p:nvPr>
            <p:ph idx="6" type="pic"/>
          </p:nvPr>
        </p:nvSpPr>
        <p:spPr>
          <a:xfrm>
            <a:off x="8404621" y="3408979"/>
            <a:ext cx="7586100" cy="4773600"/>
          </a:xfrm>
          <a:prstGeom prst="roundRect">
            <a:avLst>
              <a:gd fmla="val 3610" name="adj"/>
            </a:avLst>
          </a:prstGeom>
          <a:noFill/>
          <a:ln>
            <a:noFill/>
          </a:ln>
        </p:spPr>
      </p:sp>
      <p:sp>
        <p:nvSpPr>
          <p:cNvPr id="2751" name="Google Shape;2751;p254"/>
          <p:cNvSpPr/>
          <p:nvPr>
            <p:ph idx="7" type="pic"/>
          </p:nvPr>
        </p:nvSpPr>
        <p:spPr>
          <a:xfrm>
            <a:off x="8404621" y="8438179"/>
            <a:ext cx="7586100" cy="4773600"/>
          </a:xfrm>
          <a:prstGeom prst="roundRect">
            <a:avLst>
              <a:gd fmla="val 3610" name="adj"/>
            </a:avLst>
          </a:prstGeom>
          <a:noFill/>
          <a:ln>
            <a:noFill/>
          </a:ln>
        </p:spPr>
      </p:sp>
      <p:sp>
        <p:nvSpPr>
          <p:cNvPr id="2752" name="Google Shape;2752;p254"/>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3" name="Google Shape;2753;p254"/>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54" name="Google Shape;2754;p254"/>
          <p:cNvSpPr txBox="1"/>
          <p:nvPr>
            <p:ph idx="8" type="body"/>
          </p:nvPr>
        </p:nvSpPr>
        <p:spPr>
          <a:xfrm>
            <a:off x="9712403" y="564055"/>
            <a:ext cx="6826800" cy="2157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55" name="Google Shape;2755;p254"/>
          <p:cNvSpPr txBox="1"/>
          <p:nvPr>
            <p:ph idx="9" type="body"/>
          </p:nvPr>
        </p:nvSpPr>
        <p:spPr>
          <a:xfrm>
            <a:off x="17020324" y="564055"/>
            <a:ext cx="6826800" cy="2157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56" name="Google Shape;2756;p254"/>
          <p:cNvSpPr txBox="1"/>
          <p:nvPr>
            <p:ph idx="13" type="body"/>
          </p:nvPr>
        </p:nvSpPr>
        <p:spPr>
          <a:xfrm>
            <a:off x="706397" y="3531610"/>
            <a:ext cx="4523700" cy="360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1"/>
              </a:buClr>
              <a:buSzPts val="1600"/>
              <a:buNone/>
              <a:defRPr b="0"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7" name="Google Shape;2757;p254"/>
          <p:cNvSpPr/>
          <p:nvPr>
            <p:ph idx="14" type="body"/>
          </p:nvPr>
        </p:nvSpPr>
        <p:spPr>
          <a:xfrm>
            <a:off x="7634511" y="3565612"/>
            <a:ext cx="292500" cy="292500"/>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8" name="Google Shape;2758;p254"/>
          <p:cNvSpPr txBox="1"/>
          <p:nvPr>
            <p:ph idx="15" type="body"/>
          </p:nvPr>
        </p:nvSpPr>
        <p:spPr>
          <a:xfrm>
            <a:off x="8568391" y="3531610"/>
            <a:ext cx="4523700" cy="360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1"/>
              </a:buClr>
              <a:buSzPts val="1600"/>
              <a:buNone/>
              <a:defRPr b="0"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9" name="Google Shape;2759;p254"/>
          <p:cNvSpPr txBox="1"/>
          <p:nvPr>
            <p:ph idx="16" type="body"/>
          </p:nvPr>
        </p:nvSpPr>
        <p:spPr>
          <a:xfrm>
            <a:off x="16430384" y="3531610"/>
            <a:ext cx="4523700" cy="360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1"/>
              </a:buClr>
              <a:buSzPts val="1600"/>
              <a:buNone/>
              <a:defRPr b="0"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0" name="Google Shape;2760;p254"/>
          <p:cNvSpPr/>
          <p:nvPr>
            <p:ph idx="17" type="body"/>
          </p:nvPr>
        </p:nvSpPr>
        <p:spPr>
          <a:xfrm>
            <a:off x="15496504" y="3565612"/>
            <a:ext cx="292500" cy="292500"/>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1" name="Google Shape;2761;p254"/>
          <p:cNvSpPr/>
          <p:nvPr>
            <p:ph idx="18" type="body"/>
          </p:nvPr>
        </p:nvSpPr>
        <p:spPr>
          <a:xfrm>
            <a:off x="23358497" y="3565612"/>
            <a:ext cx="292500" cy="292500"/>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2" name="Google Shape;2762;p254"/>
          <p:cNvSpPr txBox="1"/>
          <p:nvPr>
            <p:ph idx="19" type="body"/>
          </p:nvPr>
        </p:nvSpPr>
        <p:spPr>
          <a:xfrm>
            <a:off x="706397" y="8535220"/>
            <a:ext cx="4523700" cy="360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1"/>
              </a:buClr>
              <a:buSzPts val="1600"/>
              <a:buNone/>
              <a:defRPr b="0"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3" name="Google Shape;2763;p254"/>
          <p:cNvSpPr/>
          <p:nvPr>
            <p:ph idx="20" type="body"/>
          </p:nvPr>
        </p:nvSpPr>
        <p:spPr>
          <a:xfrm>
            <a:off x="7634511" y="8569222"/>
            <a:ext cx="292500" cy="292500"/>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4" name="Google Shape;2764;p254"/>
          <p:cNvSpPr txBox="1"/>
          <p:nvPr>
            <p:ph idx="21" type="body"/>
          </p:nvPr>
        </p:nvSpPr>
        <p:spPr>
          <a:xfrm>
            <a:off x="8568391" y="8535220"/>
            <a:ext cx="4523700" cy="360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1"/>
              </a:buClr>
              <a:buSzPts val="1600"/>
              <a:buNone/>
              <a:defRPr b="0"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5" name="Google Shape;2765;p254"/>
          <p:cNvSpPr txBox="1"/>
          <p:nvPr>
            <p:ph idx="22" type="body"/>
          </p:nvPr>
        </p:nvSpPr>
        <p:spPr>
          <a:xfrm>
            <a:off x="16430384" y="8535220"/>
            <a:ext cx="4523700" cy="360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1"/>
              </a:buClr>
              <a:buSzPts val="1600"/>
              <a:buNone/>
              <a:defRPr b="0"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6" name="Google Shape;2766;p254"/>
          <p:cNvSpPr/>
          <p:nvPr>
            <p:ph idx="23" type="body"/>
          </p:nvPr>
        </p:nvSpPr>
        <p:spPr>
          <a:xfrm>
            <a:off x="15496504" y="8569222"/>
            <a:ext cx="292500" cy="292500"/>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7" name="Google Shape;2767;p254"/>
          <p:cNvSpPr/>
          <p:nvPr>
            <p:ph idx="24" type="body"/>
          </p:nvPr>
        </p:nvSpPr>
        <p:spPr>
          <a:xfrm>
            <a:off x="23358497" y="8569222"/>
            <a:ext cx="292500" cy="292500"/>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5 imgs (4+1)">
  <p:cSld name="Title + body + 5 imgs (4+1)">
    <p:spTree>
      <p:nvGrpSpPr>
        <p:cNvPr id="2768" name="Shape 2768"/>
        <p:cNvGrpSpPr/>
        <p:nvPr/>
      </p:nvGrpSpPr>
      <p:grpSpPr>
        <a:xfrm>
          <a:off x="0" y="0"/>
          <a:ext cx="0" cy="0"/>
          <a:chOff x="0" y="0"/>
          <a:chExt cx="0" cy="0"/>
        </a:xfrm>
      </p:grpSpPr>
      <p:sp>
        <p:nvSpPr>
          <p:cNvPr id="2769" name="Google Shape;2769;p255"/>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0" name="Google Shape;2770;p255"/>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71" name="Google Shape;2771;p255"/>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3400"/>
              <a:buFont typeface="Arial"/>
              <a:buNone/>
              <a:defRPr sz="34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72" name="Google Shape;2772;p255"/>
          <p:cNvSpPr/>
          <p:nvPr>
            <p:ph idx="3" type="pic"/>
          </p:nvPr>
        </p:nvSpPr>
        <p:spPr>
          <a:xfrm>
            <a:off x="536971" y="3408979"/>
            <a:ext cx="5605800" cy="4773600"/>
          </a:xfrm>
          <a:prstGeom prst="roundRect">
            <a:avLst>
              <a:gd fmla="val 3610" name="adj"/>
            </a:avLst>
          </a:prstGeom>
          <a:noFill/>
          <a:ln>
            <a:noFill/>
          </a:ln>
        </p:spPr>
      </p:sp>
      <p:sp>
        <p:nvSpPr>
          <p:cNvPr id="2773" name="Google Shape;2773;p255"/>
          <p:cNvSpPr/>
          <p:nvPr>
            <p:ph idx="4" type="pic"/>
          </p:nvPr>
        </p:nvSpPr>
        <p:spPr>
          <a:xfrm>
            <a:off x="12330475" y="3408978"/>
            <a:ext cx="11516400" cy="9806400"/>
          </a:xfrm>
          <a:prstGeom prst="roundRect">
            <a:avLst>
              <a:gd fmla="val 1757" name="adj"/>
            </a:avLst>
          </a:prstGeom>
          <a:noFill/>
          <a:ln>
            <a:noFill/>
          </a:ln>
        </p:spPr>
      </p:sp>
      <p:sp>
        <p:nvSpPr>
          <p:cNvPr id="2774" name="Google Shape;2774;p255"/>
          <p:cNvSpPr/>
          <p:nvPr>
            <p:ph idx="5" type="pic"/>
          </p:nvPr>
        </p:nvSpPr>
        <p:spPr>
          <a:xfrm>
            <a:off x="6447603" y="3408979"/>
            <a:ext cx="5605800" cy="4773600"/>
          </a:xfrm>
          <a:prstGeom prst="roundRect">
            <a:avLst>
              <a:gd fmla="val 3610" name="adj"/>
            </a:avLst>
          </a:prstGeom>
          <a:noFill/>
          <a:ln>
            <a:noFill/>
          </a:ln>
        </p:spPr>
      </p:sp>
      <p:sp>
        <p:nvSpPr>
          <p:cNvPr id="2775" name="Google Shape;2775;p255"/>
          <p:cNvSpPr/>
          <p:nvPr>
            <p:ph idx="6" type="pic"/>
          </p:nvPr>
        </p:nvSpPr>
        <p:spPr>
          <a:xfrm>
            <a:off x="536971" y="8441886"/>
            <a:ext cx="5605800" cy="4773600"/>
          </a:xfrm>
          <a:prstGeom prst="roundRect">
            <a:avLst>
              <a:gd fmla="val 3610" name="adj"/>
            </a:avLst>
          </a:prstGeom>
          <a:noFill/>
          <a:ln>
            <a:noFill/>
          </a:ln>
        </p:spPr>
      </p:sp>
      <p:sp>
        <p:nvSpPr>
          <p:cNvPr id="2776" name="Google Shape;2776;p255"/>
          <p:cNvSpPr/>
          <p:nvPr>
            <p:ph idx="7" type="pic"/>
          </p:nvPr>
        </p:nvSpPr>
        <p:spPr>
          <a:xfrm>
            <a:off x="6447603" y="8441886"/>
            <a:ext cx="5605800" cy="4773600"/>
          </a:xfrm>
          <a:prstGeom prst="roundRect">
            <a:avLst>
              <a:gd fmla="val 3610" name="adj"/>
            </a:avLst>
          </a:prstGeom>
          <a:noFill/>
          <a:ln>
            <a:noFill/>
          </a:ln>
        </p:spPr>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8 imgs">
  <p:cSld name="Title + body + 8 imgs">
    <p:spTree>
      <p:nvGrpSpPr>
        <p:cNvPr id="2777" name="Shape 2777"/>
        <p:cNvGrpSpPr/>
        <p:nvPr/>
      </p:nvGrpSpPr>
      <p:grpSpPr>
        <a:xfrm>
          <a:off x="0" y="0"/>
          <a:ext cx="0" cy="0"/>
          <a:chOff x="0" y="0"/>
          <a:chExt cx="0" cy="0"/>
        </a:xfrm>
      </p:grpSpPr>
      <p:sp>
        <p:nvSpPr>
          <p:cNvPr id="2778" name="Google Shape;2778;p256"/>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9" name="Google Shape;2779;p256"/>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80" name="Google Shape;2780;p256"/>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3400"/>
              <a:buFont typeface="Arial"/>
              <a:buNone/>
              <a:defRPr sz="34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81" name="Google Shape;2781;p256"/>
          <p:cNvSpPr/>
          <p:nvPr>
            <p:ph idx="3" type="pic"/>
          </p:nvPr>
        </p:nvSpPr>
        <p:spPr>
          <a:xfrm>
            <a:off x="536971" y="3408979"/>
            <a:ext cx="5605800" cy="4773600"/>
          </a:xfrm>
          <a:prstGeom prst="roundRect">
            <a:avLst>
              <a:gd fmla="val 3610" name="adj"/>
            </a:avLst>
          </a:prstGeom>
          <a:noFill/>
          <a:ln>
            <a:noFill/>
          </a:ln>
        </p:spPr>
      </p:sp>
      <p:sp>
        <p:nvSpPr>
          <p:cNvPr id="2782" name="Google Shape;2782;p256"/>
          <p:cNvSpPr/>
          <p:nvPr>
            <p:ph idx="4" type="pic"/>
          </p:nvPr>
        </p:nvSpPr>
        <p:spPr>
          <a:xfrm>
            <a:off x="536971" y="8441886"/>
            <a:ext cx="5605800" cy="4773600"/>
          </a:xfrm>
          <a:prstGeom prst="roundRect">
            <a:avLst>
              <a:gd fmla="val 3610" name="adj"/>
            </a:avLst>
          </a:prstGeom>
          <a:noFill/>
          <a:ln>
            <a:noFill/>
          </a:ln>
        </p:spPr>
      </p:sp>
      <p:sp>
        <p:nvSpPr>
          <p:cNvPr id="2783" name="Google Shape;2783;p256"/>
          <p:cNvSpPr/>
          <p:nvPr>
            <p:ph idx="5" type="pic"/>
          </p:nvPr>
        </p:nvSpPr>
        <p:spPr>
          <a:xfrm>
            <a:off x="6447603" y="3408979"/>
            <a:ext cx="5605800" cy="4773600"/>
          </a:xfrm>
          <a:prstGeom prst="roundRect">
            <a:avLst>
              <a:gd fmla="val 3610" name="adj"/>
            </a:avLst>
          </a:prstGeom>
          <a:noFill/>
          <a:ln>
            <a:noFill/>
          </a:ln>
        </p:spPr>
      </p:sp>
      <p:sp>
        <p:nvSpPr>
          <p:cNvPr id="2784" name="Google Shape;2784;p256"/>
          <p:cNvSpPr/>
          <p:nvPr>
            <p:ph idx="6" type="pic"/>
          </p:nvPr>
        </p:nvSpPr>
        <p:spPr>
          <a:xfrm>
            <a:off x="6447603" y="8441886"/>
            <a:ext cx="5605800" cy="4773600"/>
          </a:xfrm>
          <a:prstGeom prst="roundRect">
            <a:avLst>
              <a:gd fmla="val 3610" name="adj"/>
            </a:avLst>
          </a:prstGeom>
          <a:noFill/>
          <a:ln>
            <a:noFill/>
          </a:ln>
        </p:spPr>
      </p:sp>
      <p:sp>
        <p:nvSpPr>
          <p:cNvPr id="2785" name="Google Shape;2785;p256"/>
          <p:cNvSpPr/>
          <p:nvPr>
            <p:ph idx="7" type="pic"/>
          </p:nvPr>
        </p:nvSpPr>
        <p:spPr>
          <a:xfrm>
            <a:off x="12330475" y="3408979"/>
            <a:ext cx="5605800" cy="4773600"/>
          </a:xfrm>
          <a:prstGeom prst="roundRect">
            <a:avLst>
              <a:gd fmla="val 3610" name="adj"/>
            </a:avLst>
          </a:prstGeom>
          <a:noFill/>
          <a:ln>
            <a:noFill/>
          </a:ln>
        </p:spPr>
      </p:sp>
      <p:sp>
        <p:nvSpPr>
          <p:cNvPr id="2786" name="Google Shape;2786;p256"/>
          <p:cNvSpPr/>
          <p:nvPr>
            <p:ph idx="8" type="pic"/>
          </p:nvPr>
        </p:nvSpPr>
        <p:spPr>
          <a:xfrm>
            <a:off x="12330475" y="8441886"/>
            <a:ext cx="5605800" cy="4773600"/>
          </a:xfrm>
          <a:prstGeom prst="roundRect">
            <a:avLst>
              <a:gd fmla="val 3610" name="adj"/>
            </a:avLst>
          </a:prstGeom>
          <a:noFill/>
          <a:ln>
            <a:noFill/>
          </a:ln>
        </p:spPr>
      </p:sp>
      <p:sp>
        <p:nvSpPr>
          <p:cNvPr id="2787" name="Google Shape;2787;p256"/>
          <p:cNvSpPr/>
          <p:nvPr>
            <p:ph idx="9" type="pic"/>
          </p:nvPr>
        </p:nvSpPr>
        <p:spPr>
          <a:xfrm>
            <a:off x="18241107" y="3408979"/>
            <a:ext cx="5605800" cy="4773600"/>
          </a:xfrm>
          <a:prstGeom prst="roundRect">
            <a:avLst>
              <a:gd fmla="val 3610" name="adj"/>
            </a:avLst>
          </a:prstGeom>
          <a:noFill/>
          <a:ln>
            <a:noFill/>
          </a:ln>
        </p:spPr>
      </p:sp>
      <p:sp>
        <p:nvSpPr>
          <p:cNvPr id="2788" name="Google Shape;2788;p256"/>
          <p:cNvSpPr/>
          <p:nvPr>
            <p:ph idx="13" type="pic"/>
          </p:nvPr>
        </p:nvSpPr>
        <p:spPr>
          <a:xfrm>
            <a:off x="18241107" y="8441886"/>
            <a:ext cx="5605800" cy="4773600"/>
          </a:xfrm>
          <a:prstGeom prst="roundRect">
            <a:avLst>
              <a:gd fmla="val 3610" name="adj"/>
            </a:avLst>
          </a:prstGeom>
          <a:noFill/>
          <a:ln>
            <a:noFill/>
          </a:ln>
        </p:spPr>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 body">
  <p:cSld name="3 imgs + body">
    <p:spTree>
      <p:nvGrpSpPr>
        <p:cNvPr id="2789" name="Shape 2789"/>
        <p:cNvGrpSpPr/>
        <p:nvPr/>
      </p:nvGrpSpPr>
      <p:grpSpPr>
        <a:xfrm>
          <a:off x="0" y="0"/>
          <a:ext cx="0" cy="0"/>
          <a:chOff x="0" y="0"/>
          <a:chExt cx="0" cy="0"/>
        </a:xfrm>
      </p:grpSpPr>
      <p:sp>
        <p:nvSpPr>
          <p:cNvPr id="2790" name="Google Shape;2790;p257"/>
          <p:cNvSpPr/>
          <p:nvPr>
            <p:ph idx="2" type="pic"/>
          </p:nvPr>
        </p:nvSpPr>
        <p:spPr>
          <a:xfrm>
            <a:off x="536971" y="500555"/>
            <a:ext cx="7586100" cy="9806400"/>
          </a:xfrm>
          <a:prstGeom prst="roundRect">
            <a:avLst>
              <a:gd fmla="val 2668" name="adj"/>
            </a:avLst>
          </a:prstGeom>
          <a:noFill/>
          <a:ln>
            <a:noFill/>
          </a:ln>
        </p:spPr>
      </p:sp>
      <p:sp>
        <p:nvSpPr>
          <p:cNvPr id="2791" name="Google Shape;2791;p257"/>
          <p:cNvSpPr txBox="1"/>
          <p:nvPr>
            <p:ph idx="1" type="body"/>
          </p:nvPr>
        </p:nvSpPr>
        <p:spPr>
          <a:xfrm>
            <a:off x="536873" y="10656670"/>
            <a:ext cx="7586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92" name="Google Shape;2792;p257"/>
          <p:cNvSpPr txBox="1"/>
          <p:nvPr>
            <p:ph idx="3" type="body"/>
          </p:nvPr>
        </p:nvSpPr>
        <p:spPr>
          <a:xfrm>
            <a:off x="8429264" y="10656670"/>
            <a:ext cx="7586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93" name="Google Shape;2793;p257"/>
          <p:cNvSpPr txBox="1"/>
          <p:nvPr>
            <p:ph idx="4" type="body"/>
          </p:nvPr>
        </p:nvSpPr>
        <p:spPr>
          <a:xfrm>
            <a:off x="16296914" y="10656670"/>
            <a:ext cx="7586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94" name="Google Shape;2794;p257"/>
          <p:cNvSpPr/>
          <p:nvPr>
            <p:ph idx="5" type="pic"/>
          </p:nvPr>
        </p:nvSpPr>
        <p:spPr>
          <a:xfrm>
            <a:off x="8416990" y="500555"/>
            <a:ext cx="7586100" cy="9806400"/>
          </a:xfrm>
          <a:prstGeom prst="roundRect">
            <a:avLst>
              <a:gd fmla="val 2668" name="adj"/>
            </a:avLst>
          </a:prstGeom>
          <a:noFill/>
          <a:ln>
            <a:noFill/>
          </a:ln>
        </p:spPr>
      </p:sp>
      <p:sp>
        <p:nvSpPr>
          <p:cNvPr id="2795" name="Google Shape;2795;p257"/>
          <p:cNvSpPr/>
          <p:nvPr>
            <p:ph idx="6" type="pic"/>
          </p:nvPr>
        </p:nvSpPr>
        <p:spPr>
          <a:xfrm>
            <a:off x="16297009" y="500555"/>
            <a:ext cx="7586100" cy="9806400"/>
          </a:xfrm>
          <a:prstGeom prst="roundRect">
            <a:avLst>
              <a:gd fmla="val 2668" name="adj"/>
            </a:avLst>
          </a:prstGeom>
          <a:noFill/>
          <a:ln>
            <a:noFill/>
          </a:ln>
        </p:spPr>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 titles">
  <p:cSld name="3 imgs + titles">
    <p:spTree>
      <p:nvGrpSpPr>
        <p:cNvPr id="2796" name="Shape 2796"/>
        <p:cNvGrpSpPr/>
        <p:nvPr/>
      </p:nvGrpSpPr>
      <p:grpSpPr>
        <a:xfrm>
          <a:off x="0" y="0"/>
          <a:ext cx="0" cy="0"/>
          <a:chOff x="0" y="0"/>
          <a:chExt cx="0" cy="0"/>
        </a:xfrm>
      </p:grpSpPr>
      <p:sp>
        <p:nvSpPr>
          <p:cNvPr id="2797" name="Google Shape;2797;p258"/>
          <p:cNvSpPr txBox="1"/>
          <p:nvPr>
            <p:ph idx="1" type="body"/>
          </p:nvPr>
        </p:nvSpPr>
        <p:spPr>
          <a:xfrm>
            <a:off x="536873" y="10656670"/>
            <a:ext cx="75864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98" name="Google Shape;2798;p258"/>
          <p:cNvSpPr txBox="1"/>
          <p:nvPr>
            <p:ph idx="2" type="body"/>
          </p:nvPr>
        </p:nvSpPr>
        <p:spPr>
          <a:xfrm>
            <a:off x="8429264" y="10656670"/>
            <a:ext cx="75864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99" name="Google Shape;2799;p258"/>
          <p:cNvSpPr txBox="1"/>
          <p:nvPr>
            <p:ph idx="3" type="body"/>
          </p:nvPr>
        </p:nvSpPr>
        <p:spPr>
          <a:xfrm>
            <a:off x="16296914" y="10656670"/>
            <a:ext cx="75864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00" name="Google Shape;2800;p258"/>
          <p:cNvSpPr/>
          <p:nvPr>
            <p:ph idx="4" type="pic"/>
          </p:nvPr>
        </p:nvSpPr>
        <p:spPr>
          <a:xfrm>
            <a:off x="536971" y="500555"/>
            <a:ext cx="7586100" cy="9806400"/>
          </a:xfrm>
          <a:prstGeom prst="roundRect">
            <a:avLst>
              <a:gd fmla="val 2668" name="adj"/>
            </a:avLst>
          </a:prstGeom>
          <a:noFill/>
          <a:ln>
            <a:noFill/>
          </a:ln>
        </p:spPr>
      </p:sp>
      <p:sp>
        <p:nvSpPr>
          <p:cNvPr id="2801" name="Google Shape;2801;p258"/>
          <p:cNvSpPr/>
          <p:nvPr>
            <p:ph idx="5" type="pic"/>
          </p:nvPr>
        </p:nvSpPr>
        <p:spPr>
          <a:xfrm>
            <a:off x="8416990" y="500555"/>
            <a:ext cx="7586100" cy="9806400"/>
          </a:xfrm>
          <a:prstGeom prst="roundRect">
            <a:avLst>
              <a:gd fmla="val 2668" name="adj"/>
            </a:avLst>
          </a:prstGeom>
          <a:noFill/>
          <a:ln>
            <a:noFill/>
          </a:ln>
        </p:spPr>
      </p:sp>
      <p:sp>
        <p:nvSpPr>
          <p:cNvPr id="2802" name="Google Shape;2802;p258"/>
          <p:cNvSpPr/>
          <p:nvPr>
            <p:ph idx="6" type="pic"/>
          </p:nvPr>
        </p:nvSpPr>
        <p:spPr>
          <a:xfrm>
            <a:off x="16297009" y="500555"/>
            <a:ext cx="7586100" cy="9806400"/>
          </a:xfrm>
          <a:prstGeom prst="roundRect">
            <a:avLst>
              <a:gd fmla="val 2668" name="adj"/>
            </a:avLst>
          </a:prstGeom>
          <a:noFill/>
          <a:ln>
            <a:noFill/>
          </a:ln>
        </p:spPr>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gs + body">
  <p:cSld name="4 imgs + body">
    <p:spTree>
      <p:nvGrpSpPr>
        <p:cNvPr id="2803" name="Shape 2803"/>
        <p:cNvGrpSpPr/>
        <p:nvPr/>
      </p:nvGrpSpPr>
      <p:grpSpPr>
        <a:xfrm>
          <a:off x="0" y="0"/>
          <a:ext cx="0" cy="0"/>
          <a:chOff x="0" y="0"/>
          <a:chExt cx="0" cy="0"/>
        </a:xfrm>
      </p:grpSpPr>
      <p:sp>
        <p:nvSpPr>
          <p:cNvPr id="2804" name="Google Shape;2804;p259"/>
          <p:cNvSpPr/>
          <p:nvPr>
            <p:ph idx="2" type="pic"/>
          </p:nvPr>
        </p:nvSpPr>
        <p:spPr>
          <a:xfrm>
            <a:off x="536972" y="500555"/>
            <a:ext cx="5619600" cy="9806400"/>
          </a:xfrm>
          <a:prstGeom prst="roundRect">
            <a:avLst>
              <a:gd fmla="val 3132" name="adj"/>
            </a:avLst>
          </a:prstGeom>
          <a:noFill/>
          <a:ln>
            <a:noFill/>
          </a:ln>
        </p:spPr>
      </p:sp>
      <p:sp>
        <p:nvSpPr>
          <p:cNvPr id="2805" name="Google Shape;2805;p259"/>
          <p:cNvSpPr txBox="1"/>
          <p:nvPr>
            <p:ph idx="1" type="body"/>
          </p:nvPr>
        </p:nvSpPr>
        <p:spPr>
          <a:xfrm>
            <a:off x="536873" y="10656670"/>
            <a:ext cx="5644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06" name="Google Shape;2806;p259"/>
          <p:cNvSpPr txBox="1"/>
          <p:nvPr>
            <p:ph idx="3" type="body"/>
          </p:nvPr>
        </p:nvSpPr>
        <p:spPr>
          <a:xfrm>
            <a:off x="6433707" y="10656670"/>
            <a:ext cx="5644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07" name="Google Shape;2807;p259"/>
          <p:cNvSpPr txBox="1"/>
          <p:nvPr>
            <p:ph idx="4" type="body"/>
          </p:nvPr>
        </p:nvSpPr>
        <p:spPr>
          <a:xfrm>
            <a:off x="12330541" y="10656670"/>
            <a:ext cx="5644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08" name="Google Shape;2808;p259"/>
          <p:cNvSpPr txBox="1"/>
          <p:nvPr>
            <p:ph idx="5" type="body"/>
          </p:nvPr>
        </p:nvSpPr>
        <p:spPr>
          <a:xfrm>
            <a:off x="18227376" y="10656670"/>
            <a:ext cx="5644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09" name="Google Shape;2809;p259"/>
          <p:cNvSpPr/>
          <p:nvPr>
            <p:ph idx="6" type="pic"/>
          </p:nvPr>
        </p:nvSpPr>
        <p:spPr>
          <a:xfrm>
            <a:off x="6442065" y="500555"/>
            <a:ext cx="5619600" cy="9806400"/>
          </a:xfrm>
          <a:prstGeom prst="roundRect">
            <a:avLst>
              <a:gd fmla="val 3132" name="adj"/>
            </a:avLst>
          </a:prstGeom>
          <a:noFill/>
          <a:ln>
            <a:noFill/>
          </a:ln>
        </p:spPr>
      </p:sp>
      <p:sp>
        <p:nvSpPr>
          <p:cNvPr id="2810" name="Google Shape;2810;p259"/>
          <p:cNvSpPr/>
          <p:nvPr>
            <p:ph idx="7" type="pic"/>
          </p:nvPr>
        </p:nvSpPr>
        <p:spPr>
          <a:xfrm>
            <a:off x="12347158" y="500555"/>
            <a:ext cx="5619600" cy="9806400"/>
          </a:xfrm>
          <a:prstGeom prst="roundRect">
            <a:avLst>
              <a:gd fmla="val 3132" name="adj"/>
            </a:avLst>
          </a:prstGeom>
          <a:noFill/>
          <a:ln>
            <a:noFill/>
          </a:ln>
        </p:spPr>
      </p:sp>
      <p:sp>
        <p:nvSpPr>
          <p:cNvPr id="2811" name="Google Shape;2811;p259"/>
          <p:cNvSpPr/>
          <p:nvPr>
            <p:ph idx="8" type="pic"/>
          </p:nvPr>
        </p:nvSpPr>
        <p:spPr>
          <a:xfrm>
            <a:off x="18252250" y="500555"/>
            <a:ext cx="5619600" cy="9806400"/>
          </a:xfrm>
          <a:prstGeom prst="roundRect">
            <a:avLst>
              <a:gd fmla="val 3132" name="adj"/>
            </a:avLst>
          </a:prstGeom>
          <a:noFill/>
          <a:ln>
            <a:noFill/>
          </a:ln>
        </p:spPr>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gs + titles">
  <p:cSld name="4 imgs + titles">
    <p:spTree>
      <p:nvGrpSpPr>
        <p:cNvPr id="2812" name="Shape 2812"/>
        <p:cNvGrpSpPr/>
        <p:nvPr/>
      </p:nvGrpSpPr>
      <p:grpSpPr>
        <a:xfrm>
          <a:off x="0" y="0"/>
          <a:ext cx="0" cy="0"/>
          <a:chOff x="0" y="0"/>
          <a:chExt cx="0" cy="0"/>
        </a:xfrm>
      </p:grpSpPr>
      <p:sp>
        <p:nvSpPr>
          <p:cNvPr id="2813" name="Google Shape;2813;p260"/>
          <p:cNvSpPr txBox="1"/>
          <p:nvPr>
            <p:ph idx="1" type="body"/>
          </p:nvPr>
        </p:nvSpPr>
        <p:spPr>
          <a:xfrm>
            <a:off x="536873" y="10656670"/>
            <a:ext cx="56445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14" name="Google Shape;2814;p260"/>
          <p:cNvSpPr txBox="1"/>
          <p:nvPr>
            <p:ph idx="2" type="body"/>
          </p:nvPr>
        </p:nvSpPr>
        <p:spPr>
          <a:xfrm>
            <a:off x="6433707" y="10656670"/>
            <a:ext cx="56445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15" name="Google Shape;2815;p260"/>
          <p:cNvSpPr txBox="1"/>
          <p:nvPr>
            <p:ph idx="3" type="body"/>
          </p:nvPr>
        </p:nvSpPr>
        <p:spPr>
          <a:xfrm>
            <a:off x="12330541" y="10656670"/>
            <a:ext cx="56445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16" name="Google Shape;2816;p260"/>
          <p:cNvSpPr txBox="1"/>
          <p:nvPr>
            <p:ph idx="4" type="body"/>
          </p:nvPr>
        </p:nvSpPr>
        <p:spPr>
          <a:xfrm>
            <a:off x="18227376" y="10656670"/>
            <a:ext cx="56445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17" name="Google Shape;2817;p260"/>
          <p:cNvSpPr/>
          <p:nvPr>
            <p:ph idx="5" type="pic"/>
          </p:nvPr>
        </p:nvSpPr>
        <p:spPr>
          <a:xfrm>
            <a:off x="536972" y="500555"/>
            <a:ext cx="5619600" cy="9806400"/>
          </a:xfrm>
          <a:prstGeom prst="roundRect">
            <a:avLst>
              <a:gd fmla="val 3132" name="adj"/>
            </a:avLst>
          </a:prstGeom>
          <a:noFill/>
          <a:ln>
            <a:noFill/>
          </a:ln>
        </p:spPr>
      </p:sp>
      <p:sp>
        <p:nvSpPr>
          <p:cNvPr id="2818" name="Google Shape;2818;p260"/>
          <p:cNvSpPr/>
          <p:nvPr>
            <p:ph idx="6" type="pic"/>
          </p:nvPr>
        </p:nvSpPr>
        <p:spPr>
          <a:xfrm>
            <a:off x="6442065" y="500555"/>
            <a:ext cx="5619600" cy="9806400"/>
          </a:xfrm>
          <a:prstGeom prst="roundRect">
            <a:avLst>
              <a:gd fmla="val 3132" name="adj"/>
            </a:avLst>
          </a:prstGeom>
          <a:noFill/>
          <a:ln>
            <a:noFill/>
          </a:ln>
        </p:spPr>
      </p:sp>
      <p:sp>
        <p:nvSpPr>
          <p:cNvPr id="2819" name="Google Shape;2819;p260"/>
          <p:cNvSpPr/>
          <p:nvPr>
            <p:ph idx="7" type="pic"/>
          </p:nvPr>
        </p:nvSpPr>
        <p:spPr>
          <a:xfrm>
            <a:off x="12347158" y="500555"/>
            <a:ext cx="5619600" cy="9806400"/>
          </a:xfrm>
          <a:prstGeom prst="roundRect">
            <a:avLst>
              <a:gd fmla="val 3132" name="adj"/>
            </a:avLst>
          </a:prstGeom>
          <a:noFill/>
          <a:ln>
            <a:noFill/>
          </a:ln>
        </p:spPr>
      </p:sp>
      <p:sp>
        <p:nvSpPr>
          <p:cNvPr id="2820" name="Google Shape;2820;p260"/>
          <p:cNvSpPr/>
          <p:nvPr>
            <p:ph idx="8" type="pic"/>
          </p:nvPr>
        </p:nvSpPr>
        <p:spPr>
          <a:xfrm>
            <a:off x="18252250" y="500555"/>
            <a:ext cx="5619600" cy="9806400"/>
          </a:xfrm>
          <a:prstGeom prst="roundRect">
            <a:avLst>
              <a:gd fmla="val 3132" name="adj"/>
            </a:avLst>
          </a:prstGeom>
          <a:noFill/>
          <a:ln>
            <a:noFill/>
          </a:ln>
        </p:spPr>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imgs + body">
  <p:cSld name="5 imgs + body">
    <p:spTree>
      <p:nvGrpSpPr>
        <p:cNvPr id="2821" name="Shape 2821"/>
        <p:cNvGrpSpPr/>
        <p:nvPr/>
      </p:nvGrpSpPr>
      <p:grpSpPr>
        <a:xfrm>
          <a:off x="0" y="0"/>
          <a:ext cx="0" cy="0"/>
          <a:chOff x="0" y="0"/>
          <a:chExt cx="0" cy="0"/>
        </a:xfrm>
      </p:grpSpPr>
      <p:sp>
        <p:nvSpPr>
          <p:cNvPr id="2822" name="Google Shape;2822;p261"/>
          <p:cNvSpPr/>
          <p:nvPr>
            <p:ph idx="2" type="pic"/>
          </p:nvPr>
        </p:nvSpPr>
        <p:spPr>
          <a:xfrm>
            <a:off x="536972" y="500555"/>
            <a:ext cx="4453800" cy="9806400"/>
          </a:xfrm>
          <a:prstGeom prst="roundRect">
            <a:avLst>
              <a:gd fmla="val 3802" name="adj"/>
            </a:avLst>
          </a:prstGeom>
          <a:noFill/>
          <a:ln>
            <a:noFill/>
          </a:ln>
        </p:spPr>
      </p:sp>
      <p:sp>
        <p:nvSpPr>
          <p:cNvPr id="2823" name="Google Shape;2823;p261"/>
          <p:cNvSpPr txBox="1"/>
          <p:nvPr>
            <p:ph idx="1" type="body"/>
          </p:nvPr>
        </p:nvSpPr>
        <p:spPr>
          <a:xfrm>
            <a:off x="536873" y="10656670"/>
            <a:ext cx="4453800" cy="20973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24" name="Google Shape;2824;p261"/>
          <p:cNvSpPr txBox="1"/>
          <p:nvPr>
            <p:ph idx="3" type="body"/>
          </p:nvPr>
        </p:nvSpPr>
        <p:spPr>
          <a:xfrm>
            <a:off x="5251078" y="10656670"/>
            <a:ext cx="4453800" cy="20973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25" name="Google Shape;2825;p261"/>
          <p:cNvSpPr txBox="1"/>
          <p:nvPr>
            <p:ph idx="4" type="body"/>
          </p:nvPr>
        </p:nvSpPr>
        <p:spPr>
          <a:xfrm>
            <a:off x="9965283" y="10656670"/>
            <a:ext cx="4453800" cy="20973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26" name="Google Shape;2826;p261"/>
          <p:cNvSpPr txBox="1"/>
          <p:nvPr>
            <p:ph idx="5" type="body"/>
          </p:nvPr>
        </p:nvSpPr>
        <p:spPr>
          <a:xfrm>
            <a:off x="14679488" y="10656670"/>
            <a:ext cx="4453800" cy="20973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27" name="Google Shape;2827;p261"/>
          <p:cNvSpPr txBox="1"/>
          <p:nvPr>
            <p:ph idx="6" type="body"/>
          </p:nvPr>
        </p:nvSpPr>
        <p:spPr>
          <a:xfrm>
            <a:off x="19393693" y="10656670"/>
            <a:ext cx="4453800" cy="20973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28" name="Google Shape;2828;p261"/>
          <p:cNvSpPr/>
          <p:nvPr>
            <p:ph idx="7" type="pic"/>
          </p:nvPr>
        </p:nvSpPr>
        <p:spPr>
          <a:xfrm>
            <a:off x="5251152" y="500555"/>
            <a:ext cx="4453800" cy="9806400"/>
          </a:xfrm>
          <a:prstGeom prst="roundRect">
            <a:avLst>
              <a:gd fmla="val 3802" name="adj"/>
            </a:avLst>
          </a:prstGeom>
          <a:noFill/>
          <a:ln>
            <a:noFill/>
          </a:ln>
        </p:spPr>
      </p:sp>
      <p:sp>
        <p:nvSpPr>
          <p:cNvPr id="2829" name="Google Shape;2829;p261"/>
          <p:cNvSpPr/>
          <p:nvPr>
            <p:ph idx="8" type="pic"/>
          </p:nvPr>
        </p:nvSpPr>
        <p:spPr>
          <a:xfrm>
            <a:off x="9965332" y="500555"/>
            <a:ext cx="4453800" cy="9806400"/>
          </a:xfrm>
          <a:prstGeom prst="roundRect">
            <a:avLst>
              <a:gd fmla="val 3802" name="adj"/>
            </a:avLst>
          </a:prstGeom>
          <a:noFill/>
          <a:ln>
            <a:noFill/>
          </a:ln>
        </p:spPr>
      </p:sp>
      <p:sp>
        <p:nvSpPr>
          <p:cNvPr id="2830" name="Google Shape;2830;p261"/>
          <p:cNvSpPr/>
          <p:nvPr>
            <p:ph idx="9" type="pic"/>
          </p:nvPr>
        </p:nvSpPr>
        <p:spPr>
          <a:xfrm>
            <a:off x="14679512" y="500555"/>
            <a:ext cx="4453800" cy="9806400"/>
          </a:xfrm>
          <a:prstGeom prst="roundRect">
            <a:avLst>
              <a:gd fmla="val 3802" name="adj"/>
            </a:avLst>
          </a:prstGeom>
          <a:noFill/>
          <a:ln>
            <a:noFill/>
          </a:ln>
        </p:spPr>
      </p:sp>
      <p:sp>
        <p:nvSpPr>
          <p:cNvPr id="2831" name="Google Shape;2831;p261"/>
          <p:cNvSpPr/>
          <p:nvPr>
            <p:ph idx="13" type="pic"/>
          </p:nvPr>
        </p:nvSpPr>
        <p:spPr>
          <a:xfrm>
            <a:off x="19393693" y="500555"/>
            <a:ext cx="4453800" cy="9806400"/>
          </a:xfrm>
          <a:prstGeom prst="roundRect">
            <a:avLst>
              <a:gd fmla="val 3802" name="adj"/>
            </a:avLst>
          </a:prstGeom>
          <a:noFill/>
          <a:ln>
            <a:noFill/>
          </a:ln>
        </p:spPr>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imgs + titles">
  <p:cSld name="5 imgs + titles">
    <p:spTree>
      <p:nvGrpSpPr>
        <p:cNvPr id="2832" name="Shape 2832"/>
        <p:cNvGrpSpPr/>
        <p:nvPr/>
      </p:nvGrpSpPr>
      <p:grpSpPr>
        <a:xfrm>
          <a:off x="0" y="0"/>
          <a:ext cx="0" cy="0"/>
          <a:chOff x="0" y="0"/>
          <a:chExt cx="0" cy="0"/>
        </a:xfrm>
      </p:grpSpPr>
      <p:sp>
        <p:nvSpPr>
          <p:cNvPr id="2833" name="Google Shape;2833;p262"/>
          <p:cNvSpPr txBox="1"/>
          <p:nvPr>
            <p:ph idx="1" type="body"/>
          </p:nvPr>
        </p:nvSpPr>
        <p:spPr>
          <a:xfrm>
            <a:off x="536873" y="10656670"/>
            <a:ext cx="44538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34" name="Google Shape;2834;p262"/>
          <p:cNvSpPr txBox="1"/>
          <p:nvPr>
            <p:ph idx="2" type="body"/>
          </p:nvPr>
        </p:nvSpPr>
        <p:spPr>
          <a:xfrm>
            <a:off x="5251078" y="10656670"/>
            <a:ext cx="44538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35" name="Google Shape;2835;p262"/>
          <p:cNvSpPr txBox="1"/>
          <p:nvPr>
            <p:ph idx="3" type="body"/>
          </p:nvPr>
        </p:nvSpPr>
        <p:spPr>
          <a:xfrm>
            <a:off x="9965283" y="10656670"/>
            <a:ext cx="44538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36" name="Google Shape;2836;p262"/>
          <p:cNvSpPr txBox="1"/>
          <p:nvPr>
            <p:ph idx="4" type="body"/>
          </p:nvPr>
        </p:nvSpPr>
        <p:spPr>
          <a:xfrm>
            <a:off x="14679488" y="10656670"/>
            <a:ext cx="44538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37" name="Google Shape;2837;p262"/>
          <p:cNvSpPr txBox="1"/>
          <p:nvPr>
            <p:ph idx="5" type="body"/>
          </p:nvPr>
        </p:nvSpPr>
        <p:spPr>
          <a:xfrm>
            <a:off x="19393693" y="10656670"/>
            <a:ext cx="44538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38" name="Google Shape;2838;p262"/>
          <p:cNvSpPr/>
          <p:nvPr>
            <p:ph idx="6" type="pic"/>
          </p:nvPr>
        </p:nvSpPr>
        <p:spPr>
          <a:xfrm>
            <a:off x="536972" y="500555"/>
            <a:ext cx="4453800" cy="9806400"/>
          </a:xfrm>
          <a:prstGeom prst="roundRect">
            <a:avLst>
              <a:gd fmla="val 3802" name="adj"/>
            </a:avLst>
          </a:prstGeom>
          <a:noFill/>
          <a:ln>
            <a:noFill/>
          </a:ln>
        </p:spPr>
      </p:sp>
      <p:sp>
        <p:nvSpPr>
          <p:cNvPr id="2839" name="Google Shape;2839;p262"/>
          <p:cNvSpPr/>
          <p:nvPr>
            <p:ph idx="7" type="pic"/>
          </p:nvPr>
        </p:nvSpPr>
        <p:spPr>
          <a:xfrm>
            <a:off x="5251152" y="500555"/>
            <a:ext cx="4453800" cy="9806400"/>
          </a:xfrm>
          <a:prstGeom prst="roundRect">
            <a:avLst>
              <a:gd fmla="val 3802" name="adj"/>
            </a:avLst>
          </a:prstGeom>
          <a:noFill/>
          <a:ln>
            <a:noFill/>
          </a:ln>
        </p:spPr>
      </p:sp>
      <p:sp>
        <p:nvSpPr>
          <p:cNvPr id="2840" name="Google Shape;2840;p262"/>
          <p:cNvSpPr/>
          <p:nvPr>
            <p:ph idx="8" type="pic"/>
          </p:nvPr>
        </p:nvSpPr>
        <p:spPr>
          <a:xfrm>
            <a:off x="9965332" y="500555"/>
            <a:ext cx="4453800" cy="9806400"/>
          </a:xfrm>
          <a:prstGeom prst="roundRect">
            <a:avLst>
              <a:gd fmla="val 3802" name="adj"/>
            </a:avLst>
          </a:prstGeom>
          <a:noFill/>
          <a:ln>
            <a:noFill/>
          </a:ln>
        </p:spPr>
      </p:sp>
      <p:sp>
        <p:nvSpPr>
          <p:cNvPr id="2841" name="Google Shape;2841;p262"/>
          <p:cNvSpPr/>
          <p:nvPr>
            <p:ph idx="9" type="pic"/>
          </p:nvPr>
        </p:nvSpPr>
        <p:spPr>
          <a:xfrm>
            <a:off x="14679512" y="500555"/>
            <a:ext cx="4453800" cy="9806400"/>
          </a:xfrm>
          <a:prstGeom prst="roundRect">
            <a:avLst>
              <a:gd fmla="val 3802" name="adj"/>
            </a:avLst>
          </a:prstGeom>
          <a:noFill/>
          <a:ln>
            <a:noFill/>
          </a:ln>
        </p:spPr>
      </p:sp>
      <p:sp>
        <p:nvSpPr>
          <p:cNvPr id="2842" name="Google Shape;2842;p262"/>
          <p:cNvSpPr/>
          <p:nvPr>
            <p:ph idx="13" type="pic"/>
          </p:nvPr>
        </p:nvSpPr>
        <p:spPr>
          <a:xfrm>
            <a:off x="19393693" y="500555"/>
            <a:ext cx="4453800" cy="9806400"/>
          </a:xfrm>
          <a:prstGeom prst="roundRect">
            <a:avLst>
              <a:gd fmla="val 3802" name="adj"/>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title + body 2">
  <p:cSld name="3 imgs grid + title + body 2">
    <p:spTree>
      <p:nvGrpSpPr>
        <p:cNvPr id="203" name="Shape 203"/>
        <p:cNvGrpSpPr/>
        <p:nvPr/>
      </p:nvGrpSpPr>
      <p:grpSpPr>
        <a:xfrm>
          <a:off x="0" y="0"/>
          <a:ext cx="0" cy="0"/>
          <a:chOff x="0" y="0"/>
          <a:chExt cx="0" cy="0"/>
        </a:xfrm>
      </p:grpSpPr>
      <p:sp>
        <p:nvSpPr>
          <p:cNvPr id="204" name="Google Shape;204;p27"/>
          <p:cNvSpPr/>
          <p:nvPr>
            <p:ph idx="2" type="pic"/>
          </p:nvPr>
        </p:nvSpPr>
        <p:spPr>
          <a:xfrm>
            <a:off x="536971" y="4218904"/>
            <a:ext cx="7586169" cy="9806385"/>
          </a:xfrm>
          <a:prstGeom prst="roundRect">
            <a:avLst>
              <a:gd fmla="val 1663" name="adj"/>
            </a:avLst>
          </a:prstGeom>
          <a:noFill/>
          <a:ln>
            <a:noFill/>
          </a:ln>
        </p:spPr>
      </p:sp>
      <p:sp>
        <p:nvSpPr>
          <p:cNvPr id="205" name="Google Shape;205;p27"/>
          <p:cNvSpPr/>
          <p:nvPr>
            <p:ph idx="3" type="pic"/>
          </p:nvPr>
        </p:nvSpPr>
        <p:spPr>
          <a:xfrm>
            <a:off x="8404621" y="-317296"/>
            <a:ext cx="7586169" cy="9806385"/>
          </a:xfrm>
          <a:prstGeom prst="roundRect">
            <a:avLst>
              <a:gd fmla="val 1663" name="adj"/>
            </a:avLst>
          </a:prstGeom>
          <a:noFill/>
          <a:ln>
            <a:noFill/>
          </a:ln>
        </p:spPr>
      </p:sp>
      <p:sp>
        <p:nvSpPr>
          <p:cNvPr id="206" name="Google Shape;206;p27"/>
          <p:cNvSpPr/>
          <p:nvPr>
            <p:ph idx="4" type="pic"/>
          </p:nvPr>
        </p:nvSpPr>
        <p:spPr>
          <a:xfrm>
            <a:off x="16260860" y="4218904"/>
            <a:ext cx="7586169" cy="9806385"/>
          </a:xfrm>
          <a:prstGeom prst="roundRect">
            <a:avLst>
              <a:gd fmla="val 1663" name="adj"/>
            </a:avLst>
          </a:prstGeom>
          <a:noFill/>
          <a:ln>
            <a:noFill/>
          </a:ln>
        </p:spPr>
      </p:sp>
      <p:sp>
        <p:nvSpPr>
          <p:cNvPr id="207" name="Google Shape;207;p27"/>
          <p:cNvSpPr txBox="1"/>
          <p:nvPr>
            <p:ph idx="1" type="body"/>
          </p:nvPr>
        </p:nvSpPr>
        <p:spPr>
          <a:xfrm>
            <a:off x="8413736" y="9799332"/>
            <a:ext cx="7580376" cy="17556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8" name="Google Shape;208;p27"/>
          <p:cNvSpPr txBox="1"/>
          <p:nvPr>
            <p:ph idx="5"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 name="Google Shape;209;p27"/>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 name="Google Shape;210;p27"/>
          <p:cNvSpPr txBox="1"/>
          <p:nvPr>
            <p:ph idx="6" type="body"/>
          </p:nvPr>
        </p:nvSpPr>
        <p:spPr>
          <a:xfrm>
            <a:off x="16272409" y="1709085"/>
            <a:ext cx="7580376" cy="17556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gs grid">
  <p:cSld name="4 imgs grid">
    <p:spTree>
      <p:nvGrpSpPr>
        <p:cNvPr id="2843" name="Shape 2843"/>
        <p:cNvGrpSpPr/>
        <p:nvPr/>
      </p:nvGrpSpPr>
      <p:grpSpPr>
        <a:xfrm>
          <a:off x="0" y="0"/>
          <a:ext cx="0" cy="0"/>
          <a:chOff x="0" y="0"/>
          <a:chExt cx="0" cy="0"/>
        </a:xfrm>
      </p:grpSpPr>
      <p:sp>
        <p:nvSpPr>
          <p:cNvPr id="2844" name="Google Shape;2844;p263"/>
          <p:cNvSpPr/>
          <p:nvPr>
            <p:ph idx="2" type="pic"/>
          </p:nvPr>
        </p:nvSpPr>
        <p:spPr>
          <a:xfrm>
            <a:off x="18227375" y="6989268"/>
            <a:ext cx="5619900" cy="6226200"/>
          </a:xfrm>
          <a:prstGeom prst="roundRect">
            <a:avLst>
              <a:gd fmla="val 3438" name="adj"/>
            </a:avLst>
          </a:prstGeom>
          <a:noFill/>
          <a:ln>
            <a:noFill/>
          </a:ln>
        </p:spPr>
      </p:sp>
      <p:sp>
        <p:nvSpPr>
          <p:cNvPr id="2845" name="Google Shape;2845;p263"/>
          <p:cNvSpPr/>
          <p:nvPr>
            <p:ph idx="3" type="pic"/>
          </p:nvPr>
        </p:nvSpPr>
        <p:spPr>
          <a:xfrm>
            <a:off x="12334047" y="6989268"/>
            <a:ext cx="5619900" cy="6226200"/>
          </a:xfrm>
          <a:prstGeom prst="roundRect">
            <a:avLst>
              <a:gd fmla="val 3438" name="adj"/>
            </a:avLst>
          </a:prstGeom>
          <a:noFill/>
          <a:ln>
            <a:noFill/>
          </a:ln>
        </p:spPr>
      </p:sp>
      <p:sp>
        <p:nvSpPr>
          <p:cNvPr id="2846" name="Google Shape;2846;p263"/>
          <p:cNvSpPr/>
          <p:nvPr>
            <p:ph idx="4" type="pic"/>
          </p:nvPr>
        </p:nvSpPr>
        <p:spPr>
          <a:xfrm>
            <a:off x="536972" y="500555"/>
            <a:ext cx="11512800" cy="12714900"/>
          </a:xfrm>
          <a:prstGeom prst="roundRect">
            <a:avLst>
              <a:gd fmla="val 1663" name="adj"/>
            </a:avLst>
          </a:prstGeom>
          <a:noFill/>
          <a:ln>
            <a:noFill/>
          </a:ln>
        </p:spPr>
      </p:sp>
      <p:sp>
        <p:nvSpPr>
          <p:cNvPr id="2847" name="Google Shape;2847;p263"/>
          <p:cNvSpPr/>
          <p:nvPr>
            <p:ph idx="5" type="pic"/>
          </p:nvPr>
        </p:nvSpPr>
        <p:spPr>
          <a:xfrm>
            <a:off x="12334047" y="500555"/>
            <a:ext cx="11512800" cy="6226200"/>
          </a:xfrm>
          <a:prstGeom prst="roundRect">
            <a:avLst>
              <a:gd fmla="val 3438" name="adj"/>
            </a:avLst>
          </a:prstGeom>
          <a:noFill/>
          <a:ln>
            <a:noFill/>
          </a:ln>
        </p:spPr>
      </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p:cSld name="3 imgs grid">
    <p:spTree>
      <p:nvGrpSpPr>
        <p:cNvPr id="2848" name="Shape 2848"/>
        <p:cNvGrpSpPr/>
        <p:nvPr/>
      </p:nvGrpSpPr>
      <p:grpSpPr>
        <a:xfrm>
          <a:off x="0" y="0"/>
          <a:ext cx="0" cy="0"/>
          <a:chOff x="0" y="0"/>
          <a:chExt cx="0" cy="0"/>
        </a:xfrm>
      </p:grpSpPr>
      <p:sp>
        <p:nvSpPr>
          <p:cNvPr id="2849" name="Google Shape;2849;p264"/>
          <p:cNvSpPr/>
          <p:nvPr>
            <p:ph idx="2" type="pic"/>
          </p:nvPr>
        </p:nvSpPr>
        <p:spPr>
          <a:xfrm>
            <a:off x="536972" y="500555"/>
            <a:ext cx="11512800" cy="12714900"/>
          </a:xfrm>
          <a:prstGeom prst="roundRect">
            <a:avLst>
              <a:gd fmla="val 1663" name="adj"/>
            </a:avLst>
          </a:prstGeom>
          <a:noFill/>
          <a:ln>
            <a:noFill/>
          </a:ln>
        </p:spPr>
      </p:sp>
      <p:sp>
        <p:nvSpPr>
          <p:cNvPr id="2850" name="Google Shape;2850;p264"/>
          <p:cNvSpPr/>
          <p:nvPr>
            <p:ph idx="3" type="pic"/>
          </p:nvPr>
        </p:nvSpPr>
        <p:spPr>
          <a:xfrm>
            <a:off x="18227375" y="500362"/>
            <a:ext cx="5619900" cy="12715200"/>
          </a:xfrm>
          <a:prstGeom prst="roundRect">
            <a:avLst>
              <a:gd fmla="val 3438" name="adj"/>
            </a:avLst>
          </a:prstGeom>
          <a:noFill/>
          <a:ln>
            <a:noFill/>
          </a:ln>
        </p:spPr>
      </p:sp>
      <p:sp>
        <p:nvSpPr>
          <p:cNvPr id="2851" name="Google Shape;2851;p264"/>
          <p:cNvSpPr/>
          <p:nvPr>
            <p:ph idx="4" type="pic"/>
          </p:nvPr>
        </p:nvSpPr>
        <p:spPr>
          <a:xfrm>
            <a:off x="12334047" y="500362"/>
            <a:ext cx="5619900" cy="12715200"/>
          </a:xfrm>
          <a:prstGeom prst="roundRect">
            <a:avLst>
              <a:gd fmla="val 3438" name="adj"/>
            </a:avLst>
          </a:prstGeom>
          <a:noFill/>
          <a:ln>
            <a:noFill/>
          </a:ln>
        </p:spPr>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body">
  <p:cSld name="3 imgs grid + body">
    <p:spTree>
      <p:nvGrpSpPr>
        <p:cNvPr id="2852" name="Shape 2852"/>
        <p:cNvGrpSpPr/>
        <p:nvPr/>
      </p:nvGrpSpPr>
      <p:grpSpPr>
        <a:xfrm>
          <a:off x="0" y="0"/>
          <a:ext cx="0" cy="0"/>
          <a:chOff x="0" y="0"/>
          <a:chExt cx="0" cy="0"/>
        </a:xfrm>
      </p:grpSpPr>
      <p:sp>
        <p:nvSpPr>
          <p:cNvPr id="2853" name="Google Shape;2853;p265"/>
          <p:cNvSpPr/>
          <p:nvPr>
            <p:ph idx="2" type="pic"/>
          </p:nvPr>
        </p:nvSpPr>
        <p:spPr>
          <a:xfrm>
            <a:off x="18227375" y="4659566"/>
            <a:ext cx="5619900" cy="12715200"/>
          </a:xfrm>
          <a:prstGeom prst="roundRect">
            <a:avLst>
              <a:gd fmla="val 3438" name="adj"/>
            </a:avLst>
          </a:prstGeom>
          <a:noFill/>
          <a:ln>
            <a:noFill/>
          </a:ln>
        </p:spPr>
      </p:sp>
      <p:sp>
        <p:nvSpPr>
          <p:cNvPr id="2854" name="Google Shape;2854;p265"/>
          <p:cNvSpPr/>
          <p:nvPr>
            <p:ph idx="3" type="pic"/>
          </p:nvPr>
        </p:nvSpPr>
        <p:spPr>
          <a:xfrm>
            <a:off x="12334047" y="-4557702"/>
            <a:ext cx="5619900" cy="12715200"/>
          </a:xfrm>
          <a:prstGeom prst="roundRect">
            <a:avLst>
              <a:gd fmla="val 3438" name="adj"/>
            </a:avLst>
          </a:prstGeom>
          <a:noFill/>
          <a:ln>
            <a:noFill/>
          </a:ln>
        </p:spPr>
      </p:sp>
      <p:sp>
        <p:nvSpPr>
          <p:cNvPr id="2855" name="Google Shape;2855;p265"/>
          <p:cNvSpPr/>
          <p:nvPr>
            <p:ph idx="4" type="pic"/>
          </p:nvPr>
        </p:nvSpPr>
        <p:spPr>
          <a:xfrm>
            <a:off x="536972" y="500555"/>
            <a:ext cx="11512800" cy="12714900"/>
          </a:xfrm>
          <a:prstGeom prst="roundRect">
            <a:avLst>
              <a:gd fmla="val 1663" name="adj"/>
            </a:avLst>
          </a:prstGeom>
          <a:noFill/>
          <a:ln>
            <a:noFill/>
          </a:ln>
        </p:spPr>
      </p:sp>
      <p:sp>
        <p:nvSpPr>
          <p:cNvPr id="2856" name="Google Shape;2856;p265"/>
          <p:cNvSpPr txBox="1"/>
          <p:nvPr>
            <p:ph idx="1" type="body"/>
          </p:nvPr>
        </p:nvSpPr>
        <p:spPr>
          <a:xfrm>
            <a:off x="12342297" y="8510963"/>
            <a:ext cx="5611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57" name="Google Shape;2857;p265"/>
          <p:cNvSpPr txBox="1"/>
          <p:nvPr>
            <p:ph idx="5" type="body"/>
          </p:nvPr>
        </p:nvSpPr>
        <p:spPr>
          <a:xfrm>
            <a:off x="18239122" y="1392805"/>
            <a:ext cx="5611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title + body">
  <p:cSld name="3 imgs grid + title + body">
    <p:spTree>
      <p:nvGrpSpPr>
        <p:cNvPr id="2858" name="Shape 2858"/>
        <p:cNvGrpSpPr/>
        <p:nvPr/>
      </p:nvGrpSpPr>
      <p:grpSpPr>
        <a:xfrm>
          <a:off x="0" y="0"/>
          <a:ext cx="0" cy="0"/>
          <a:chOff x="0" y="0"/>
          <a:chExt cx="0" cy="0"/>
        </a:xfrm>
      </p:grpSpPr>
      <p:sp>
        <p:nvSpPr>
          <p:cNvPr id="2859" name="Google Shape;2859;p266"/>
          <p:cNvSpPr/>
          <p:nvPr>
            <p:ph idx="2" type="pic"/>
          </p:nvPr>
        </p:nvSpPr>
        <p:spPr>
          <a:xfrm>
            <a:off x="536972" y="3406857"/>
            <a:ext cx="11512800" cy="9808500"/>
          </a:xfrm>
          <a:prstGeom prst="roundRect">
            <a:avLst>
              <a:gd fmla="val 1663" name="adj"/>
            </a:avLst>
          </a:prstGeom>
          <a:noFill/>
          <a:ln>
            <a:noFill/>
          </a:ln>
        </p:spPr>
      </p:sp>
      <p:sp>
        <p:nvSpPr>
          <p:cNvPr id="2860" name="Google Shape;2860;p266"/>
          <p:cNvSpPr/>
          <p:nvPr>
            <p:ph idx="3" type="pic"/>
          </p:nvPr>
        </p:nvSpPr>
        <p:spPr>
          <a:xfrm>
            <a:off x="18227375" y="4659566"/>
            <a:ext cx="5619900" cy="12715200"/>
          </a:xfrm>
          <a:prstGeom prst="roundRect">
            <a:avLst>
              <a:gd fmla="val 3438" name="adj"/>
            </a:avLst>
          </a:prstGeom>
          <a:noFill/>
          <a:ln>
            <a:noFill/>
          </a:ln>
        </p:spPr>
      </p:sp>
      <p:sp>
        <p:nvSpPr>
          <p:cNvPr id="2861" name="Google Shape;2861;p266"/>
          <p:cNvSpPr/>
          <p:nvPr>
            <p:ph idx="4" type="pic"/>
          </p:nvPr>
        </p:nvSpPr>
        <p:spPr>
          <a:xfrm>
            <a:off x="12334047" y="-4557702"/>
            <a:ext cx="5619900" cy="12715200"/>
          </a:xfrm>
          <a:prstGeom prst="roundRect">
            <a:avLst>
              <a:gd fmla="val 3438" name="adj"/>
            </a:avLst>
          </a:prstGeom>
          <a:noFill/>
          <a:ln>
            <a:noFill/>
          </a:ln>
        </p:spPr>
      </p:sp>
      <p:sp>
        <p:nvSpPr>
          <p:cNvPr id="2862" name="Google Shape;2862;p266"/>
          <p:cNvSpPr txBox="1"/>
          <p:nvPr>
            <p:ph idx="1" type="body"/>
          </p:nvPr>
        </p:nvSpPr>
        <p:spPr>
          <a:xfrm>
            <a:off x="12342297" y="8510963"/>
            <a:ext cx="5611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63" name="Google Shape;2863;p266"/>
          <p:cNvSpPr txBox="1"/>
          <p:nvPr>
            <p:ph idx="5" type="body"/>
          </p:nvPr>
        </p:nvSpPr>
        <p:spPr>
          <a:xfrm>
            <a:off x="18239122" y="1392805"/>
            <a:ext cx="5611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64" name="Google Shape;2864;p266"/>
          <p:cNvSpPr txBox="1"/>
          <p:nvPr>
            <p:ph idx="6"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5" name="Google Shape;2865;p266"/>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title + body 2">
  <p:cSld name="3 imgs grid + title + body 2">
    <p:spTree>
      <p:nvGrpSpPr>
        <p:cNvPr id="2866" name="Shape 2866"/>
        <p:cNvGrpSpPr/>
        <p:nvPr/>
      </p:nvGrpSpPr>
      <p:grpSpPr>
        <a:xfrm>
          <a:off x="0" y="0"/>
          <a:ext cx="0" cy="0"/>
          <a:chOff x="0" y="0"/>
          <a:chExt cx="0" cy="0"/>
        </a:xfrm>
      </p:grpSpPr>
      <p:sp>
        <p:nvSpPr>
          <p:cNvPr id="2867" name="Google Shape;2867;p267"/>
          <p:cNvSpPr/>
          <p:nvPr>
            <p:ph idx="2" type="pic"/>
          </p:nvPr>
        </p:nvSpPr>
        <p:spPr>
          <a:xfrm>
            <a:off x="536971" y="4218904"/>
            <a:ext cx="7586100" cy="9806400"/>
          </a:xfrm>
          <a:prstGeom prst="roundRect">
            <a:avLst>
              <a:gd fmla="val 1663" name="adj"/>
            </a:avLst>
          </a:prstGeom>
          <a:noFill/>
          <a:ln>
            <a:noFill/>
          </a:ln>
        </p:spPr>
      </p:sp>
      <p:sp>
        <p:nvSpPr>
          <p:cNvPr id="2868" name="Google Shape;2868;p267"/>
          <p:cNvSpPr/>
          <p:nvPr>
            <p:ph idx="3" type="pic"/>
          </p:nvPr>
        </p:nvSpPr>
        <p:spPr>
          <a:xfrm>
            <a:off x="8404621" y="-317296"/>
            <a:ext cx="7586100" cy="9806400"/>
          </a:xfrm>
          <a:prstGeom prst="roundRect">
            <a:avLst>
              <a:gd fmla="val 1663" name="adj"/>
            </a:avLst>
          </a:prstGeom>
          <a:noFill/>
          <a:ln>
            <a:noFill/>
          </a:ln>
        </p:spPr>
      </p:sp>
      <p:sp>
        <p:nvSpPr>
          <p:cNvPr id="2869" name="Google Shape;2869;p267"/>
          <p:cNvSpPr/>
          <p:nvPr>
            <p:ph idx="4" type="pic"/>
          </p:nvPr>
        </p:nvSpPr>
        <p:spPr>
          <a:xfrm>
            <a:off x="16260860" y="4218904"/>
            <a:ext cx="7586100" cy="9806400"/>
          </a:xfrm>
          <a:prstGeom prst="roundRect">
            <a:avLst>
              <a:gd fmla="val 1663" name="adj"/>
            </a:avLst>
          </a:prstGeom>
          <a:noFill/>
          <a:ln>
            <a:noFill/>
          </a:ln>
        </p:spPr>
      </p:sp>
      <p:sp>
        <p:nvSpPr>
          <p:cNvPr id="2870" name="Google Shape;2870;p267"/>
          <p:cNvSpPr txBox="1"/>
          <p:nvPr>
            <p:ph idx="1" type="body"/>
          </p:nvPr>
        </p:nvSpPr>
        <p:spPr>
          <a:xfrm>
            <a:off x="8413736" y="9799332"/>
            <a:ext cx="7580400" cy="1755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71" name="Google Shape;2871;p267"/>
          <p:cNvSpPr txBox="1"/>
          <p:nvPr>
            <p:ph idx="5"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2" name="Google Shape;2872;p267"/>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73" name="Google Shape;2873;p267"/>
          <p:cNvSpPr txBox="1"/>
          <p:nvPr>
            <p:ph idx="6" type="body"/>
          </p:nvPr>
        </p:nvSpPr>
        <p:spPr>
          <a:xfrm>
            <a:off x="16272409" y="1709085"/>
            <a:ext cx="7580400" cy="1755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imgs grid + body">
  <p:cSld name="8 imgs grid + body">
    <p:spTree>
      <p:nvGrpSpPr>
        <p:cNvPr id="2874" name="Shape 2874"/>
        <p:cNvGrpSpPr/>
        <p:nvPr/>
      </p:nvGrpSpPr>
      <p:grpSpPr>
        <a:xfrm>
          <a:off x="0" y="0"/>
          <a:ext cx="0" cy="0"/>
          <a:chOff x="0" y="0"/>
          <a:chExt cx="0" cy="0"/>
        </a:xfrm>
      </p:grpSpPr>
      <p:sp>
        <p:nvSpPr>
          <p:cNvPr id="2875" name="Google Shape;2875;p268"/>
          <p:cNvSpPr/>
          <p:nvPr>
            <p:ph idx="2" type="pic"/>
          </p:nvPr>
        </p:nvSpPr>
        <p:spPr>
          <a:xfrm>
            <a:off x="536972" y="500554"/>
            <a:ext cx="5619600" cy="4013700"/>
          </a:xfrm>
          <a:prstGeom prst="roundRect">
            <a:avLst>
              <a:gd fmla="val 6731" name="adj"/>
            </a:avLst>
          </a:prstGeom>
          <a:noFill/>
          <a:ln>
            <a:noFill/>
          </a:ln>
        </p:spPr>
      </p:sp>
      <p:sp>
        <p:nvSpPr>
          <p:cNvPr id="2876" name="Google Shape;2876;p268"/>
          <p:cNvSpPr txBox="1"/>
          <p:nvPr>
            <p:ph idx="1" type="body"/>
          </p:nvPr>
        </p:nvSpPr>
        <p:spPr>
          <a:xfrm>
            <a:off x="560498" y="4864367"/>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77" name="Google Shape;2877;p268"/>
          <p:cNvSpPr txBox="1"/>
          <p:nvPr>
            <p:ph idx="3" type="body"/>
          </p:nvPr>
        </p:nvSpPr>
        <p:spPr>
          <a:xfrm>
            <a:off x="6455468" y="4864367"/>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78" name="Google Shape;2878;p268"/>
          <p:cNvSpPr txBox="1"/>
          <p:nvPr>
            <p:ph idx="4" type="body"/>
          </p:nvPr>
        </p:nvSpPr>
        <p:spPr>
          <a:xfrm>
            <a:off x="12350438" y="4864367"/>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79" name="Google Shape;2879;p268"/>
          <p:cNvSpPr txBox="1"/>
          <p:nvPr>
            <p:ph idx="5" type="body"/>
          </p:nvPr>
        </p:nvSpPr>
        <p:spPr>
          <a:xfrm>
            <a:off x="18245407" y="4864367"/>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80" name="Google Shape;2880;p268"/>
          <p:cNvSpPr txBox="1"/>
          <p:nvPr>
            <p:ph idx="6" type="body"/>
          </p:nvPr>
        </p:nvSpPr>
        <p:spPr>
          <a:xfrm>
            <a:off x="560498" y="11378366"/>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81" name="Google Shape;2881;p268"/>
          <p:cNvSpPr txBox="1"/>
          <p:nvPr>
            <p:ph idx="7" type="body"/>
          </p:nvPr>
        </p:nvSpPr>
        <p:spPr>
          <a:xfrm>
            <a:off x="6455468" y="11378366"/>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82" name="Google Shape;2882;p268"/>
          <p:cNvSpPr txBox="1"/>
          <p:nvPr>
            <p:ph idx="8" type="body"/>
          </p:nvPr>
        </p:nvSpPr>
        <p:spPr>
          <a:xfrm>
            <a:off x="12350438" y="11378366"/>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83" name="Google Shape;2883;p268"/>
          <p:cNvSpPr txBox="1"/>
          <p:nvPr>
            <p:ph idx="9" type="body"/>
          </p:nvPr>
        </p:nvSpPr>
        <p:spPr>
          <a:xfrm>
            <a:off x="18245407" y="11378366"/>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84" name="Google Shape;2884;p268"/>
          <p:cNvSpPr/>
          <p:nvPr>
            <p:ph idx="13" type="pic"/>
          </p:nvPr>
        </p:nvSpPr>
        <p:spPr>
          <a:xfrm>
            <a:off x="6433773" y="500554"/>
            <a:ext cx="5619600" cy="4013700"/>
          </a:xfrm>
          <a:prstGeom prst="roundRect">
            <a:avLst>
              <a:gd fmla="val 6731" name="adj"/>
            </a:avLst>
          </a:prstGeom>
          <a:noFill/>
          <a:ln>
            <a:noFill/>
          </a:ln>
        </p:spPr>
      </p:sp>
      <p:sp>
        <p:nvSpPr>
          <p:cNvPr id="2885" name="Google Shape;2885;p268"/>
          <p:cNvSpPr/>
          <p:nvPr>
            <p:ph idx="14" type="pic"/>
          </p:nvPr>
        </p:nvSpPr>
        <p:spPr>
          <a:xfrm>
            <a:off x="12330574" y="500554"/>
            <a:ext cx="5619600" cy="4013700"/>
          </a:xfrm>
          <a:prstGeom prst="roundRect">
            <a:avLst>
              <a:gd fmla="val 6731" name="adj"/>
            </a:avLst>
          </a:prstGeom>
          <a:noFill/>
          <a:ln>
            <a:noFill/>
          </a:ln>
        </p:spPr>
      </p:sp>
      <p:sp>
        <p:nvSpPr>
          <p:cNvPr id="2886" name="Google Shape;2886;p268"/>
          <p:cNvSpPr/>
          <p:nvPr>
            <p:ph idx="15" type="pic"/>
          </p:nvPr>
        </p:nvSpPr>
        <p:spPr>
          <a:xfrm>
            <a:off x="18227376" y="500554"/>
            <a:ext cx="5619600" cy="4013700"/>
          </a:xfrm>
          <a:prstGeom prst="roundRect">
            <a:avLst>
              <a:gd fmla="val 6731" name="adj"/>
            </a:avLst>
          </a:prstGeom>
          <a:noFill/>
          <a:ln>
            <a:noFill/>
          </a:ln>
        </p:spPr>
      </p:sp>
      <p:sp>
        <p:nvSpPr>
          <p:cNvPr id="2887" name="Google Shape;2887;p268"/>
          <p:cNvSpPr/>
          <p:nvPr>
            <p:ph idx="16" type="pic"/>
          </p:nvPr>
        </p:nvSpPr>
        <p:spPr>
          <a:xfrm>
            <a:off x="536972" y="7016927"/>
            <a:ext cx="5619600" cy="4013700"/>
          </a:xfrm>
          <a:prstGeom prst="roundRect">
            <a:avLst>
              <a:gd fmla="val 6731" name="adj"/>
            </a:avLst>
          </a:prstGeom>
          <a:noFill/>
          <a:ln>
            <a:noFill/>
          </a:ln>
        </p:spPr>
      </p:sp>
      <p:sp>
        <p:nvSpPr>
          <p:cNvPr id="2888" name="Google Shape;2888;p268"/>
          <p:cNvSpPr/>
          <p:nvPr>
            <p:ph idx="17" type="pic"/>
          </p:nvPr>
        </p:nvSpPr>
        <p:spPr>
          <a:xfrm>
            <a:off x="6433773" y="7016927"/>
            <a:ext cx="5619600" cy="4013700"/>
          </a:xfrm>
          <a:prstGeom prst="roundRect">
            <a:avLst>
              <a:gd fmla="val 6731" name="adj"/>
            </a:avLst>
          </a:prstGeom>
          <a:noFill/>
          <a:ln>
            <a:noFill/>
          </a:ln>
        </p:spPr>
      </p:sp>
      <p:sp>
        <p:nvSpPr>
          <p:cNvPr id="2889" name="Google Shape;2889;p268"/>
          <p:cNvSpPr/>
          <p:nvPr>
            <p:ph idx="18" type="pic"/>
          </p:nvPr>
        </p:nvSpPr>
        <p:spPr>
          <a:xfrm>
            <a:off x="12330574" y="7016927"/>
            <a:ext cx="5619600" cy="4013700"/>
          </a:xfrm>
          <a:prstGeom prst="roundRect">
            <a:avLst>
              <a:gd fmla="val 6731" name="adj"/>
            </a:avLst>
          </a:prstGeom>
          <a:noFill/>
          <a:ln>
            <a:noFill/>
          </a:ln>
        </p:spPr>
      </p:sp>
      <p:sp>
        <p:nvSpPr>
          <p:cNvPr id="2890" name="Google Shape;2890;p268"/>
          <p:cNvSpPr/>
          <p:nvPr>
            <p:ph idx="19" type="pic"/>
          </p:nvPr>
        </p:nvSpPr>
        <p:spPr>
          <a:xfrm>
            <a:off x="18227376" y="7016927"/>
            <a:ext cx="5619600" cy="4013700"/>
          </a:xfrm>
          <a:prstGeom prst="roundRect">
            <a:avLst>
              <a:gd fmla="val 6731" name="adj"/>
            </a:avLst>
          </a:prstGeom>
          <a:noFill/>
          <a:ln>
            <a:noFill/>
          </a:ln>
        </p:spPr>
      </p:sp>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imgs grid">
  <p:cSld name="6 imgs grid">
    <p:spTree>
      <p:nvGrpSpPr>
        <p:cNvPr id="2891" name="Shape 2891"/>
        <p:cNvGrpSpPr/>
        <p:nvPr/>
      </p:nvGrpSpPr>
      <p:grpSpPr>
        <a:xfrm>
          <a:off x="0" y="0"/>
          <a:ext cx="0" cy="0"/>
          <a:chOff x="0" y="0"/>
          <a:chExt cx="0" cy="0"/>
        </a:xfrm>
      </p:grpSpPr>
      <p:sp>
        <p:nvSpPr>
          <p:cNvPr id="2892" name="Google Shape;2892;p269"/>
          <p:cNvSpPr/>
          <p:nvPr>
            <p:ph idx="2" type="pic"/>
          </p:nvPr>
        </p:nvSpPr>
        <p:spPr>
          <a:xfrm>
            <a:off x="536971" y="500554"/>
            <a:ext cx="7586100" cy="6222900"/>
          </a:xfrm>
          <a:prstGeom prst="roundRect">
            <a:avLst>
              <a:gd fmla="val 4415" name="adj"/>
            </a:avLst>
          </a:prstGeom>
          <a:noFill/>
          <a:ln>
            <a:noFill/>
          </a:ln>
        </p:spPr>
      </p:sp>
      <p:sp>
        <p:nvSpPr>
          <p:cNvPr id="2893" name="Google Shape;2893;p269"/>
          <p:cNvSpPr/>
          <p:nvPr>
            <p:ph idx="3" type="pic"/>
          </p:nvPr>
        </p:nvSpPr>
        <p:spPr>
          <a:xfrm>
            <a:off x="8398916" y="500554"/>
            <a:ext cx="7586100" cy="6222900"/>
          </a:xfrm>
          <a:prstGeom prst="roundRect">
            <a:avLst>
              <a:gd fmla="val 4415" name="adj"/>
            </a:avLst>
          </a:prstGeom>
          <a:noFill/>
          <a:ln>
            <a:noFill/>
          </a:ln>
        </p:spPr>
      </p:sp>
      <p:sp>
        <p:nvSpPr>
          <p:cNvPr id="2894" name="Google Shape;2894;p269"/>
          <p:cNvSpPr/>
          <p:nvPr>
            <p:ph idx="4" type="pic"/>
          </p:nvPr>
        </p:nvSpPr>
        <p:spPr>
          <a:xfrm>
            <a:off x="16260861" y="500554"/>
            <a:ext cx="7586100" cy="6222900"/>
          </a:xfrm>
          <a:prstGeom prst="roundRect">
            <a:avLst>
              <a:gd fmla="val 4415" name="adj"/>
            </a:avLst>
          </a:prstGeom>
          <a:noFill/>
          <a:ln>
            <a:noFill/>
          </a:ln>
        </p:spPr>
      </p:sp>
      <p:sp>
        <p:nvSpPr>
          <p:cNvPr id="2895" name="Google Shape;2895;p269"/>
          <p:cNvSpPr/>
          <p:nvPr>
            <p:ph idx="5" type="pic"/>
          </p:nvPr>
        </p:nvSpPr>
        <p:spPr>
          <a:xfrm>
            <a:off x="536971" y="6990895"/>
            <a:ext cx="7586100" cy="6222900"/>
          </a:xfrm>
          <a:prstGeom prst="roundRect">
            <a:avLst>
              <a:gd fmla="val 4415" name="adj"/>
            </a:avLst>
          </a:prstGeom>
          <a:noFill/>
          <a:ln>
            <a:noFill/>
          </a:ln>
        </p:spPr>
      </p:sp>
      <p:sp>
        <p:nvSpPr>
          <p:cNvPr id="2896" name="Google Shape;2896;p269"/>
          <p:cNvSpPr/>
          <p:nvPr>
            <p:ph idx="6" type="pic"/>
          </p:nvPr>
        </p:nvSpPr>
        <p:spPr>
          <a:xfrm>
            <a:off x="8398916" y="6990895"/>
            <a:ext cx="7586100" cy="6222900"/>
          </a:xfrm>
          <a:prstGeom prst="roundRect">
            <a:avLst>
              <a:gd fmla="val 4415" name="adj"/>
            </a:avLst>
          </a:prstGeom>
          <a:noFill/>
          <a:ln>
            <a:noFill/>
          </a:ln>
        </p:spPr>
      </p:sp>
      <p:sp>
        <p:nvSpPr>
          <p:cNvPr id="2897" name="Google Shape;2897;p269"/>
          <p:cNvSpPr/>
          <p:nvPr>
            <p:ph idx="7" type="pic"/>
          </p:nvPr>
        </p:nvSpPr>
        <p:spPr>
          <a:xfrm>
            <a:off x="16260861" y="6990895"/>
            <a:ext cx="7586100" cy="6222900"/>
          </a:xfrm>
          <a:prstGeom prst="roundRect">
            <a:avLst>
              <a:gd fmla="val 4415" name="adj"/>
            </a:avLst>
          </a:prstGeom>
          <a:noFill/>
          <a:ln>
            <a:noFill/>
          </a:ln>
        </p:spPr>
      </p:sp>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imgs grid">
  <p:cSld name="8 imgs grid">
    <p:spTree>
      <p:nvGrpSpPr>
        <p:cNvPr id="2898" name="Shape 2898"/>
        <p:cNvGrpSpPr/>
        <p:nvPr/>
      </p:nvGrpSpPr>
      <p:grpSpPr>
        <a:xfrm>
          <a:off x="0" y="0"/>
          <a:ext cx="0" cy="0"/>
          <a:chOff x="0" y="0"/>
          <a:chExt cx="0" cy="0"/>
        </a:xfrm>
      </p:grpSpPr>
      <p:sp>
        <p:nvSpPr>
          <p:cNvPr id="2899" name="Google Shape;2899;p270"/>
          <p:cNvSpPr/>
          <p:nvPr>
            <p:ph idx="2" type="pic"/>
          </p:nvPr>
        </p:nvSpPr>
        <p:spPr>
          <a:xfrm>
            <a:off x="536972" y="500554"/>
            <a:ext cx="5619600" cy="6222900"/>
          </a:xfrm>
          <a:prstGeom prst="roundRect">
            <a:avLst>
              <a:gd fmla="val 4991" name="adj"/>
            </a:avLst>
          </a:prstGeom>
          <a:noFill/>
          <a:ln>
            <a:noFill/>
          </a:ln>
        </p:spPr>
      </p:sp>
      <p:sp>
        <p:nvSpPr>
          <p:cNvPr id="2900" name="Google Shape;2900;p270"/>
          <p:cNvSpPr/>
          <p:nvPr>
            <p:ph idx="3" type="pic"/>
          </p:nvPr>
        </p:nvSpPr>
        <p:spPr>
          <a:xfrm>
            <a:off x="6432001" y="500554"/>
            <a:ext cx="5619600" cy="6222900"/>
          </a:xfrm>
          <a:prstGeom prst="roundRect">
            <a:avLst>
              <a:gd fmla="val 4991" name="adj"/>
            </a:avLst>
          </a:prstGeom>
          <a:noFill/>
          <a:ln>
            <a:noFill/>
          </a:ln>
        </p:spPr>
      </p:sp>
      <p:sp>
        <p:nvSpPr>
          <p:cNvPr id="2901" name="Google Shape;2901;p270"/>
          <p:cNvSpPr/>
          <p:nvPr>
            <p:ph idx="4" type="pic"/>
          </p:nvPr>
        </p:nvSpPr>
        <p:spPr>
          <a:xfrm>
            <a:off x="12329688" y="500554"/>
            <a:ext cx="5619600" cy="6222900"/>
          </a:xfrm>
          <a:prstGeom prst="roundRect">
            <a:avLst>
              <a:gd fmla="val 4991" name="adj"/>
            </a:avLst>
          </a:prstGeom>
          <a:noFill/>
          <a:ln>
            <a:noFill/>
          </a:ln>
        </p:spPr>
      </p:sp>
      <p:sp>
        <p:nvSpPr>
          <p:cNvPr id="2902" name="Google Shape;2902;p270"/>
          <p:cNvSpPr/>
          <p:nvPr>
            <p:ph idx="5" type="pic"/>
          </p:nvPr>
        </p:nvSpPr>
        <p:spPr>
          <a:xfrm>
            <a:off x="18227376" y="500554"/>
            <a:ext cx="5619600" cy="6222900"/>
          </a:xfrm>
          <a:prstGeom prst="roundRect">
            <a:avLst>
              <a:gd fmla="val 4991" name="adj"/>
            </a:avLst>
          </a:prstGeom>
          <a:noFill/>
          <a:ln>
            <a:noFill/>
          </a:ln>
        </p:spPr>
      </p:sp>
      <p:sp>
        <p:nvSpPr>
          <p:cNvPr id="2903" name="Google Shape;2903;p270"/>
          <p:cNvSpPr/>
          <p:nvPr>
            <p:ph idx="6" type="pic"/>
          </p:nvPr>
        </p:nvSpPr>
        <p:spPr>
          <a:xfrm>
            <a:off x="536972" y="6990895"/>
            <a:ext cx="5619600" cy="6222900"/>
          </a:xfrm>
          <a:prstGeom prst="roundRect">
            <a:avLst>
              <a:gd fmla="val 4991" name="adj"/>
            </a:avLst>
          </a:prstGeom>
          <a:noFill/>
          <a:ln>
            <a:noFill/>
          </a:ln>
        </p:spPr>
      </p:sp>
      <p:sp>
        <p:nvSpPr>
          <p:cNvPr id="2904" name="Google Shape;2904;p270"/>
          <p:cNvSpPr/>
          <p:nvPr>
            <p:ph idx="7" type="pic"/>
          </p:nvPr>
        </p:nvSpPr>
        <p:spPr>
          <a:xfrm>
            <a:off x="6432001" y="6990895"/>
            <a:ext cx="5619600" cy="6222900"/>
          </a:xfrm>
          <a:prstGeom prst="roundRect">
            <a:avLst>
              <a:gd fmla="val 4991" name="adj"/>
            </a:avLst>
          </a:prstGeom>
          <a:noFill/>
          <a:ln>
            <a:noFill/>
          </a:ln>
        </p:spPr>
      </p:sp>
      <p:sp>
        <p:nvSpPr>
          <p:cNvPr id="2905" name="Google Shape;2905;p270"/>
          <p:cNvSpPr/>
          <p:nvPr>
            <p:ph idx="8" type="pic"/>
          </p:nvPr>
        </p:nvSpPr>
        <p:spPr>
          <a:xfrm>
            <a:off x="12329688" y="6990895"/>
            <a:ext cx="5619600" cy="6222900"/>
          </a:xfrm>
          <a:prstGeom prst="roundRect">
            <a:avLst>
              <a:gd fmla="val 4991" name="adj"/>
            </a:avLst>
          </a:prstGeom>
          <a:noFill/>
          <a:ln>
            <a:noFill/>
          </a:ln>
        </p:spPr>
      </p:sp>
      <p:sp>
        <p:nvSpPr>
          <p:cNvPr id="2906" name="Google Shape;2906;p270"/>
          <p:cNvSpPr/>
          <p:nvPr>
            <p:ph idx="9" type="pic"/>
          </p:nvPr>
        </p:nvSpPr>
        <p:spPr>
          <a:xfrm>
            <a:off x="18227376" y="6990895"/>
            <a:ext cx="5619600" cy="6222900"/>
          </a:xfrm>
          <a:prstGeom prst="roundRect">
            <a:avLst>
              <a:gd fmla="val 4991" name="adj"/>
            </a:avLst>
          </a:prstGeom>
          <a:noFill/>
          <a:ln>
            <a:noFill/>
          </a:ln>
        </p:spPr>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gs grid">
  <p:cSld name="12 imgs grid">
    <p:spTree>
      <p:nvGrpSpPr>
        <p:cNvPr id="2907" name="Shape 2907"/>
        <p:cNvGrpSpPr/>
        <p:nvPr/>
      </p:nvGrpSpPr>
      <p:grpSpPr>
        <a:xfrm>
          <a:off x="0" y="0"/>
          <a:ext cx="0" cy="0"/>
          <a:chOff x="0" y="0"/>
          <a:chExt cx="0" cy="0"/>
        </a:xfrm>
      </p:grpSpPr>
      <p:sp>
        <p:nvSpPr>
          <p:cNvPr id="2908" name="Google Shape;2908;p271"/>
          <p:cNvSpPr/>
          <p:nvPr>
            <p:ph idx="2" type="pic"/>
          </p:nvPr>
        </p:nvSpPr>
        <p:spPr>
          <a:xfrm>
            <a:off x="536972" y="-564944"/>
            <a:ext cx="5619600" cy="6222900"/>
          </a:xfrm>
          <a:prstGeom prst="roundRect">
            <a:avLst>
              <a:gd fmla="val 4991" name="adj"/>
            </a:avLst>
          </a:prstGeom>
          <a:noFill/>
          <a:ln>
            <a:noFill/>
          </a:ln>
        </p:spPr>
      </p:sp>
      <p:sp>
        <p:nvSpPr>
          <p:cNvPr id="2909" name="Google Shape;2909;p271"/>
          <p:cNvSpPr/>
          <p:nvPr>
            <p:ph idx="3" type="pic"/>
          </p:nvPr>
        </p:nvSpPr>
        <p:spPr>
          <a:xfrm>
            <a:off x="6432001" y="-2743841"/>
            <a:ext cx="5619600" cy="6222900"/>
          </a:xfrm>
          <a:prstGeom prst="roundRect">
            <a:avLst>
              <a:gd fmla="val 4991" name="adj"/>
            </a:avLst>
          </a:prstGeom>
          <a:noFill/>
          <a:ln>
            <a:noFill/>
          </a:ln>
        </p:spPr>
      </p:sp>
      <p:sp>
        <p:nvSpPr>
          <p:cNvPr id="2910" name="Google Shape;2910;p271"/>
          <p:cNvSpPr/>
          <p:nvPr>
            <p:ph idx="4" type="pic"/>
          </p:nvPr>
        </p:nvSpPr>
        <p:spPr>
          <a:xfrm>
            <a:off x="12329688" y="-1251447"/>
            <a:ext cx="5619600" cy="6222900"/>
          </a:xfrm>
          <a:prstGeom prst="roundRect">
            <a:avLst>
              <a:gd fmla="val 4991" name="adj"/>
            </a:avLst>
          </a:prstGeom>
          <a:noFill/>
          <a:ln>
            <a:noFill/>
          </a:ln>
        </p:spPr>
      </p:sp>
      <p:sp>
        <p:nvSpPr>
          <p:cNvPr id="2911" name="Google Shape;2911;p271"/>
          <p:cNvSpPr/>
          <p:nvPr>
            <p:ph idx="5" type="pic"/>
          </p:nvPr>
        </p:nvSpPr>
        <p:spPr>
          <a:xfrm>
            <a:off x="18227376" y="-2743842"/>
            <a:ext cx="5619600" cy="6222900"/>
          </a:xfrm>
          <a:prstGeom prst="roundRect">
            <a:avLst>
              <a:gd fmla="val 4991" name="adj"/>
            </a:avLst>
          </a:prstGeom>
          <a:noFill/>
          <a:ln>
            <a:noFill/>
          </a:ln>
        </p:spPr>
      </p:sp>
      <p:sp>
        <p:nvSpPr>
          <p:cNvPr id="2912" name="Google Shape;2912;p271"/>
          <p:cNvSpPr/>
          <p:nvPr>
            <p:ph idx="6" type="pic"/>
          </p:nvPr>
        </p:nvSpPr>
        <p:spPr>
          <a:xfrm>
            <a:off x="18227376" y="3750743"/>
            <a:ext cx="5619600" cy="6222900"/>
          </a:xfrm>
          <a:prstGeom prst="roundRect">
            <a:avLst>
              <a:gd fmla="val 4991" name="adj"/>
            </a:avLst>
          </a:prstGeom>
          <a:noFill/>
          <a:ln>
            <a:noFill/>
          </a:ln>
        </p:spPr>
      </p:sp>
      <p:sp>
        <p:nvSpPr>
          <p:cNvPr id="2913" name="Google Shape;2913;p271"/>
          <p:cNvSpPr/>
          <p:nvPr>
            <p:ph idx="7" type="pic"/>
          </p:nvPr>
        </p:nvSpPr>
        <p:spPr>
          <a:xfrm>
            <a:off x="12329688" y="5243137"/>
            <a:ext cx="5619600" cy="6222900"/>
          </a:xfrm>
          <a:prstGeom prst="roundRect">
            <a:avLst>
              <a:gd fmla="val 4991" name="adj"/>
            </a:avLst>
          </a:prstGeom>
          <a:noFill/>
          <a:ln>
            <a:noFill/>
          </a:ln>
        </p:spPr>
      </p:sp>
      <p:sp>
        <p:nvSpPr>
          <p:cNvPr id="2914" name="Google Shape;2914;p271"/>
          <p:cNvSpPr/>
          <p:nvPr>
            <p:ph idx="8" type="pic"/>
          </p:nvPr>
        </p:nvSpPr>
        <p:spPr>
          <a:xfrm>
            <a:off x="6432001" y="3746498"/>
            <a:ext cx="5619600" cy="6222900"/>
          </a:xfrm>
          <a:prstGeom prst="roundRect">
            <a:avLst>
              <a:gd fmla="val 4991" name="adj"/>
            </a:avLst>
          </a:prstGeom>
          <a:noFill/>
          <a:ln>
            <a:noFill/>
          </a:ln>
        </p:spPr>
      </p:sp>
      <p:sp>
        <p:nvSpPr>
          <p:cNvPr id="2915" name="Google Shape;2915;p271"/>
          <p:cNvSpPr/>
          <p:nvPr>
            <p:ph idx="9" type="pic"/>
          </p:nvPr>
        </p:nvSpPr>
        <p:spPr>
          <a:xfrm>
            <a:off x="536972" y="5925395"/>
            <a:ext cx="5619600" cy="6222900"/>
          </a:xfrm>
          <a:prstGeom prst="roundRect">
            <a:avLst>
              <a:gd fmla="val 4991" name="adj"/>
            </a:avLst>
          </a:prstGeom>
          <a:noFill/>
          <a:ln>
            <a:noFill/>
          </a:ln>
        </p:spPr>
      </p:sp>
      <p:sp>
        <p:nvSpPr>
          <p:cNvPr id="2916" name="Google Shape;2916;p271"/>
          <p:cNvSpPr/>
          <p:nvPr>
            <p:ph idx="13" type="pic"/>
          </p:nvPr>
        </p:nvSpPr>
        <p:spPr>
          <a:xfrm>
            <a:off x="536972" y="12415736"/>
            <a:ext cx="5619600" cy="6222900"/>
          </a:xfrm>
          <a:prstGeom prst="roundRect">
            <a:avLst>
              <a:gd fmla="val 4991" name="adj"/>
            </a:avLst>
          </a:prstGeom>
          <a:noFill/>
          <a:ln>
            <a:noFill/>
          </a:ln>
        </p:spPr>
      </p:sp>
      <p:sp>
        <p:nvSpPr>
          <p:cNvPr id="2917" name="Google Shape;2917;p271"/>
          <p:cNvSpPr/>
          <p:nvPr>
            <p:ph idx="14" type="pic"/>
          </p:nvPr>
        </p:nvSpPr>
        <p:spPr>
          <a:xfrm>
            <a:off x="6432001" y="10236839"/>
            <a:ext cx="5619600" cy="6222900"/>
          </a:xfrm>
          <a:prstGeom prst="roundRect">
            <a:avLst>
              <a:gd fmla="val 4991" name="adj"/>
            </a:avLst>
          </a:prstGeom>
          <a:noFill/>
          <a:ln>
            <a:noFill/>
          </a:ln>
        </p:spPr>
      </p:sp>
      <p:sp>
        <p:nvSpPr>
          <p:cNvPr id="2918" name="Google Shape;2918;p271"/>
          <p:cNvSpPr/>
          <p:nvPr>
            <p:ph idx="15" type="pic"/>
          </p:nvPr>
        </p:nvSpPr>
        <p:spPr>
          <a:xfrm>
            <a:off x="12329688" y="11733476"/>
            <a:ext cx="5619600" cy="6222900"/>
          </a:xfrm>
          <a:prstGeom prst="roundRect">
            <a:avLst>
              <a:gd fmla="val 4991" name="adj"/>
            </a:avLst>
          </a:prstGeom>
          <a:noFill/>
          <a:ln>
            <a:noFill/>
          </a:ln>
        </p:spPr>
      </p:sp>
      <p:sp>
        <p:nvSpPr>
          <p:cNvPr id="2919" name="Google Shape;2919;p271"/>
          <p:cNvSpPr/>
          <p:nvPr>
            <p:ph idx="16" type="pic"/>
          </p:nvPr>
        </p:nvSpPr>
        <p:spPr>
          <a:xfrm>
            <a:off x="18227376" y="10253803"/>
            <a:ext cx="5619600" cy="6222900"/>
          </a:xfrm>
          <a:prstGeom prst="roundRect">
            <a:avLst>
              <a:gd fmla="val 4991" name="adj"/>
            </a:avLst>
          </a:prstGeom>
          <a:noFill/>
          <a:ln>
            <a:noFill/>
          </a:ln>
        </p:spPr>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gs grid (highlight)">
  <p:cSld name="12 imgs grid (highlight)">
    <p:spTree>
      <p:nvGrpSpPr>
        <p:cNvPr id="2920" name="Shape 2920"/>
        <p:cNvGrpSpPr/>
        <p:nvPr/>
      </p:nvGrpSpPr>
      <p:grpSpPr>
        <a:xfrm>
          <a:off x="0" y="0"/>
          <a:ext cx="0" cy="0"/>
          <a:chOff x="0" y="0"/>
          <a:chExt cx="0" cy="0"/>
        </a:xfrm>
      </p:grpSpPr>
      <p:sp>
        <p:nvSpPr>
          <p:cNvPr id="2921" name="Google Shape;2921;p272"/>
          <p:cNvSpPr/>
          <p:nvPr>
            <p:ph idx="2" type="pic"/>
          </p:nvPr>
        </p:nvSpPr>
        <p:spPr>
          <a:xfrm>
            <a:off x="536972" y="-564944"/>
            <a:ext cx="5619600" cy="6222900"/>
          </a:xfrm>
          <a:prstGeom prst="roundRect">
            <a:avLst>
              <a:gd fmla="val 4991" name="adj"/>
            </a:avLst>
          </a:prstGeom>
          <a:noFill/>
          <a:ln>
            <a:noFill/>
          </a:ln>
        </p:spPr>
      </p:sp>
      <p:sp>
        <p:nvSpPr>
          <p:cNvPr id="2922" name="Google Shape;2922;p272"/>
          <p:cNvSpPr/>
          <p:nvPr>
            <p:ph idx="3" type="pic"/>
          </p:nvPr>
        </p:nvSpPr>
        <p:spPr>
          <a:xfrm>
            <a:off x="6432001" y="-2743841"/>
            <a:ext cx="5619600" cy="6222900"/>
          </a:xfrm>
          <a:prstGeom prst="roundRect">
            <a:avLst>
              <a:gd fmla="val 4991" name="adj"/>
            </a:avLst>
          </a:prstGeom>
          <a:noFill/>
          <a:ln>
            <a:noFill/>
          </a:ln>
        </p:spPr>
      </p:sp>
      <p:sp>
        <p:nvSpPr>
          <p:cNvPr id="2923" name="Google Shape;2923;p272"/>
          <p:cNvSpPr/>
          <p:nvPr>
            <p:ph idx="4" type="pic"/>
          </p:nvPr>
        </p:nvSpPr>
        <p:spPr>
          <a:xfrm>
            <a:off x="12329688" y="-1251447"/>
            <a:ext cx="5619600" cy="6222900"/>
          </a:xfrm>
          <a:prstGeom prst="roundRect">
            <a:avLst>
              <a:gd fmla="val 4991" name="adj"/>
            </a:avLst>
          </a:prstGeom>
          <a:noFill/>
          <a:ln>
            <a:noFill/>
          </a:ln>
        </p:spPr>
      </p:sp>
      <p:sp>
        <p:nvSpPr>
          <p:cNvPr id="2924" name="Google Shape;2924;p272"/>
          <p:cNvSpPr/>
          <p:nvPr>
            <p:ph idx="5" type="pic"/>
          </p:nvPr>
        </p:nvSpPr>
        <p:spPr>
          <a:xfrm>
            <a:off x="18227376" y="-2743842"/>
            <a:ext cx="5619600" cy="6222900"/>
          </a:xfrm>
          <a:prstGeom prst="roundRect">
            <a:avLst>
              <a:gd fmla="val 4991" name="adj"/>
            </a:avLst>
          </a:prstGeom>
          <a:noFill/>
          <a:ln>
            <a:noFill/>
          </a:ln>
        </p:spPr>
      </p:sp>
      <p:sp>
        <p:nvSpPr>
          <p:cNvPr id="2925" name="Google Shape;2925;p272"/>
          <p:cNvSpPr/>
          <p:nvPr>
            <p:ph idx="6" type="pic"/>
          </p:nvPr>
        </p:nvSpPr>
        <p:spPr>
          <a:xfrm>
            <a:off x="18227376" y="3750743"/>
            <a:ext cx="5619600" cy="6222900"/>
          </a:xfrm>
          <a:prstGeom prst="roundRect">
            <a:avLst>
              <a:gd fmla="val 4991" name="adj"/>
            </a:avLst>
          </a:prstGeom>
          <a:noFill/>
          <a:ln>
            <a:noFill/>
          </a:ln>
        </p:spPr>
      </p:sp>
      <p:sp>
        <p:nvSpPr>
          <p:cNvPr id="2926" name="Google Shape;2926;p272"/>
          <p:cNvSpPr/>
          <p:nvPr>
            <p:ph idx="7" type="pic"/>
          </p:nvPr>
        </p:nvSpPr>
        <p:spPr>
          <a:xfrm>
            <a:off x="12329688" y="5243137"/>
            <a:ext cx="5619600" cy="6222900"/>
          </a:xfrm>
          <a:prstGeom prst="roundRect">
            <a:avLst>
              <a:gd fmla="val 4991" name="adj"/>
            </a:avLst>
          </a:prstGeom>
          <a:noFill/>
          <a:ln>
            <a:noFill/>
          </a:ln>
        </p:spPr>
      </p:sp>
      <p:sp>
        <p:nvSpPr>
          <p:cNvPr id="2927" name="Google Shape;2927;p272"/>
          <p:cNvSpPr/>
          <p:nvPr>
            <p:ph idx="8" type="pic"/>
          </p:nvPr>
        </p:nvSpPr>
        <p:spPr>
          <a:xfrm>
            <a:off x="6432001" y="3746498"/>
            <a:ext cx="5619600" cy="6222900"/>
          </a:xfrm>
          <a:prstGeom prst="roundRect">
            <a:avLst>
              <a:gd fmla="val 4991" name="adj"/>
            </a:avLst>
          </a:prstGeom>
          <a:noFill/>
          <a:ln>
            <a:noFill/>
          </a:ln>
        </p:spPr>
      </p:sp>
      <p:sp>
        <p:nvSpPr>
          <p:cNvPr id="2928" name="Google Shape;2928;p272"/>
          <p:cNvSpPr/>
          <p:nvPr>
            <p:ph idx="9" type="pic"/>
          </p:nvPr>
        </p:nvSpPr>
        <p:spPr>
          <a:xfrm>
            <a:off x="536972" y="5925395"/>
            <a:ext cx="5619600" cy="6222900"/>
          </a:xfrm>
          <a:prstGeom prst="roundRect">
            <a:avLst>
              <a:gd fmla="val 4991" name="adj"/>
            </a:avLst>
          </a:prstGeom>
          <a:noFill/>
          <a:ln>
            <a:noFill/>
          </a:ln>
        </p:spPr>
      </p:sp>
      <p:sp>
        <p:nvSpPr>
          <p:cNvPr id="2929" name="Google Shape;2929;p272"/>
          <p:cNvSpPr/>
          <p:nvPr>
            <p:ph idx="13" type="pic"/>
          </p:nvPr>
        </p:nvSpPr>
        <p:spPr>
          <a:xfrm>
            <a:off x="536972" y="12415736"/>
            <a:ext cx="5619600" cy="6222900"/>
          </a:xfrm>
          <a:prstGeom prst="roundRect">
            <a:avLst>
              <a:gd fmla="val 4991" name="adj"/>
            </a:avLst>
          </a:prstGeom>
          <a:noFill/>
          <a:ln>
            <a:noFill/>
          </a:ln>
        </p:spPr>
      </p:sp>
      <p:sp>
        <p:nvSpPr>
          <p:cNvPr id="2930" name="Google Shape;2930;p272"/>
          <p:cNvSpPr/>
          <p:nvPr>
            <p:ph idx="14" type="pic"/>
          </p:nvPr>
        </p:nvSpPr>
        <p:spPr>
          <a:xfrm>
            <a:off x="6432001" y="10236839"/>
            <a:ext cx="5619600" cy="6222900"/>
          </a:xfrm>
          <a:prstGeom prst="roundRect">
            <a:avLst>
              <a:gd fmla="val 4991" name="adj"/>
            </a:avLst>
          </a:prstGeom>
          <a:noFill/>
          <a:ln>
            <a:noFill/>
          </a:ln>
        </p:spPr>
      </p:sp>
      <p:sp>
        <p:nvSpPr>
          <p:cNvPr id="2931" name="Google Shape;2931;p272"/>
          <p:cNvSpPr/>
          <p:nvPr>
            <p:ph idx="15" type="pic"/>
          </p:nvPr>
        </p:nvSpPr>
        <p:spPr>
          <a:xfrm>
            <a:off x="12329688" y="11733476"/>
            <a:ext cx="5619600" cy="6222900"/>
          </a:xfrm>
          <a:prstGeom prst="roundRect">
            <a:avLst>
              <a:gd fmla="val 4991" name="adj"/>
            </a:avLst>
          </a:prstGeom>
          <a:noFill/>
          <a:ln>
            <a:noFill/>
          </a:ln>
        </p:spPr>
      </p:sp>
      <p:sp>
        <p:nvSpPr>
          <p:cNvPr id="2932" name="Google Shape;2932;p272"/>
          <p:cNvSpPr/>
          <p:nvPr>
            <p:ph idx="16" type="pic"/>
          </p:nvPr>
        </p:nvSpPr>
        <p:spPr>
          <a:xfrm>
            <a:off x="18227376" y="10253803"/>
            <a:ext cx="5619600" cy="6222900"/>
          </a:xfrm>
          <a:prstGeom prst="roundRect">
            <a:avLst>
              <a:gd fmla="val 4991" name="adj"/>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imgs grid + body">
  <p:cSld name="8 imgs grid + body">
    <p:spTree>
      <p:nvGrpSpPr>
        <p:cNvPr id="211" name="Shape 211"/>
        <p:cNvGrpSpPr/>
        <p:nvPr/>
      </p:nvGrpSpPr>
      <p:grpSpPr>
        <a:xfrm>
          <a:off x="0" y="0"/>
          <a:ext cx="0" cy="0"/>
          <a:chOff x="0" y="0"/>
          <a:chExt cx="0" cy="0"/>
        </a:xfrm>
      </p:grpSpPr>
      <p:sp>
        <p:nvSpPr>
          <p:cNvPr id="212" name="Google Shape;212;p28"/>
          <p:cNvSpPr/>
          <p:nvPr>
            <p:ph idx="2" type="pic"/>
          </p:nvPr>
        </p:nvSpPr>
        <p:spPr>
          <a:xfrm>
            <a:off x="536972" y="500554"/>
            <a:ext cx="5619654" cy="4013597"/>
          </a:xfrm>
          <a:prstGeom prst="roundRect">
            <a:avLst>
              <a:gd fmla="val 6731" name="adj"/>
            </a:avLst>
          </a:prstGeom>
          <a:noFill/>
          <a:ln>
            <a:noFill/>
          </a:ln>
        </p:spPr>
      </p:sp>
      <p:sp>
        <p:nvSpPr>
          <p:cNvPr id="213" name="Google Shape;213;p28"/>
          <p:cNvSpPr txBox="1"/>
          <p:nvPr>
            <p:ph idx="1" type="body"/>
          </p:nvPr>
        </p:nvSpPr>
        <p:spPr>
          <a:xfrm>
            <a:off x="560498" y="4864367"/>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4" name="Google Shape;214;p28"/>
          <p:cNvSpPr txBox="1"/>
          <p:nvPr>
            <p:ph idx="3" type="body"/>
          </p:nvPr>
        </p:nvSpPr>
        <p:spPr>
          <a:xfrm>
            <a:off x="6455468" y="4864367"/>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5" name="Google Shape;215;p28"/>
          <p:cNvSpPr txBox="1"/>
          <p:nvPr>
            <p:ph idx="4" type="body"/>
          </p:nvPr>
        </p:nvSpPr>
        <p:spPr>
          <a:xfrm>
            <a:off x="12350438" y="4864367"/>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6" name="Google Shape;216;p28"/>
          <p:cNvSpPr txBox="1"/>
          <p:nvPr>
            <p:ph idx="5" type="body"/>
          </p:nvPr>
        </p:nvSpPr>
        <p:spPr>
          <a:xfrm>
            <a:off x="18245407" y="4864367"/>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7" name="Google Shape;217;p28"/>
          <p:cNvSpPr txBox="1"/>
          <p:nvPr>
            <p:ph idx="6" type="body"/>
          </p:nvPr>
        </p:nvSpPr>
        <p:spPr>
          <a:xfrm>
            <a:off x="560498" y="11378366"/>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8" name="Google Shape;218;p28"/>
          <p:cNvSpPr txBox="1"/>
          <p:nvPr>
            <p:ph idx="7" type="body"/>
          </p:nvPr>
        </p:nvSpPr>
        <p:spPr>
          <a:xfrm>
            <a:off x="6455468" y="11378366"/>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9" name="Google Shape;219;p28"/>
          <p:cNvSpPr txBox="1"/>
          <p:nvPr>
            <p:ph idx="8" type="body"/>
          </p:nvPr>
        </p:nvSpPr>
        <p:spPr>
          <a:xfrm>
            <a:off x="12350438" y="11378366"/>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20" name="Google Shape;220;p28"/>
          <p:cNvSpPr txBox="1"/>
          <p:nvPr>
            <p:ph idx="9" type="body"/>
          </p:nvPr>
        </p:nvSpPr>
        <p:spPr>
          <a:xfrm>
            <a:off x="18245407" y="11378366"/>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21" name="Google Shape;221;p28"/>
          <p:cNvSpPr/>
          <p:nvPr>
            <p:ph idx="13" type="pic"/>
          </p:nvPr>
        </p:nvSpPr>
        <p:spPr>
          <a:xfrm>
            <a:off x="6433773" y="500554"/>
            <a:ext cx="5619654" cy="4013597"/>
          </a:xfrm>
          <a:prstGeom prst="roundRect">
            <a:avLst>
              <a:gd fmla="val 6731" name="adj"/>
            </a:avLst>
          </a:prstGeom>
          <a:noFill/>
          <a:ln>
            <a:noFill/>
          </a:ln>
        </p:spPr>
      </p:sp>
      <p:sp>
        <p:nvSpPr>
          <p:cNvPr id="222" name="Google Shape;222;p28"/>
          <p:cNvSpPr/>
          <p:nvPr>
            <p:ph idx="14" type="pic"/>
          </p:nvPr>
        </p:nvSpPr>
        <p:spPr>
          <a:xfrm>
            <a:off x="12330574" y="500554"/>
            <a:ext cx="5619654" cy="4013597"/>
          </a:xfrm>
          <a:prstGeom prst="roundRect">
            <a:avLst>
              <a:gd fmla="val 6731" name="adj"/>
            </a:avLst>
          </a:prstGeom>
          <a:noFill/>
          <a:ln>
            <a:noFill/>
          </a:ln>
        </p:spPr>
      </p:sp>
      <p:sp>
        <p:nvSpPr>
          <p:cNvPr id="223" name="Google Shape;223;p28"/>
          <p:cNvSpPr/>
          <p:nvPr>
            <p:ph idx="15" type="pic"/>
          </p:nvPr>
        </p:nvSpPr>
        <p:spPr>
          <a:xfrm>
            <a:off x="18227376" y="500554"/>
            <a:ext cx="5619654" cy="4013597"/>
          </a:xfrm>
          <a:prstGeom prst="roundRect">
            <a:avLst>
              <a:gd fmla="val 6731" name="adj"/>
            </a:avLst>
          </a:prstGeom>
          <a:noFill/>
          <a:ln>
            <a:noFill/>
          </a:ln>
        </p:spPr>
      </p:sp>
      <p:sp>
        <p:nvSpPr>
          <p:cNvPr id="224" name="Google Shape;224;p28"/>
          <p:cNvSpPr/>
          <p:nvPr>
            <p:ph idx="16" type="pic"/>
          </p:nvPr>
        </p:nvSpPr>
        <p:spPr>
          <a:xfrm>
            <a:off x="536972" y="7016927"/>
            <a:ext cx="5619654" cy="4013597"/>
          </a:xfrm>
          <a:prstGeom prst="roundRect">
            <a:avLst>
              <a:gd fmla="val 6731" name="adj"/>
            </a:avLst>
          </a:prstGeom>
          <a:noFill/>
          <a:ln>
            <a:noFill/>
          </a:ln>
        </p:spPr>
      </p:sp>
      <p:sp>
        <p:nvSpPr>
          <p:cNvPr id="225" name="Google Shape;225;p28"/>
          <p:cNvSpPr/>
          <p:nvPr>
            <p:ph idx="17" type="pic"/>
          </p:nvPr>
        </p:nvSpPr>
        <p:spPr>
          <a:xfrm>
            <a:off x="6433773" y="7016927"/>
            <a:ext cx="5619654" cy="4013597"/>
          </a:xfrm>
          <a:prstGeom prst="roundRect">
            <a:avLst>
              <a:gd fmla="val 6731" name="adj"/>
            </a:avLst>
          </a:prstGeom>
          <a:noFill/>
          <a:ln>
            <a:noFill/>
          </a:ln>
        </p:spPr>
      </p:sp>
      <p:sp>
        <p:nvSpPr>
          <p:cNvPr id="226" name="Google Shape;226;p28"/>
          <p:cNvSpPr/>
          <p:nvPr>
            <p:ph idx="18" type="pic"/>
          </p:nvPr>
        </p:nvSpPr>
        <p:spPr>
          <a:xfrm>
            <a:off x="12330574" y="7016927"/>
            <a:ext cx="5619654" cy="4013597"/>
          </a:xfrm>
          <a:prstGeom prst="roundRect">
            <a:avLst>
              <a:gd fmla="val 6731" name="adj"/>
            </a:avLst>
          </a:prstGeom>
          <a:noFill/>
          <a:ln>
            <a:noFill/>
          </a:ln>
        </p:spPr>
      </p:sp>
      <p:sp>
        <p:nvSpPr>
          <p:cNvPr id="227" name="Google Shape;227;p28"/>
          <p:cNvSpPr/>
          <p:nvPr>
            <p:ph idx="19" type="pic"/>
          </p:nvPr>
        </p:nvSpPr>
        <p:spPr>
          <a:xfrm>
            <a:off x="18227376" y="7016927"/>
            <a:ext cx="5619654" cy="4013597"/>
          </a:xfrm>
          <a:prstGeom prst="roundRect">
            <a:avLst>
              <a:gd fmla="val 6731" name="adj"/>
            </a:avLst>
          </a:prstGeom>
          <a:noFill/>
          <a:ln>
            <a:noFill/>
          </a:ln>
        </p:spPr>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gs grid (highlight text)">
  <p:cSld name="12 imgs grid (highlight text)">
    <p:spTree>
      <p:nvGrpSpPr>
        <p:cNvPr id="2933" name="Shape 2933"/>
        <p:cNvGrpSpPr/>
        <p:nvPr/>
      </p:nvGrpSpPr>
      <p:grpSpPr>
        <a:xfrm>
          <a:off x="0" y="0"/>
          <a:ext cx="0" cy="0"/>
          <a:chOff x="0" y="0"/>
          <a:chExt cx="0" cy="0"/>
        </a:xfrm>
      </p:grpSpPr>
      <p:sp>
        <p:nvSpPr>
          <p:cNvPr id="2934" name="Google Shape;2934;p273"/>
          <p:cNvSpPr/>
          <p:nvPr/>
        </p:nvSpPr>
        <p:spPr>
          <a:xfrm>
            <a:off x="6439079" y="3742399"/>
            <a:ext cx="5605500" cy="6231300"/>
          </a:xfrm>
          <a:prstGeom prst="roundRect">
            <a:avLst>
              <a:gd fmla="val 5004" name="adj"/>
            </a:avLst>
          </a:prstGeom>
          <a:solidFill>
            <a:schemeClr val="dk1"/>
          </a:solidFill>
          <a:ln>
            <a:noFill/>
          </a:ln>
        </p:spPr>
        <p:txBody>
          <a:bodyPr anchorCtr="0" anchor="t" bIns="45700" lIns="91425" spcFirstLastPara="1" rIns="91425" wrap="square" tIns="45700">
            <a:noAutofit/>
          </a:bodyPr>
          <a:lstStyle/>
          <a:p>
            <a:pPr indent="-165100" lvl="0" marL="22860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dk1"/>
              </a:solidFill>
              <a:latin typeface="Helvetica Neue"/>
              <a:ea typeface="Helvetica Neue"/>
              <a:cs typeface="Helvetica Neue"/>
              <a:sym typeface="Helvetica Neue"/>
            </a:endParaRPr>
          </a:p>
        </p:txBody>
      </p:sp>
      <p:sp>
        <p:nvSpPr>
          <p:cNvPr id="2935" name="Google Shape;2935;p273"/>
          <p:cNvSpPr/>
          <p:nvPr>
            <p:ph idx="2" type="pic"/>
          </p:nvPr>
        </p:nvSpPr>
        <p:spPr>
          <a:xfrm>
            <a:off x="536972" y="-564944"/>
            <a:ext cx="5619600" cy="6222900"/>
          </a:xfrm>
          <a:prstGeom prst="roundRect">
            <a:avLst>
              <a:gd fmla="val 4991" name="adj"/>
            </a:avLst>
          </a:prstGeom>
          <a:noFill/>
          <a:ln>
            <a:noFill/>
          </a:ln>
        </p:spPr>
      </p:sp>
      <p:sp>
        <p:nvSpPr>
          <p:cNvPr id="2936" name="Google Shape;2936;p273"/>
          <p:cNvSpPr/>
          <p:nvPr>
            <p:ph idx="3" type="pic"/>
          </p:nvPr>
        </p:nvSpPr>
        <p:spPr>
          <a:xfrm>
            <a:off x="6432001" y="-2743841"/>
            <a:ext cx="5619600" cy="6222900"/>
          </a:xfrm>
          <a:prstGeom prst="roundRect">
            <a:avLst>
              <a:gd fmla="val 4991" name="adj"/>
            </a:avLst>
          </a:prstGeom>
          <a:noFill/>
          <a:ln>
            <a:noFill/>
          </a:ln>
        </p:spPr>
      </p:sp>
      <p:sp>
        <p:nvSpPr>
          <p:cNvPr id="2937" name="Google Shape;2937;p273"/>
          <p:cNvSpPr/>
          <p:nvPr>
            <p:ph idx="4" type="pic"/>
          </p:nvPr>
        </p:nvSpPr>
        <p:spPr>
          <a:xfrm>
            <a:off x="12329688" y="-1251447"/>
            <a:ext cx="5619600" cy="6222900"/>
          </a:xfrm>
          <a:prstGeom prst="roundRect">
            <a:avLst>
              <a:gd fmla="val 4991" name="adj"/>
            </a:avLst>
          </a:prstGeom>
          <a:noFill/>
          <a:ln>
            <a:noFill/>
          </a:ln>
        </p:spPr>
      </p:sp>
      <p:sp>
        <p:nvSpPr>
          <p:cNvPr id="2938" name="Google Shape;2938;p273"/>
          <p:cNvSpPr/>
          <p:nvPr>
            <p:ph idx="5" type="pic"/>
          </p:nvPr>
        </p:nvSpPr>
        <p:spPr>
          <a:xfrm>
            <a:off x="18227376" y="-2743842"/>
            <a:ext cx="5619600" cy="6222900"/>
          </a:xfrm>
          <a:prstGeom prst="roundRect">
            <a:avLst>
              <a:gd fmla="val 4991" name="adj"/>
            </a:avLst>
          </a:prstGeom>
          <a:noFill/>
          <a:ln>
            <a:noFill/>
          </a:ln>
        </p:spPr>
      </p:sp>
      <p:sp>
        <p:nvSpPr>
          <p:cNvPr id="2939" name="Google Shape;2939;p273"/>
          <p:cNvSpPr/>
          <p:nvPr>
            <p:ph idx="6" type="pic"/>
          </p:nvPr>
        </p:nvSpPr>
        <p:spPr>
          <a:xfrm>
            <a:off x="18227376" y="3750743"/>
            <a:ext cx="5619600" cy="6222900"/>
          </a:xfrm>
          <a:prstGeom prst="roundRect">
            <a:avLst>
              <a:gd fmla="val 4991" name="adj"/>
            </a:avLst>
          </a:prstGeom>
          <a:noFill/>
          <a:ln>
            <a:noFill/>
          </a:ln>
        </p:spPr>
      </p:sp>
      <p:sp>
        <p:nvSpPr>
          <p:cNvPr id="2940" name="Google Shape;2940;p273"/>
          <p:cNvSpPr/>
          <p:nvPr>
            <p:ph idx="7" type="pic"/>
          </p:nvPr>
        </p:nvSpPr>
        <p:spPr>
          <a:xfrm>
            <a:off x="12329688" y="5243137"/>
            <a:ext cx="5619600" cy="6222900"/>
          </a:xfrm>
          <a:prstGeom prst="roundRect">
            <a:avLst>
              <a:gd fmla="val 4991" name="adj"/>
            </a:avLst>
          </a:prstGeom>
          <a:noFill/>
          <a:ln>
            <a:noFill/>
          </a:ln>
        </p:spPr>
      </p:sp>
      <p:sp>
        <p:nvSpPr>
          <p:cNvPr id="2941" name="Google Shape;2941;p273"/>
          <p:cNvSpPr/>
          <p:nvPr>
            <p:ph idx="8" type="pic"/>
          </p:nvPr>
        </p:nvSpPr>
        <p:spPr>
          <a:xfrm>
            <a:off x="536972" y="5925395"/>
            <a:ext cx="5619600" cy="6222900"/>
          </a:xfrm>
          <a:prstGeom prst="roundRect">
            <a:avLst>
              <a:gd fmla="val 4991" name="adj"/>
            </a:avLst>
          </a:prstGeom>
          <a:noFill/>
          <a:ln>
            <a:noFill/>
          </a:ln>
        </p:spPr>
      </p:sp>
      <p:sp>
        <p:nvSpPr>
          <p:cNvPr id="2942" name="Google Shape;2942;p273"/>
          <p:cNvSpPr/>
          <p:nvPr>
            <p:ph idx="9" type="pic"/>
          </p:nvPr>
        </p:nvSpPr>
        <p:spPr>
          <a:xfrm>
            <a:off x="536972" y="12415736"/>
            <a:ext cx="5619600" cy="6222900"/>
          </a:xfrm>
          <a:prstGeom prst="roundRect">
            <a:avLst>
              <a:gd fmla="val 4991" name="adj"/>
            </a:avLst>
          </a:prstGeom>
          <a:noFill/>
          <a:ln>
            <a:noFill/>
          </a:ln>
        </p:spPr>
      </p:sp>
      <p:sp>
        <p:nvSpPr>
          <p:cNvPr id="2943" name="Google Shape;2943;p273"/>
          <p:cNvSpPr/>
          <p:nvPr>
            <p:ph idx="13" type="pic"/>
          </p:nvPr>
        </p:nvSpPr>
        <p:spPr>
          <a:xfrm>
            <a:off x="6432001" y="10236839"/>
            <a:ext cx="5619600" cy="6222900"/>
          </a:xfrm>
          <a:prstGeom prst="roundRect">
            <a:avLst>
              <a:gd fmla="val 4991" name="adj"/>
            </a:avLst>
          </a:prstGeom>
          <a:noFill/>
          <a:ln>
            <a:noFill/>
          </a:ln>
        </p:spPr>
      </p:sp>
      <p:sp>
        <p:nvSpPr>
          <p:cNvPr id="2944" name="Google Shape;2944;p273"/>
          <p:cNvSpPr/>
          <p:nvPr>
            <p:ph idx="14" type="pic"/>
          </p:nvPr>
        </p:nvSpPr>
        <p:spPr>
          <a:xfrm>
            <a:off x="12329688" y="11733476"/>
            <a:ext cx="5619600" cy="6222900"/>
          </a:xfrm>
          <a:prstGeom prst="roundRect">
            <a:avLst>
              <a:gd fmla="val 4991" name="adj"/>
            </a:avLst>
          </a:prstGeom>
          <a:noFill/>
          <a:ln>
            <a:noFill/>
          </a:ln>
        </p:spPr>
      </p:sp>
      <p:sp>
        <p:nvSpPr>
          <p:cNvPr id="2945" name="Google Shape;2945;p273"/>
          <p:cNvSpPr/>
          <p:nvPr>
            <p:ph idx="15" type="pic"/>
          </p:nvPr>
        </p:nvSpPr>
        <p:spPr>
          <a:xfrm>
            <a:off x="18227376" y="10253803"/>
            <a:ext cx="5619600" cy="6222900"/>
          </a:xfrm>
          <a:prstGeom prst="roundRect">
            <a:avLst>
              <a:gd fmla="val 4991" name="adj"/>
            </a:avLst>
          </a:prstGeom>
          <a:noFill/>
          <a:ln>
            <a:noFill/>
          </a:ln>
        </p:spPr>
      </p:sp>
      <p:sp>
        <p:nvSpPr>
          <p:cNvPr id="2946" name="Google Shape;2946;p273"/>
          <p:cNvSpPr txBox="1"/>
          <p:nvPr>
            <p:ph idx="1" type="body"/>
          </p:nvPr>
        </p:nvSpPr>
        <p:spPr>
          <a:xfrm>
            <a:off x="6729092" y="4132273"/>
            <a:ext cx="5029200" cy="20940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imgs grid">
  <p:cSld name="18 imgs grid">
    <p:spTree>
      <p:nvGrpSpPr>
        <p:cNvPr id="2947" name="Shape 2947"/>
        <p:cNvGrpSpPr/>
        <p:nvPr/>
      </p:nvGrpSpPr>
      <p:grpSpPr>
        <a:xfrm>
          <a:off x="0" y="0"/>
          <a:ext cx="0" cy="0"/>
          <a:chOff x="0" y="0"/>
          <a:chExt cx="0" cy="0"/>
        </a:xfrm>
      </p:grpSpPr>
      <p:sp>
        <p:nvSpPr>
          <p:cNvPr id="2948" name="Google Shape;2948;p274"/>
          <p:cNvSpPr/>
          <p:nvPr>
            <p:ph idx="2" type="pic"/>
          </p:nvPr>
        </p:nvSpPr>
        <p:spPr>
          <a:xfrm>
            <a:off x="537543" y="501314"/>
            <a:ext cx="3638400" cy="4038900"/>
          </a:xfrm>
          <a:prstGeom prst="roundRect">
            <a:avLst>
              <a:gd fmla="val 4991" name="adj"/>
            </a:avLst>
          </a:prstGeom>
          <a:noFill/>
          <a:ln>
            <a:noFill/>
          </a:ln>
        </p:spPr>
      </p:sp>
      <p:sp>
        <p:nvSpPr>
          <p:cNvPr id="2949" name="Google Shape;2949;p274"/>
          <p:cNvSpPr/>
          <p:nvPr>
            <p:ph idx="3" type="pic"/>
          </p:nvPr>
        </p:nvSpPr>
        <p:spPr>
          <a:xfrm>
            <a:off x="4470361" y="501314"/>
            <a:ext cx="3638400" cy="4038900"/>
          </a:xfrm>
          <a:prstGeom prst="roundRect">
            <a:avLst>
              <a:gd fmla="val 4991" name="adj"/>
            </a:avLst>
          </a:prstGeom>
          <a:noFill/>
          <a:ln>
            <a:noFill/>
          </a:ln>
        </p:spPr>
      </p:sp>
      <p:sp>
        <p:nvSpPr>
          <p:cNvPr id="2950" name="Google Shape;2950;p274"/>
          <p:cNvSpPr/>
          <p:nvPr>
            <p:ph idx="4" type="pic"/>
          </p:nvPr>
        </p:nvSpPr>
        <p:spPr>
          <a:xfrm>
            <a:off x="8405774" y="501314"/>
            <a:ext cx="3638400" cy="4038900"/>
          </a:xfrm>
          <a:prstGeom prst="roundRect">
            <a:avLst>
              <a:gd fmla="val 4991" name="adj"/>
            </a:avLst>
          </a:prstGeom>
          <a:noFill/>
          <a:ln>
            <a:noFill/>
          </a:ln>
        </p:spPr>
      </p:sp>
      <p:sp>
        <p:nvSpPr>
          <p:cNvPr id="2951" name="Google Shape;2951;p274"/>
          <p:cNvSpPr/>
          <p:nvPr>
            <p:ph idx="5" type="pic"/>
          </p:nvPr>
        </p:nvSpPr>
        <p:spPr>
          <a:xfrm>
            <a:off x="12338592" y="501314"/>
            <a:ext cx="3638400" cy="4038900"/>
          </a:xfrm>
          <a:prstGeom prst="roundRect">
            <a:avLst>
              <a:gd fmla="val 4991" name="adj"/>
            </a:avLst>
          </a:prstGeom>
          <a:noFill/>
          <a:ln>
            <a:noFill/>
          </a:ln>
        </p:spPr>
      </p:sp>
      <p:sp>
        <p:nvSpPr>
          <p:cNvPr id="2952" name="Google Shape;2952;p274"/>
          <p:cNvSpPr/>
          <p:nvPr>
            <p:ph idx="6" type="pic"/>
          </p:nvPr>
        </p:nvSpPr>
        <p:spPr>
          <a:xfrm>
            <a:off x="16271410" y="501314"/>
            <a:ext cx="3638400" cy="4038900"/>
          </a:xfrm>
          <a:prstGeom prst="roundRect">
            <a:avLst>
              <a:gd fmla="val 4991" name="adj"/>
            </a:avLst>
          </a:prstGeom>
          <a:noFill/>
          <a:ln>
            <a:noFill/>
          </a:ln>
        </p:spPr>
      </p:sp>
      <p:sp>
        <p:nvSpPr>
          <p:cNvPr id="2953" name="Google Shape;2953;p274"/>
          <p:cNvSpPr/>
          <p:nvPr>
            <p:ph idx="7" type="pic"/>
          </p:nvPr>
        </p:nvSpPr>
        <p:spPr>
          <a:xfrm>
            <a:off x="20206822" y="501314"/>
            <a:ext cx="3638400" cy="4038900"/>
          </a:xfrm>
          <a:prstGeom prst="roundRect">
            <a:avLst>
              <a:gd fmla="val 4991" name="adj"/>
            </a:avLst>
          </a:prstGeom>
          <a:noFill/>
          <a:ln>
            <a:noFill/>
          </a:ln>
        </p:spPr>
      </p:sp>
      <p:sp>
        <p:nvSpPr>
          <p:cNvPr id="2954" name="Google Shape;2954;p274"/>
          <p:cNvSpPr/>
          <p:nvPr>
            <p:ph idx="8" type="pic"/>
          </p:nvPr>
        </p:nvSpPr>
        <p:spPr>
          <a:xfrm>
            <a:off x="537543" y="4838104"/>
            <a:ext cx="3638400" cy="4038900"/>
          </a:xfrm>
          <a:prstGeom prst="roundRect">
            <a:avLst>
              <a:gd fmla="val 4991" name="adj"/>
            </a:avLst>
          </a:prstGeom>
          <a:noFill/>
          <a:ln>
            <a:noFill/>
          </a:ln>
        </p:spPr>
      </p:sp>
      <p:sp>
        <p:nvSpPr>
          <p:cNvPr id="2955" name="Google Shape;2955;p274"/>
          <p:cNvSpPr/>
          <p:nvPr>
            <p:ph idx="9" type="pic"/>
          </p:nvPr>
        </p:nvSpPr>
        <p:spPr>
          <a:xfrm>
            <a:off x="4470361" y="4838104"/>
            <a:ext cx="3638400" cy="4038900"/>
          </a:xfrm>
          <a:prstGeom prst="roundRect">
            <a:avLst>
              <a:gd fmla="val 4991" name="adj"/>
            </a:avLst>
          </a:prstGeom>
          <a:noFill/>
          <a:ln>
            <a:noFill/>
          </a:ln>
        </p:spPr>
      </p:sp>
      <p:sp>
        <p:nvSpPr>
          <p:cNvPr id="2956" name="Google Shape;2956;p274"/>
          <p:cNvSpPr/>
          <p:nvPr>
            <p:ph idx="13" type="pic"/>
          </p:nvPr>
        </p:nvSpPr>
        <p:spPr>
          <a:xfrm>
            <a:off x="8405774" y="4838104"/>
            <a:ext cx="3638400" cy="4038900"/>
          </a:xfrm>
          <a:prstGeom prst="roundRect">
            <a:avLst>
              <a:gd fmla="val 4991" name="adj"/>
            </a:avLst>
          </a:prstGeom>
          <a:noFill/>
          <a:ln>
            <a:noFill/>
          </a:ln>
        </p:spPr>
      </p:sp>
      <p:sp>
        <p:nvSpPr>
          <p:cNvPr id="2957" name="Google Shape;2957;p274"/>
          <p:cNvSpPr/>
          <p:nvPr>
            <p:ph idx="14" type="pic"/>
          </p:nvPr>
        </p:nvSpPr>
        <p:spPr>
          <a:xfrm>
            <a:off x="12338592" y="4838104"/>
            <a:ext cx="3638400" cy="4038900"/>
          </a:xfrm>
          <a:prstGeom prst="roundRect">
            <a:avLst>
              <a:gd fmla="val 4991" name="adj"/>
            </a:avLst>
          </a:prstGeom>
          <a:noFill/>
          <a:ln>
            <a:noFill/>
          </a:ln>
        </p:spPr>
      </p:sp>
      <p:sp>
        <p:nvSpPr>
          <p:cNvPr id="2958" name="Google Shape;2958;p274"/>
          <p:cNvSpPr/>
          <p:nvPr>
            <p:ph idx="15" type="pic"/>
          </p:nvPr>
        </p:nvSpPr>
        <p:spPr>
          <a:xfrm>
            <a:off x="16271410" y="4838104"/>
            <a:ext cx="3638400" cy="4038900"/>
          </a:xfrm>
          <a:prstGeom prst="roundRect">
            <a:avLst>
              <a:gd fmla="val 4991" name="adj"/>
            </a:avLst>
          </a:prstGeom>
          <a:noFill/>
          <a:ln>
            <a:noFill/>
          </a:ln>
        </p:spPr>
      </p:sp>
      <p:sp>
        <p:nvSpPr>
          <p:cNvPr id="2959" name="Google Shape;2959;p274"/>
          <p:cNvSpPr/>
          <p:nvPr>
            <p:ph idx="16" type="pic"/>
          </p:nvPr>
        </p:nvSpPr>
        <p:spPr>
          <a:xfrm>
            <a:off x="20206822" y="4838104"/>
            <a:ext cx="3638400" cy="4038900"/>
          </a:xfrm>
          <a:prstGeom prst="roundRect">
            <a:avLst>
              <a:gd fmla="val 4991" name="adj"/>
            </a:avLst>
          </a:prstGeom>
          <a:noFill/>
          <a:ln>
            <a:noFill/>
          </a:ln>
        </p:spPr>
      </p:sp>
      <p:sp>
        <p:nvSpPr>
          <p:cNvPr id="2960" name="Google Shape;2960;p274"/>
          <p:cNvSpPr/>
          <p:nvPr>
            <p:ph idx="17" type="pic"/>
          </p:nvPr>
        </p:nvSpPr>
        <p:spPr>
          <a:xfrm>
            <a:off x="537543" y="9175653"/>
            <a:ext cx="3638400" cy="4038900"/>
          </a:xfrm>
          <a:prstGeom prst="roundRect">
            <a:avLst>
              <a:gd fmla="val 4991" name="adj"/>
            </a:avLst>
          </a:prstGeom>
          <a:noFill/>
          <a:ln>
            <a:noFill/>
          </a:ln>
        </p:spPr>
      </p:sp>
      <p:sp>
        <p:nvSpPr>
          <p:cNvPr id="2961" name="Google Shape;2961;p274"/>
          <p:cNvSpPr/>
          <p:nvPr>
            <p:ph idx="18" type="pic"/>
          </p:nvPr>
        </p:nvSpPr>
        <p:spPr>
          <a:xfrm>
            <a:off x="4470361" y="9175653"/>
            <a:ext cx="3638400" cy="4038900"/>
          </a:xfrm>
          <a:prstGeom prst="roundRect">
            <a:avLst>
              <a:gd fmla="val 4991" name="adj"/>
            </a:avLst>
          </a:prstGeom>
          <a:noFill/>
          <a:ln>
            <a:noFill/>
          </a:ln>
        </p:spPr>
      </p:sp>
      <p:sp>
        <p:nvSpPr>
          <p:cNvPr id="2962" name="Google Shape;2962;p274"/>
          <p:cNvSpPr/>
          <p:nvPr>
            <p:ph idx="19" type="pic"/>
          </p:nvPr>
        </p:nvSpPr>
        <p:spPr>
          <a:xfrm>
            <a:off x="8405774" y="9175653"/>
            <a:ext cx="3638400" cy="4038900"/>
          </a:xfrm>
          <a:prstGeom prst="roundRect">
            <a:avLst>
              <a:gd fmla="val 4991" name="adj"/>
            </a:avLst>
          </a:prstGeom>
          <a:noFill/>
          <a:ln>
            <a:noFill/>
          </a:ln>
        </p:spPr>
      </p:sp>
      <p:sp>
        <p:nvSpPr>
          <p:cNvPr id="2963" name="Google Shape;2963;p274"/>
          <p:cNvSpPr/>
          <p:nvPr>
            <p:ph idx="20" type="pic"/>
          </p:nvPr>
        </p:nvSpPr>
        <p:spPr>
          <a:xfrm>
            <a:off x="12338592" y="9175653"/>
            <a:ext cx="3638400" cy="4038900"/>
          </a:xfrm>
          <a:prstGeom prst="roundRect">
            <a:avLst>
              <a:gd fmla="val 4991" name="adj"/>
            </a:avLst>
          </a:prstGeom>
          <a:noFill/>
          <a:ln>
            <a:noFill/>
          </a:ln>
        </p:spPr>
      </p:sp>
      <p:sp>
        <p:nvSpPr>
          <p:cNvPr id="2964" name="Google Shape;2964;p274"/>
          <p:cNvSpPr/>
          <p:nvPr>
            <p:ph idx="21" type="pic"/>
          </p:nvPr>
        </p:nvSpPr>
        <p:spPr>
          <a:xfrm>
            <a:off x="16271410" y="9175653"/>
            <a:ext cx="3638400" cy="4038900"/>
          </a:xfrm>
          <a:prstGeom prst="roundRect">
            <a:avLst>
              <a:gd fmla="val 4991" name="adj"/>
            </a:avLst>
          </a:prstGeom>
          <a:noFill/>
          <a:ln>
            <a:noFill/>
          </a:ln>
        </p:spPr>
      </p:sp>
      <p:sp>
        <p:nvSpPr>
          <p:cNvPr id="2965" name="Google Shape;2965;p274"/>
          <p:cNvSpPr/>
          <p:nvPr>
            <p:ph idx="22" type="pic"/>
          </p:nvPr>
        </p:nvSpPr>
        <p:spPr>
          <a:xfrm>
            <a:off x="20206822" y="9175653"/>
            <a:ext cx="3638400" cy="4038900"/>
          </a:xfrm>
          <a:prstGeom prst="roundRect">
            <a:avLst>
              <a:gd fmla="val 4991" name="adj"/>
            </a:avLst>
          </a:prstGeom>
          <a:noFill/>
          <a:ln>
            <a:noFill/>
          </a:ln>
        </p:spPr>
      </p:sp>
    </p:spTree>
  </p:cSld>
  <p:clrMapOvr>
    <a:masterClrMapping/>
  </p:clrMapOvr>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imgs grid + body">
  <p:cSld name="9 imgs grid + body">
    <p:spTree>
      <p:nvGrpSpPr>
        <p:cNvPr id="2966" name="Shape 2966"/>
        <p:cNvGrpSpPr/>
        <p:nvPr/>
      </p:nvGrpSpPr>
      <p:grpSpPr>
        <a:xfrm>
          <a:off x="0" y="0"/>
          <a:ext cx="0" cy="0"/>
          <a:chOff x="0" y="0"/>
          <a:chExt cx="0" cy="0"/>
        </a:xfrm>
      </p:grpSpPr>
      <p:sp>
        <p:nvSpPr>
          <p:cNvPr id="2967" name="Google Shape;2967;p275"/>
          <p:cNvSpPr/>
          <p:nvPr>
            <p:ph idx="2" type="pic"/>
          </p:nvPr>
        </p:nvSpPr>
        <p:spPr>
          <a:xfrm>
            <a:off x="537543" y="501314"/>
            <a:ext cx="3638400" cy="4038900"/>
          </a:xfrm>
          <a:prstGeom prst="roundRect">
            <a:avLst>
              <a:gd fmla="val 4991" name="adj"/>
            </a:avLst>
          </a:prstGeom>
          <a:noFill/>
          <a:ln>
            <a:noFill/>
          </a:ln>
        </p:spPr>
      </p:sp>
      <p:sp>
        <p:nvSpPr>
          <p:cNvPr id="2968" name="Google Shape;2968;p275"/>
          <p:cNvSpPr/>
          <p:nvPr>
            <p:ph idx="3" type="pic"/>
          </p:nvPr>
        </p:nvSpPr>
        <p:spPr>
          <a:xfrm>
            <a:off x="537543" y="4838104"/>
            <a:ext cx="3638400" cy="4038900"/>
          </a:xfrm>
          <a:prstGeom prst="roundRect">
            <a:avLst>
              <a:gd fmla="val 4991" name="adj"/>
            </a:avLst>
          </a:prstGeom>
          <a:noFill/>
          <a:ln>
            <a:noFill/>
          </a:ln>
        </p:spPr>
      </p:sp>
      <p:sp>
        <p:nvSpPr>
          <p:cNvPr id="2969" name="Google Shape;2969;p275"/>
          <p:cNvSpPr/>
          <p:nvPr>
            <p:ph idx="4" type="pic"/>
          </p:nvPr>
        </p:nvSpPr>
        <p:spPr>
          <a:xfrm>
            <a:off x="537543" y="9175653"/>
            <a:ext cx="3638400" cy="4038900"/>
          </a:xfrm>
          <a:prstGeom prst="roundRect">
            <a:avLst>
              <a:gd fmla="val 4991" name="adj"/>
            </a:avLst>
          </a:prstGeom>
          <a:noFill/>
          <a:ln>
            <a:noFill/>
          </a:ln>
        </p:spPr>
      </p:sp>
      <p:sp>
        <p:nvSpPr>
          <p:cNvPr id="2970" name="Google Shape;2970;p275"/>
          <p:cNvSpPr/>
          <p:nvPr>
            <p:ph idx="5" type="pic"/>
          </p:nvPr>
        </p:nvSpPr>
        <p:spPr>
          <a:xfrm>
            <a:off x="8405774" y="501314"/>
            <a:ext cx="3638400" cy="4038900"/>
          </a:xfrm>
          <a:prstGeom prst="roundRect">
            <a:avLst>
              <a:gd fmla="val 4991" name="adj"/>
            </a:avLst>
          </a:prstGeom>
          <a:noFill/>
          <a:ln>
            <a:noFill/>
          </a:ln>
        </p:spPr>
      </p:sp>
      <p:sp>
        <p:nvSpPr>
          <p:cNvPr id="2971" name="Google Shape;2971;p275"/>
          <p:cNvSpPr/>
          <p:nvPr>
            <p:ph idx="6" type="pic"/>
          </p:nvPr>
        </p:nvSpPr>
        <p:spPr>
          <a:xfrm>
            <a:off x="8405774" y="4838104"/>
            <a:ext cx="3638400" cy="4038900"/>
          </a:xfrm>
          <a:prstGeom prst="roundRect">
            <a:avLst>
              <a:gd fmla="val 4991" name="adj"/>
            </a:avLst>
          </a:prstGeom>
          <a:noFill/>
          <a:ln>
            <a:noFill/>
          </a:ln>
        </p:spPr>
      </p:sp>
      <p:sp>
        <p:nvSpPr>
          <p:cNvPr id="2972" name="Google Shape;2972;p275"/>
          <p:cNvSpPr/>
          <p:nvPr>
            <p:ph idx="7" type="pic"/>
          </p:nvPr>
        </p:nvSpPr>
        <p:spPr>
          <a:xfrm>
            <a:off x="8405774" y="9175653"/>
            <a:ext cx="3638400" cy="4038900"/>
          </a:xfrm>
          <a:prstGeom prst="roundRect">
            <a:avLst>
              <a:gd fmla="val 4991" name="adj"/>
            </a:avLst>
          </a:prstGeom>
          <a:noFill/>
          <a:ln>
            <a:noFill/>
          </a:ln>
        </p:spPr>
      </p:sp>
      <p:sp>
        <p:nvSpPr>
          <p:cNvPr id="2973" name="Google Shape;2973;p275"/>
          <p:cNvSpPr/>
          <p:nvPr>
            <p:ph idx="8" type="pic"/>
          </p:nvPr>
        </p:nvSpPr>
        <p:spPr>
          <a:xfrm>
            <a:off x="16271410" y="501314"/>
            <a:ext cx="3638400" cy="4038900"/>
          </a:xfrm>
          <a:prstGeom prst="roundRect">
            <a:avLst>
              <a:gd fmla="val 4991" name="adj"/>
            </a:avLst>
          </a:prstGeom>
          <a:noFill/>
          <a:ln>
            <a:noFill/>
          </a:ln>
        </p:spPr>
      </p:sp>
      <p:sp>
        <p:nvSpPr>
          <p:cNvPr id="2974" name="Google Shape;2974;p275"/>
          <p:cNvSpPr/>
          <p:nvPr>
            <p:ph idx="9" type="pic"/>
          </p:nvPr>
        </p:nvSpPr>
        <p:spPr>
          <a:xfrm>
            <a:off x="16271410" y="4838104"/>
            <a:ext cx="3638400" cy="4038900"/>
          </a:xfrm>
          <a:prstGeom prst="roundRect">
            <a:avLst>
              <a:gd fmla="val 4991" name="adj"/>
            </a:avLst>
          </a:prstGeom>
          <a:noFill/>
          <a:ln>
            <a:noFill/>
          </a:ln>
        </p:spPr>
      </p:sp>
      <p:sp>
        <p:nvSpPr>
          <p:cNvPr id="2975" name="Google Shape;2975;p275"/>
          <p:cNvSpPr/>
          <p:nvPr>
            <p:ph idx="13" type="pic"/>
          </p:nvPr>
        </p:nvSpPr>
        <p:spPr>
          <a:xfrm>
            <a:off x="16271410" y="9175653"/>
            <a:ext cx="3638400" cy="4038900"/>
          </a:xfrm>
          <a:prstGeom prst="roundRect">
            <a:avLst>
              <a:gd fmla="val 4991" name="adj"/>
            </a:avLst>
          </a:prstGeom>
          <a:noFill/>
          <a:ln>
            <a:noFill/>
          </a:ln>
        </p:spPr>
      </p:sp>
      <p:sp>
        <p:nvSpPr>
          <p:cNvPr id="2976" name="Google Shape;2976;p275"/>
          <p:cNvSpPr txBox="1"/>
          <p:nvPr>
            <p:ph idx="1" type="body"/>
          </p:nvPr>
        </p:nvSpPr>
        <p:spPr>
          <a:xfrm>
            <a:off x="4474249" y="501313"/>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77" name="Google Shape;2977;p275"/>
          <p:cNvSpPr txBox="1"/>
          <p:nvPr>
            <p:ph idx="14" type="body"/>
          </p:nvPr>
        </p:nvSpPr>
        <p:spPr>
          <a:xfrm>
            <a:off x="12345468" y="501313"/>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78" name="Google Shape;2978;p275"/>
          <p:cNvSpPr txBox="1"/>
          <p:nvPr>
            <p:ph idx="15" type="body"/>
          </p:nvPr>
        </p:nvSpPr>
        <p:spPr>
          <a:xfrm>
            <a:off x="20211105" y="501313"/>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79" name="Google Shape;2979;p275"/>
          <p:cNvSpPr txBox="1"/>
          <p:nvPr>
            <p:ph idx="16" type="body"/>
          </p:nvPr>
        </p:nvSpPr>
        <p:spPr>
          <a:xfrm>
            <a:off x="4474249" y="4839415"/>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80" name="Google Shape;2980;p275"/>
          <p:cNvSpPr txBox="1"/>
          <p:nvPr>
            <p:ph idx="17" type="body"/>
          </p:nvPr>
        </p:nvSpPr>
        <p:spPr>
          <a:xfrm>
            <a:off x="12345468" y="4839415"/>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81" name="Google Shape;2981;p275"/>
          <p:cNvSpPr txBox="1"/>
          <p:nvPr>
            <p:ph idx="18" type="body"/>
          </p:nvPr>
        </p:nvSpPr>
        <p:spPr>
          <a:xfrm>
            <a:off x="20211105" y="4839415"/>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82" name="Google Shape;2982;p275"/>
          <p:cNvSpPr txBox="1"/>
          <p:nvPr>
            <p:ph idx="19" type="body"/>
          </p:nvPr>
        </p:nvSpPr>
        <p:spPr>
          <a:xfrm>
            <a:off x="4474249" y="9176964"/>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83" name="Google Shape;2983;p275"/>
          <p:cNvSpPr txBox="1"/>
          <p:nvPr>
            <p:ph idx="20" type="body"/>
          </p:nvPr>
        </p:nvSpPr>
        <p:spPr>
          <a:xfrm>
            <a:off x="12345468" y="9176964"/>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84" name="Google Shape;2984;p275"/>
          <p:cNvSpPr txBox="1"/>
          <p:nvPr>
            <p:ph idx="21" type="body"/>
          </p:nvPr>
        </p:nvSpPr>
        <p:spPr>
          <a:xfrm>
            <a:off x="20211105" y="9176964"/>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 sections">
  <p:cSld name="Title + body + 3 img sections">
    <p:spTree>
      <p:nvGrpSpPr>
        <p:cNvPr id="2985" name="Shape 2985"/>
        <p:cNvGrpSpPr/>
        <p:nvPr/>
      </p:nvGrpSpPr>
      <p:grpSpPr>
        <a:xfrm>
          <a:off x="0" y="0"/>
          <a:ext cx="0" cy="0"/>
          <a:chOff x="0" y="0"/>
          <a:chExt cx="0" cy="0"/>
        </a:xfrm>
      </p:grpSpPr>
      <p:sp>
        <p:nvSpPr>
          <p:cNvPr id="2986" name="Google Shape;2986;p276"/>
          <p:cNvSpPr txBox="1"/>
          <p:nvPr>
            <p:ph idx="1" type="body"/>
          </p:nvPr>
        </p:nvSpPr>
        <p:spPr>
          <a:xfrm>
            <a:off x="6433797" y="10656670"/>
            <a:ext cx="5623500" cy="1755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87" name="Google Shape;2987;p276"/>
          <p:cNvSpPr txBox="1"/>
          <p:nvPr>
            <p:ph idx="2" type="body"/>
          </p:nvPr>
        </p:nvSpPr>
        <p:spPr>
          <a:xfrm>
            <a:off x="12330045" y="10656670"/>
            <a:ext cx="5623500" cy="1755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88" name="Google Shape;2988;p276"/>
          <p:cNvSpPr txBox="1"/>
          <p:nvPr>
            <p:ph idx="3" type="body"/>
          </p:nvPr>
        </p:nvSpPr>
        <p:spPr>
          <a:xfrm>
            <a:off x="18223567" y="10656670"/>
            <a:ext cx="5623500" cy="1755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89" name="Google Shape;2989;p276"/>
          <p:cNvSpPr txBox="1"/>
          <p:nvPr>
            <p:ph idx="4" type="body"/>
          </p:nvPr>
        </p:nvSpPr>
        <p:spPr>
          <a:xfrm>
            <a:off x="537007" y="2074844"/>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90" name="Google Shape;2990;p276"/>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91" name="Google Shape;2991;p276"/>
          <p:cNvSpPr/>
          <p:nvPr>
            <p:ph idx="5"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2" name="Google Shape;2992;p276"/>
          <p:cNvSpPr/>
          <p:nvPr>
            <p:ph idx="6"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3" name="Google Shape;2993;p276"/>
          <p:cNvSpPr/>
          <p:nvPr>
            <p:ph idx="7" type="pic"/>
          </p:nvPr>
        </p:nvSpPr>
        <p:spPr>
          <a:xfrm>
            <a:off x="18227376" y="508000"/>
            <a:ext cx="5610300" cy="9795300"/>
          </a:xfrm>
          <a:prstGeom prst="roundRect">
            <a:avLst>
              <a:gd fmla="val 4938" name="adj"/>
            </a:avLst>
          </a:prstGeom>
          <a:noFill/>
          <a:ln>
            <a:noFill/>
          </a:ln>
        </p:spPr>
      </p:sp>
      <p:sp>
        <p:nvSpPr>
          <p:cNvPr id="2994" name="Google Shape;2994;p276"/>
          <p:cNvSpPr/>
          <p:nvPr>
            <p:ph idx="8" type="pic"/>
          </p:nvPr>
        </p:nvSpPr>
        <p:spPr>
          <a:xfrm>
            <a:off x="6433797" y="508000"/>
            <a:ext cx="5610300" cy="9795300"/>
          </a:xfrm>
          <a:prstGeom prst="roundRect">
            <a:avLst>
              <a:gd fmla="val 4938" name="adj"/>
            </a:avLst>
          </a:prstGeom>
          <a:noFill/>
          <a:ln>
            <a:noFill/>
          </a:ln>
        </p:spPr>
      </p:sp>
      <p:sp>
        <p:nvSpPr>
          <p:cNvPr id="2995" name="Google Shape;2995;p276"/>
          <p:cNvSpPr/>
          <p:nvPr>
            <p:ph idx="9" type="pic"/>
          </p:nvPr>
        </p:nvSpPr>
        <p:spPr>
          <a:xfrm>
            <a:off x="12330587" y="508000"/>
            <a:ext cx="5610300" cy="9795300"/>
          </a:xfrm>
          <a:prstGeom prst="roundRect">
            <a:avLst>
              <a:gd fmla="val 4938" name="adj"/>
            </a:avLst>
          </a:prstGeom>
          <a:noFill/>
          <a:ln>
            <a:noFill/>
          </a:ln>
        </p:spPr>
      </p:sp>
    </p:spTree>
  </p:cSld>
  <p:clrMapOvr>
    <a:masterClrMapping/>
  </p:clrMapOvr>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 sections 2">
  <p:cSld name="Title + body + 3 img sections 2">
    <p:spTree>
      <p:nvGrpSpPr>
        <p:cNvPr id="2996" name="Shape 2996"/>
        <p:cNvGrpSpPr/>
        <p:nvPr/>
      </p:nvGrpSpPr>
      <p:grpSpPr>
        <a:xfrm>
          <a:off x="0" y="0"/>
          <a:ext cx="0" cy="0"/>
          <a:chOff x="0" y="0"/>
          <a:chExt cx="0" cy="0"/>
        </a:xfrm>
      </p:grpSpPr>
      <p:sp>
        <p:nvSpPr>
          <p:cNvPr id="2997" name="Google Shape;2997;p277"/>
          <p:cNvSpPr txBox="1"/>
          <p:nvPr>
            <p:ph idx="1" type="body"/>
          </p:nvPr>
        </p:nvSpPr>
        <p:spPr>
          <a:xfrm>
            <a:off x="537007" y="2074844"/>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98" name="Google Shape;2998;p277"/>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99" name="Google Shape;2999;p277"/>
          <p:cNvSpPr/>
          <p:nvPr>
            <p:ph idx="2"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0" name="Google Shape;3000;p277"/>
          <p:cNvSpPr/>
          <p:nvPr>
            <p:ph idx="3"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1" name="Google Shape;3001;p277"/>
          <p:cNvSpPr/>
          <p:nvPr>
            <p:ph idx="4" type="pic"/>
          </p:nvPr>
        </p:nvSpPr>
        <p:spPr>
          <a:xfrm>
            <a:off x="6433797" y="507999"/>
            <a:ext cx="5610300" cy="12715200"/>
          </a:xfrm>
          <a:prstGeom prst="roundRect">
            <a:avLst>
              <a:gd fmla="val 4938" name="adj"/>
            </a:avLst>
          </a:prstGeom>
          <a:noFill/>
          <a:ln>
            <a:noFill/>
          </a:ln>
        </p:spPr>
      </p:sp>
      <p:sp>
        <p:nvSpPr>
          <p:cNvPr id="3002" name="Google Shape;3002;p277"/>
          <p:cNvSpPr/>
          <p:nvPr>
            <p:ph idx="5" type="pic"/>
          </p:nvPr>
        </p:nvSpPr>
        <p:spPr>
          <a:xfrm>
            <a:off x="18227376" y="508000"/>
            <a:ext cx="5610300" cy="12715200"/>
          </a:xfrm>
          <a:prstGeom prst="roundRect">
            <a:avLst>
              <a:gd fmla="val 4938" name="adj"/>
            </a:avLst>
          </a:prstGeom>
          <a:noFill/>
          <a:ln>
            <a:noFill/>
          </a:ln>
        </p:spPr>
      </p:sp>
      <p:sp>
        <p:nvSpPr>
          <p:cNvPr id="3003" name="Google Shape;3003;p277"/>
          <p:cNvSpPr/>
          <p:nvPr>
            <p:ph idx="6" type="pic"/>
          </p:nvPr>
        </p:nvSpPr>
        <p:spPr>
          <a:xfrm>
            <a:off x="12330587" y="508000"/>
            <a:ext cx="5610300" cy="12715200"/>
          </a:xfrm>
          <a:prstGeom prst="roundRect">
            <a:avLst>
              <a:gd fmla="val 4938" name="adj"/>
            </a:avLst>
          </a:prstGeom>
          <a:noFill/>
          <a:ln>
            <a:noFill/>
          </a:ln>
        </p:spPr>
      </p:sp>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 sections">
  <p:cSld name="Title + body + 2 img sections">
    <p:spTree>
      <p:nvGrpSpPr>
        <p:cNvPr id="3004" name="Shape 3004"/>
        <p:cNvGrpSpPr/>
        <p:nvPr/>
      </p:nvGrpSpPr>
      <p:grpSpPr>
        <a:xfrm>
          <a:off x="0" y="0"/>
          <a:ext cx="0" cy="0"/>
          <a:chOff x="0" y="0"/>
          <a:chExt cx="0" cy="0"/>
        </a:xfrm>
      </p:grpSpPr>
      <p:sp>
        <p:nvSpPr>
          <p:cNvPr id="3005" name="Google Shape;3005;p278"/>
          <p:cNvSpPr/>
          <p:nvPr>
            <p:ph idx="2" type="pic"/>
          </p:nvPr>
        </p:nvSpPr>
        <p:spPr>
          <a:xfrm>
            <a:off x="15291692" y="507999"/>
            <a:ext cx="8555400" cy="9802800"/>
          </a:xfrm>
          <a:prstGeom prst="roundRect">
            <a:avLst>
              <a:gd fmla="val 3238" name="adj"/>
            </a:avLst>
          </a:prstGeom>
          <a:noFill/>
          <a:ln>
            <a:noFill/>
          </a:ln>
        </p:spPr>
      </p:sp>
      <p:sp>
        <p:nvSpPr>
          <p:cNvPr id="3006" name="Google Shape;3006;p278"/>
          <p:cNvSpPr/>
          <p:nvPr>
            <p:ph idx="3" type="pic"/>
          </p:nvPr>
        </p:nvSpPr>
        <p:spPr>
          <a:xfrm>
            <a:off x="6433797" y="507999"/>
            <a:ext cx="8555400" cy="9802800"/>
          </a:xfrm>
          <a:prstGeom prst="roundRect">
            <a:avLst>
              <a:gd fmla="val 3238" name="adj"/>
            </a:avLst>
          </a:prstGeom>
          <a:noFill/>
          <a:ln>
            <a:noFill/>
          </a:ln>
        </p:spPr>
      </p:sp>
      <p:sp>
        <p:nvSpPr>
          <p:cNvPr id="3007" name="Google Shape;3007;p278"/>
          <p:cNvSpPr txBox="1"/>
          <p:nvPr>
            <p:ph idx="1" type="body"/>
          </p:nvPr>
        </p:nvSpPr>
        <p:spPr>
          <a:xfrm>
            <a:off x="537007" y="2074844"/>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08" name="Google Shape;3008;p278"/>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09" name="Google Shape;3009;p278"/>
          <p:cNvSpPr/>
          <p:nvPr>
            <p:ph idx="4"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0" name="Google Shape;3010;p278"/>
          <p:cNvSpPr/>
          <p:nvPr>
            <p:ph idx="5"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1" name="Google Shape;3011;p278"/>
          <p:cNvSpPr txBox="1"/>
          <p:nvPr>
            <p:ph idx="6" type="body"/>
          </p:nvPr>
        </p:nvSpPr>
        <p:spPr>
          <a:xfrm>
            <a:off x="6433796" y="10656670"/>
            <a:ext cx="8555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12" name="Google Shape;3012;p278"/>
          <p:cNvSpPr txBox="1"/>
          <p:nvPr>
            <p:ph idx="7" type="body"/>
          </p:nvPr>
        </p:nvSpPr>
        <p:spPr>
          <a:xfrm>
            <a:off x="15291692" y="10656670"/>
            <a:ext cx="8555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 sections 2">
  <p:cSld name="Title + body + 2 img sections 2">
    <p:spTree>
      <p:nvGrpSpPr>
        <p:cNvPr id="3013" name="Shape 3013"/>
        <p:cNvGrpSpPr/>
        <p:nvPr/>
      </p:nvGrpSpPr>
      <p:grpSpPr>
        <a:xfrm>
          <a:off x="0" y="0"/>
          <a:ext cx="0" cy="0"/>
          <a:chOff x="0" y="0"/>
          <a:chExt cx="0" cy="0"/>
        </a:xfrm>
      </p:grpSpPr>
      <p:sp>
        <p:nvSpPr>
          <p:cNvPr id="3014" name="Google Shape;3014;p279"/>
          <p:cNvSpPr/>
          <p:nvPr>
            <p:ph idx="2" type="pic"/>
          </p:nvPr>
        </p:nvSpPr>
        <p:spPr>
          <a:xfrm>
            <a:off x="15291692" y="507999"/>
            <a:ext cx="8555400" cy="9802800"/>
          </a:xfrm>
          <a:prstGeom prst="roundRect">
            <a:avLst>
              <a:gd fmla="val 3238" name="adj"/>
            </a:avLst>
          </a:prstGeom>
          <a:noFill/>
          <a:ln>
            <a:noFill/>
          </a:ln>
        </p:spPr>
      </p:sp>
      <p:sp>
        <p:nvSpPr>
          <p:cNvPr id="3015" name="Google Shape;3015;p279"/>
          <p:cNvSpPr/>
          <p:nvPr>
            <p:ph idx="3" type="pic"/>
          </p:nvPr>
        </p:nvSpPr>
        <p:spPr>
          <a:xfrm>
            <a:off x="6433797" y="507999"/>
            <a:ext cx="8555400" cy="12715200"/>
          </a:xfrm>
          <a:prstGeom prst="roundRect">
            <a:avLst>
              <a:gd fmla="val 3238" name="adj"/>
            </a:avLst>
          </a:prstGeom>
          <a:noFill/>
          <a:ln>
            <a:noFill/>
          </a:ln>
        </p:spPr>
      </p:sp>
      <p:sp>
        <p:nvSpPr>
          <p:cNvPr id="3016" name="Google Shape;3016;p279"/>
          <p:cNvSpPr txBox="1"/>
          <p:nvPr>
            <p:ph idx="1" type="body"/>
          </p:nvPr>
        </p:nvSpPr>
        <p:spPr>
          <a:xfrm>
            <a:off x="537007" y="2074843"/>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17" name="Google Shape;3017;p279"/>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8" name="Google Shape;3018;p279"/>
          <p:cNvSpPr/>
          <p:nvPr>
            <p:ph idx="4"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9" name="Google Shape;3019;p279"/>
          <p:cNvSpPr/>
          <p:nvPr>
            <p:ph idx="5"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0" name="Google Shape;3020;p279"/>
          <p:cNvSpPr txBox="1"/>
          <p:nvPr>
            <p:ph idx="6" type="body"/>
          </p:nvPr>
        </p:nvSpPr>
        <p:spPr>
          <a:xfrm>
            <a:off x="15291692" y="10656670"/>
            <a:ext cx="8555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 sections 3">
  <p:cSld name="Title + body + 2 img sections 3">
    <p:spTree>
      <p:nvGrpSpPr>
        <p:cNvPr id="3021" name="Shape 3021"/>
        <p:cNvGrpSpPr/>
        <p:nvPr/>
      </p:nvGrpSpPr>
      <p:grpSpPr>
        <a:xfrm>
          <a:off x="0" y="0"/>
          <a:ext cx="0" cy="0"/>
          <a:chOff x="0" y="0"/>
          <a:chExt cx="0" cy="0"/>
        </a:xfrm>
      </p:grpSpPr>
      <p:sp>
        <p:nvSpPr>
          <p:cNvPr id="3022" name="Google Shape;3022;p280"/>
          <p:cNvSpPr/>
          <p:nvPr>
            <p:ph idx="2" type="pic"/>
          </p:nvPr>
        </p:nvSpPr>
        <p:spPr>
          <a:xfrm>
            <a:off x="15291692" y="507999"/>
            <a:ext cx="8555400" cy="12715200"/>
          </a:xfrm>
          <a:prstGeom prst="roundRect">
            <a:avLst>
              <a:gd fmla="val 3238" name="adj"/>
            </a:avLst>
          </a:prstGeom>
          <a:noFill/>
          <a:ln>
            <a:noFill/>
          </a:ln>
        </p:spPr>
      </p:sp>
      <p:sp>
        <p:nvSpPr>
          <p:cNvPr id="3023" name="Google Shape;3023;p280"/>
          <p:cNvSpPr/>
          <p:nvPr>
            <p:ph idx="3" type="pic"/>
          </p:nvPr>
        </p:nvSpPr>
        <p:spPr>
          <a:xfrm>
            <a:off x="6433797" y="507999"/>
            <a:ext cx="8555400" cy="12715200"/>
          </a:xfrm>
          <a:prstGeom prst="roundRect">
            <a:avLst>
              <a:gd fmla="val 3238" name="adj"/>
            </a:avLst>
          </a:prstGeom>
          <a:noFill/>
          <a:ln>
            <a:noFill/>
          </a:ln>
        </p:spPr>
      </p:sp>
      <p:sp>
        <p:nvSpPr>
          <p:cNvPr id="3024" name="Google Shape;3024;p280"/>
          <p:cNvSpPr txBox="1"/>
          <p:nvPr>
            <p:ph idx="1" type="body"/>
          </p:nvPr>
        </p:nvSpPr>
        <p:spPr>
          <a:xfrm>
            <a:off x="537007" y="2074843"/>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25" name="Google Shape;3025;p280"/>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26" name="Google Shape;3026;p280"/>
          <p:cNvSpPr/>
          <p:nvPr>
            <p:ph idx="4"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7" name="Google Shape;3027;p280"/>
          <p:cNvSpPr/>
          <p:nvPr>
            <p:ph idx="5"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large img section">
  <p:cSld name="Title + body + large img section">
    <p:spTree>
      <p:nvGrpSpPr>
        <p:cNvPr id="3028" name="Shape 3028"/>
        <p:cNvGrpSpPr/>
        <p:nvPr/>
      </p:nvGrpSpPr>
      <p:grpSpPr>
        <a:xfrm>
          <a:off x="0" y="0"/>
          <a:ext cx="0" cy="0"/>
          <a:chOff x="0" y="0"/>
          <a:chExt cx="0" cy="0"/>
        </a:xfrm>
      </p:grpSpPr>
      <p:sp>
        <p:nvSpPr>
          <p:cNvPr id="3029" name="Google Shape;3029;p281"/>
          <p:cNvSpPr/>
          <p:nvPr>
            <p:ph idx="2" type="pic"/>
          </p:nvPr>
        </p:nvSpPr>
        <p:spPr>
          <a:xfrm>
            <a:off x="6433797" y="507999"/>
            <a:ext cx="17413200" cy="12715200"/>
          </a:xfrm>
          <a:prstGeom prst="roundRect">
            <a:avLst>
              <a:gd fmla="val 2115" name="adj"/>
            </a:avLst>
          </a:prstGeom>
          <a:noFill/>
          <a:ln>
            <a:noFill/>
          </a:ln>
        </p:spPr>
      </p:sp>
      <p:sp>
        <p:nvSpPr>
          <p:cNvPr id="3030" name="Google Shape;3030;p281"/>
          <p:cNvSpPr txBox="1"/>
          <p:nvPr>
            <p:ph idx="1" type="body"/>
          </p:nvPr>
        </p:nvSpPr>
        <p:spPr>
          <a:xfrm>
            <a:off x="537007" y="2074843"/>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31" name="Google Shape;3031;p281"/>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32" name="Google Shape;3032;p281"/>
          <p:cNvSpPr/>
          <p:nvPr>
            <p:ph idx="3"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3" name="Google Shape;3033;p281"/>
          <p:cNvSpPr/>
          <p:nvPr>
            <p:ph idx="4"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 info">
  <p:cSld name="Title + body + img section + info">
    <p:spTree>
      <p:nvGrpSpPr>
        <p:cNvPr id="3034" name="Shape 3034"/>
        <p:cNvGrpSpPr/>
        <p:nvPr/>
      </p:nvGrpSpPr>
      <p:grpSpPr>
        <a:xfrm>
          <a:off x="0" y="0"/>
          <a:ext cx="0" cy="0"/>
          <a:chOff x="0" y="0"/>
          <a:chExt cx="0" cy="0"/>
        </a:xfrm>
      </p:grpSpPr>
      <p:sp>
        <p:nvSpPr>
          <p:cNvPr id="3035" name="Google Shape;3035;p282"/>
          <p:cNvSpPr/>
          <p:nvPr>
            <p:ph idx="2" type="pic"/>
          </p:nvPr>
        </p:nvSpPr>
        <p:spPr>
          <a:xfrm>
            <a:off x="8989579" y="507999"/>
            <a:ext cx="14857500" cy="9202200"/>
          </a:xfrm>
          <a:prstGeom prst="roundRect">
            <a:avLst>
              <a:gd fmla="val 2645" name="adj"/>
            </a:avLst>
          </a:prstGeom>
          <a:noFill/>
          <a:ln>
            <a:noFill/>
          </a:ln>
        </p:spPr>
      </p:sp>
      <p:sp>
        <p:nvSpPr>
          <p:cNvPr id="3036" name="Google Shape;3036;p282"/>
          <p:cNvSpPr txBox="1"/>
          <p:nvPr>
            <p:ph idx="1" type="body"/>
          </p:nvPr>
        </p:nvSpPr>
        <p:spPr>
          <a:xfrm>
            <a:off x="537006" y="2074843"/>
            <a:ext cx="76242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37" name="Google Shape;3037;p282"/>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38" name="Google Shape;3038;p282"/>
          <p:cNvSpPr txBox="1"/>
          <p:nvPr>
            <p:ph idx="3" type="body"/>
          </p:nvPr>
        </p:nvSpPr>
        <p:spPr>
          <a:xfrm>
            <a:off x="8989904" y="10019819"/>
            <a:ext cx="5157300" cy="1967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1600"/>
              <a:buFont typeface="Arial"/>
              <a:buNone/>
              <a:defRPr sz="16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imgs grid">
  <p:cSld name="6 imgs grid">
    <p:spTree>
      <p:nvGrpSpPr>
        <p:cNvPr id="228" name="Shape 228"/>
        <p:cNvGrpSpPr/>
        <p:nvPr/>
      </p:nvGrpSpPr>
      <p:grpSpPr>
        <a:xfrm>
          <a:off x="0" y="0"/>
          <a:ext cx="0" cy="0"/>
          <a:chOff x="0" y="0"/>
          <a:chExt cx="0" cy="0"/>
        </a:xfrm>
      </p:grpSpPr>
      <p:sp>
        <p:nvSpPr>
          <p:cNvPr id="229" name="Google Shape;229;p29"/>
          <p:cNvSpPr/>
          <p:nvPr>
            <p:ph idx="2" type="pic"/>
          </p:nvPr>
        </p:nvSpPr>
        <p:spPr>
          <a:xfrm>
            <a:off x="536971" y="500554"/>
            <a:ext cx="7586169" cy="6223001"/>
          </a:xfrm>
          <a:prstGeom prst="roundRect">
            <a:avLst>
              <a:gd fmla="val 4415" name="adj"/>
            </a:avLst>
          </a:prstGeom>
          <a:noFill/>
          <a:ln>
            <a:noFill/>
          </a:ln>
        </p:spPr>
      </p:sp>
      <p:sp>
        <p:nvSpPr>
          <p:cNvPr id="230" name="Google Shape;230;p29"/>
          <p:cNvSpPr/>
          <p:nvPr>
            <p:ph idx="3" type="pic"/>
          </p:nvPr>
        </p:nvSpPr>
        <p:spPr>
          <a:xfrm>
            <a:off x="8398916" y="500554"/>
            <a:ext cx="7586169" cy="6223001"/>
          </a:xfrm>
          <a:prstGeom prst="roundRect">
            <a:avLst>
              <a:gd fmla="val 4415" name="adj"/>
            </a:avLst>
          </a:prstGeom>
          <a:noFill/>
          <a:ln>
            <a:noFill/>
          </a:ln>
        </p:spPr>
      </p:sp>
      <p:sp>
        <p:nvSpPr>
          <p:cNvPr id="231" name="Google Shape;231;p29"/>
          <p:cNvSpPr/>
          <p:nvPr>
            <p:ph idx="4" type="pic"/>
          </p:nvPr>
        </p:nvSpPr>
        <p:spPr>
          <a:xfrm>
            <a:off x="16260861" y="500554"/>
            <a:ext cx="7586169" cy="6223001"/>
          </a:xfrm>
          <a:prstGeom prst="roundRect">
            <a:avLst>
              <a:gd fmla="val 4415" name="adj"/>
            </a:avLst>
          </a:prstGeom>
          <a:noFill/>
          <a:ln>
            <a:noFill/>
          </a:ln>
        </p:spPr>
      </p:sp>
      <p:sp>
        <p:nvSpPr>
          <p:cNvPr id="232" name="Google Shape;232;p29"/>
          <p:cNvSpPr/>
          <p:nvPr>
            <p:ph idx="5" type="pic"/>
          </p:nvPr>
        </p:nvSpPr>
        <p:spPr>
          <a:xfrm>
            <a:off x="536971" y="6990895"/>
            <a:ext cx="7586169" cy="6223001"/>
          </a:xfrm>
          <a:prstGeom prst="roundRect">
            <a:avLst>
              <a:gd fmla="val 4415" name="adj"/>
            </a:avLst>
          </a:prstGeom>
          <a:noFill/>
          <a:ln>
            <a:noFill/>
          </a:ln>
        </p:spPr>
      </p:sp>
      <p:sp>
        <p:nvSpPr>
          <p:cNvPr id="233" name="Google Shape;233;p29"/>
          <p:cNvSpPr/>
          <p:nvPr>
            <p:ph idx="6" type="pic"/>
          </p:nvPr>
        </p:nvSpPr>
        <p:spPr>
          <a:xfrm>
            <a:off x="8398916" y="6990895"/>
            <a:ext cx="7586169" cy="6223001"/>
          </a:xfrm>
          <a:prstGeom prst="roundRect">
            <a:avLst>
              <a:gd fmla="val 4415" name="adj"/>
            </a:avLst>
          </a:prstGeom>
          <a:noFill/>
          <a:ln>
            <a:noFill/>
          </a:ln>
        </p:spPr>
      </p:sp>
      <p:sp>
        <p:nvSpPr>
          <p:cNvPr id="234" name="Google Shape;234;p29"/>
          <p:cNvSpPr/>
          <p:nvPr>
            <p:ph idx="7" type="pic"/>
          </p:nvPr>
        </p:nvSpPr>
        <p:spPr>
          <a:xfrm>
            <a:off x="16260861" y="6990895"/>
            <a:ext cx="7586169" cy="6223001"/>
          </a:xfrm>
          <a:prstGeom prst="roundRect">
            <a:avLst>
              <a:gd fmla="val 4415" name="adj"/>
            </a:avLst>
          </a:prstGeom>
          <a:noFill/>
          <a:ln>
            <a:noFill/>
          </a:ln>
        </p:spPr>
      </p:sp>
    </p:spTree>
  </p:cSld>
  <p:clrMapOvr>
    <a:masterClrMapping/>
  </p:clrMapOvr>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p:cSld name="Title + body + img section">
    <p:spTree>
      <p:nvGrpSpPr>
        <p:cNvPr id="3039" name="Shape 3039"/>
        <p:cNvGrpSpPr/>
        <p:nvPr/>
      </p:nvGrpSpPr>
      <p:grpSpPr>
        <a:xfrm>
          <a:off x="0" y="0"/>
          <a:ext cx="0" cy="0"/>
          <a:chOff x="0" y="0"/>
          <a:chExt cx="0" cy="0"/>
        </a:xfrm>
      </p:grpSpPr>
      <p:sp>
        <p:nvSpPr>
          <p:cNvPr id="3040" name="Google Shape;3040;p283"/>
          <p:cNvSpPr/>
          <p:nvPr>
            <p:ph idx="2" type="pic"/>
          </p:nvPr>
        </p:nvSpPr>
        <p:spPr>
          <a:xfrm>
            <a:off x="8989579" y="507999"/>
            <a:ext cx="14857500" cy="12715200"/>
          </a:xfrm>
          <a:prstGeom prst="roundRect">
            <a:avLst>
              <a:gd fmla="val 2162" name="adj"/>
            </a:avLst>
          </a:prstGeom>
          <a:noFill/>
          <a:ln>
            <a:noFill/>
          </a:ln>
        </p:spPr>
      </p:sp>
      <p:sp>
        <p:nvSpPr>
          <p:cNvPr id="3041" name="Google Shape;3041;p283"/>
          <p:cNvSpPr txBox="1"/>
          <p:nvPr>
            <p:ph idx="1" type="body"/>
          </p:nvPr>
        </p:nvSpPr>
        <p:spPr>
          <a:xfrm>
            <a:off x="537006" y="2074843"/>
            <a:ext cx="76242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42" name="Google Shape;3042;p283"/>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s section">
  <p:cSld name="Title + body + 3 imgs section">
    <p:spTree>
      <p:nvGrpSpPr>
        <p:cNvPr id="3043" name="Shape 3043"/>
        <p:cNvGrpSpPr/>
        <p:nvPr/>
      </p:nvGrpSpPr>
      <p:grpSpPr>
        <a:xfrm>
          <a:off x="0" y="0"/>
          <a:ext cx="0" cy="0"/>
          <a:chOff x="0" y="0"/>
          <a:chExt cx="0" cy="0"/>
        </a:xfrm>
      </p:grpSpPr>
      <p:sp>
        <p:nvSpPr>
          <p:cNvPr id="3044" name="Google Shape;3044;p284"/>
          <p:cNvSpPr/>
          <p:nvPr>
            <p:ph idx="2" type="pic"/>
          </p:nvPr>
        </p:nvSpPr>
        <p:spPr>
          <a:xfrm>
            <a:off x="8989579" y="507999"/>
            <a:ext cx="14857500" cy="6230400"/>
          </a:xfrm>
          <a:prstGeom prst="roundRect">
            <a:avLst>
              <a:gd fmla="val 4412" name="adj"/>
            </a:avLst>
          </a:prstGeom>
          <a:noFill/>
          <a:ln>
            <a:noFill/>
          </a:ln>
        </p:spPr>
      </p:sp>
      <p:sp>
        <p:nvSpPr>
          <p:cNvPr id="3045" name="Google Shape;3045;p284"/>
          <p:cNvSpPr/>
          <p:nvPr>
            <p:ph idx="3" type="pic"/>
          </p:nvPr>
        </p:nvSpPr>
        <p:spPr>
          <a:xfrm>
            <a:off x="8989579" y="6982940"/>
            <a:ext cx="7286400" cy="6230400"/>
          </a:xfrm>
          <a:prstGeom prst="roundRect">
            <a:avLst>
              <a:gd fmla="val 4412" name="adj"/>
            </a:avLst>
          </a:prstGeom>
          <a:noFill/>
          <a:ln>
            <a:noFill/>
          </a:ln>
        </p:spPr>
      </p:sp>
      <p:sp>
        <p:nvSpPr>
          <p:cNvPr id="3046" name="Google Shape;3046;p284"/>
          <p:cNvSpPr/>
          <p:nvPr>
            <p:ph idx="4" type="pic"/>
          </p:nvPr>
        </p:nvSpPr>
        <p:spPr>
          <a:xfrm>
            <a:off x="16562780" y="6982940"/>
            <a:ext cx="7286400" cy="6230400"/>
          </a:xfrm>
          <a:prstGeom prst="roundRect">
            <a:avLst>
              <a:gd fmla="val 4412" name="adj"/>
            </a:avLst>
          </a:prstGeom>
          <a:noFill/>
          <a:ln>
            <a:noFill/>
          </a:ln>
        </p:spPr>
      </p:sp>
      <p:sp>
        <p:nvSpPr>
          <p:cNvPr id="3047" name="Google Shape;3047;p284"/>
          <p:cNvSpPr txBox="1"/>
          <p:nvPr>
            <p:ph idx="1" type="body"/>
          </p:nvPr>
        </p:nvSpPr>
        <p:spPr>
          <a:xfrm>
            <a:off x="537006" y="2074843"/>
            <a:ext cx="76242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48" name="Google Shape;3048;p284"/>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4 imgs section">
  <p:cSld name="Title + body + 4 imgs section">
    <p:spTree>
      <p:nvGrpSpPr>
        <p:cNvPr id="3049" name="Shape 3049"/>
        <p:cNvGrpSpPr/>
        <p:nvPr/>
      </p:nvGrpSpPr>
      <p:grpSpPr>
        <a:xfrm>
          <a:off x="0" y="0"/>
          <a:ext cx="0" cy="0"/>
          <a:chOff x="0" y="0"/>
          <a:chExt cx="0" cy="0"/>
        </a:xfrm>
      </p:grpSpPr>
      <p:sp>
        <p:nvSpPr>
          <p:cNvPr id="3050" name="Google Shape;3050;p285"/>
          <p:cNvSpPr/>
          <p:nvPr>
            <p:ph idx="2" type="pic"/>
          </p:nvPr>
        </p:nvSpPr>
        <p:spPr>
          <a:xfrm>
            <a:off x="8989579" y="508000"/>
            <a:ext cx="7286400" cy="6230400"/>
          </a:xfrm>
          <a:prstGeom prst="roundRect">
            <a:avLst>
              <a:gd fmla="val 4412" name="adj"/>
            </a:avLst>
          </a:prstGeom>
          <a:noFill/>
          <a:ln>
            <a:noFill/>
          </a:ln>
        </p:spPr>
      </p:sp>
      <p:sp>
        <p:nvSpPr>
          <p:cNvPr id="3051" name="Google Shape;3051;p285"/>
          <p:cNvSpPr/>
          <p:nvPr>
            <p:ph idx="3" type="pic"/>
          </p:nvPr>
        </p:nvSpPr>
        <p:spPr>
          <a:xfrm>
            <a:off x="16562780" y="508000"/>
            <a:ext cx="7286400" cy="6230400"/>
          </a:xfrm>
          <a:prstGeom prst="roundRect">
            <a:avLst>
              <a:gd fmla="val 4412" name="adj"/>
            </a:avLst>
          </a:prstGeom>
          <a:noFill/>
          <a:ln>
            <a:noFill/>
          </a:ln>
        </p:spPr>
      </p:sp>
      <p:sp>
        <p:nvSpPr>
          <p:cNvPr id="3052" name="Google Shape;3052;p285"/>
          <p:cNvSpPr/>
          <p:nvPr>
            <p:ph idx="4" type="pic"/>
          </p:nvPr>
        </p:nvSpPr>
        <p:spPr>
          <a:xfrm>
            <a:off x="8989579" y="6982940"/>
            <a:ext cx="7286400" cy="6230400"/>
          </a:xfrm>
          <a:prstGeom prst="roundRect">
            <a:avLst>
              <a:gd fmla="val 4412" name="adj"/>
            </a:avLst>
          </a:prstGeom>
          <a:noFill/>
          <a:ln>
            <a:noFill/>
          </a:ln>
        </p:spPr>
      </p:sp>
      <p:sp>
        <p:nvSpPr>
          <p:cNvPr id="3053" name="Google Shape;3053;p285"/>
          <p:cNvSpPr/>
          <p:nvPr>
            <p:ph idx="5" type="pic"/>
          </p:nvPr>
        </p:nvSpPr>
        <p:spPr>
          <a:xfrm>
            <a:off x="16562780" y="6982940"/>
            <a:ext cx="7286400" cy="6230400"/>
          </a:xfrm>
          <a:prstGeom prst="roundRect">
            <a:avLst>
              <a:gd fmla="val 4412" name="adj"/>
            </a:avLst>
          </a:prstGeom>
          <a:noFill/>
          <a:ln>
            <a:noFill/>
          </a:ln>
        </p:spPr>
      </p:sp>
      <p:sp>
        <p:nvSpPr>
          <p:cNvPr id="3054" name="Google Shape;3054;p285"/>
          <p:cNvSpPr txBox="1"/>
          <p:nvPr>
            <p:ph idx="1" type="body"/>
          </p:nvPr>
        </p:nvSpPr>
        <p:spPr>
          <a:xfrm>
            <a:off x="537006" y="2074843"/>
            <a:ext cx="76242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55" name="Google Shape;3055;p285"/>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s section 2">
  <p:cSld name="Title + body + 3 imgs section 2">
    <p:spTree>
      <p:nvGrpSpPr>
        <p:cNvPr id="3056" name="Shape 3056"/>
        <p:cNvGrpSpPr/>
        <p:nvPr/>
      </p:nvGrpSpPr>
      <p:grpSpPr>
        <a:xfrm>
          <a:off x="0" y="0"/>
          <a:ext cx="0" cy="0"/>
          <a:chOff x="0" y="0"/>
          <a:chExt cx="0" cy="0"/>
        </a:xfrm>
      </p:grpSpPr>
      <p:sp>
        <p:nvSpPr>
          <p:cNvPr id="3057" name="Google Shape;3057;p286"/>
          <p:cNvSpPr/>
          <p:nvPr>
            <p:ph idx="2" type="pic"/>
          </p:nvPr>
        </p:nvSpPr>
        <p:spPr>
          <a:xfrm>
            <a:off x="8989579" y="508000"/>
            <a:ext cx="7286400" cy="6230400"/>
          </a:xfrm>
          <a:prstGeom prst="roundRect">
            <a:avLst>
              <a:gd fmla="val 4412" name="adj"/>
            </a:avLst>
          </a:prstGeom>
          <a:noFill/>
          <a:ln>
            <a:noFill/>
          </a:ln>
        </p:spPr>
      </p:sp>
      <p:sp>
        <p:nvSpPr>
          <p:cNvPr id="3058" name="Google Shape;3058;p286"/>
          <p:cNvSpPr/>
          <p:nvPr>
            <p:ph idx="3" type="pic"/>
          </p:nvPr>
        </p:nvSpPr>
        <p:spPr>
          <a:xfrm>
            <a:off x="16562780" y="508000"/>
            <a:ext cx="7286400" cy="12705600"/>
          </a:xfrm>
          <a:prstGeom prst="roundRect">
            <a:avLst>
              <a:gd fmla="val 3733" name="adj"/>
            </a:avLst>
          </a:prstGeom>
          <a:noFill/>
          <a:ln>
            <a:noFill/>
          </a:ln>
        </p:spPr>
      </p:sp>
      <p:sp>
        <p:nvSpPr>
          <p:cNvPr id="3059" name="Google Shape;3059;p286"/>
          <p:cNvSpPr/>
          <p:nvPr>
            <p:ph idx="4" type="pic"/>
          </p:nvPr>
        </p:nvSpPr>
        <p:spPr>
          <a:xfrm>
            <a:off x="8989579" y="6982940"/>
            <a:ext cx="7286400" cy="6230400"/>
          </a:xfrm>
          <a:prstGeom prst="roundRect">
            <a:avLst>
              <a:gd fmla="val 4412" name="adj"/>
            </a:avLst>
          </a:prstGeom>
          <a:noFill/>
          <a:ln>
            <a:noFill/>
          </a:ln>
        </p:spPr>
      </p:sp>
      <p:sp>
        <p:nvSpPr>
          <p:cNvPr id="3060" name="Google Shape;3060;p286"/>
          <p:cNvSpPr txBox="1"/>
          <p:nvPr>
            <p:ph idx="1" type="body"/>
          </p:nvPr>
        </p:nvSpPr>
        <p:spPr>
          <a:xfrm>
            <a:off x="537006" y="2074843"/>
            <a:ext cx="76242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61" name="Google Shape;3061;p286"/>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large img section (L)">
  <p:cSld name="Title + body + large img section (L)">
    <p:spTree>
      <p:nvGrpSpPr>
        <p:cNvPr id="3062" name="Shape 3062"/>
        <p:cNvGrpSpPr/>
        <p:nvPr/>
      </p:nvGrpSpPr>
      <p:grpSpPr>
        <a:xfrm>
          <a:off x="0" y="0"/>
          <a:ext cx="0" cy="0"/>
          <a:chOff x="0" y="0"/>
          <a:chExt cx="0" cy="0"/>
        </a:xfrm>
      </p:grpSpPr>
      <p:sp>
        <p:nvSpPr>
          <p:cNvPr id="3063" name="Google Shape;3063;p287"/>
          <p:cNvSpPr/>
          <p:nvPr>
            <p:ph idx="2" type="pic"/>
          </p:nvPr>
        </p:nvSpPr>
        <p:spPr>
          <a:xfrm>
            <a:off x="532472" y="508000"/>
            <a:ext cx="17410500" cy="12705600"/>
          </a:xfrm>
          <a:prstGeom prst="roundRect">
            <a:avLst>
              <a:gd fmla="val 2162" name="adj"/>
            </a:avLst>
          </a:prstGeom>
          <a:noFill/>
          <a:ln>
            <a:noFill/>
          </a:ln>
        </p:spPr>
      </p:sp>
      <p:sp>
        <p:nvSpPr>
          <p:cNvPr id="3064" name="Google Shape;3064;p287"/>
          <p:cNvSpPr txBox="1"/>
          <p:nvPr>
            <p:ph idx="1" type="body"/>
          </p:nvPr>
        </p:nvSpPr>
        <p:spPr>
          <a:xfrm>
            <a:off x="18528395" y="2074843"/>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65" name="Google Shape;3065;p287"/>
          <p:cNvSpPr txBox="1"/>
          <p:nvPr>
            <p:ph type="title"/>
          </p:nvPr>
        </p:nvSpPr>
        <p:spPr>
          <a:xfrm>
            <a:off x="18531029"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66" name="Google Shape;3066;p287"/>
          <p:cNvSpPr/>
          <p:nvPr>
            <p:ph idx="3" type="body"/>
          </p:nvPr>
        </p:nvSpPr>
        <p:spPr>
          <a:xfrm>
            <a:off x="18536296"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7" name="Google Shape;3067;p287"/>
          <p:cNvSpPr/>
          <p:nvPr>
            <p:ph idx="4" type="body"/>
          </p:nvPr>
        </p:nvSpPr>
        <p:spPr>
          <a:xfrm>
            <a:off x="20117761"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L)">
  <p:cSld name="Title + body + img section (L)">
    <p:spTree>
      <p:nvGrpSpPr>
        <p:cNvPr id="3068" name="Shape 3068"/>
        <p:cNvGrpSpPr/>
        <p:nvPr/>
      </p:nvGrpSpPr>
      <p:grpSpPr>
        <a:xfrm>
          <a:off x="0" y="0"/>
          <a:ext cx="0" cy="0"/>
          <a:chOff x="0" y="0"/>
          <a:chExt cx="0" cy="0"/>
        </a:xfrm>
      </p:grpSpPr>
      <p:sp>
        <p:nvSpPr>
          <p:cNvPr id="3069" name="Google Shape;3069;p288"/>
          <p:cNvSpPr/>
          <p:nvPr>
            <p:ph idx="2" type="pic"/>
          </p:nvPr>
        </p:nvSpPr>
        <p:spPr>
          <a:xfrm>
            <a:off x="532472" y="508000"/>
            <a:ext cx="14922900" cy="12705600"/>
          </a:xfrm>
          <a:prstGeom prst="roundRect">
            <a:avLst>
              <a:gd fmla="val 2162" name="adj"/>
            </a:avLst>
          </a:prstGeom>
          <a:noFill/>
          <a:ln>
            <a:noFill/>
          </a:ln>
        </p:spPr>
      </p:sp>
      <p:sp>
        <p:nvSpPr>
          <p:cNvPr id="3070" name="Google Shape;3070;p288"/>
          <p:cNvSpPr txBox="1"/>
          <p:nvPr>
            <p:ph idx="1" type="body"/>
          </p:nvPr>
        </p:nvSpPr>
        <p:spPr>
          <a:xfrm>
            <a:off x="15984300" y="2074844"/>
            <a:ext cx="76260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71" name="Google Shape;3071;p288"/>
          <p:cNvSpPr txBox="1"/>
          <p:nvPr>
            <p:ph type="title"/>
          </p:nvPr>
        </p:nvSpPr>
        <p:spPr>
          <a:xfrm>
            <a:off x="15984300" y="507999"/>
            <a:ext cx="4462200" cy="1088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2 (L)">
  <p:cSld name="Title + body + img section 2 (L)">
    <p:spTree>
      <p:nvGrpSpPr>
        <p:cNvPr id="3072" name="Shape 3072"/>
        <p:cNvGrpSpPr/>
        <p:nvPr/>
      </p:nvGrpSpPr>
      <p:grpSpPr>
        <a:xfrm>
          <a:off x="0" y="0"/>
          <a:ext cx="0" cy="0"/>
          <a:chOff x="0" y="0"/>
          <a:chExt cx="0" cy="0"/>
        </a:xfrm>
      </p:grpSpPr>
      <p:sp>
        <p:nvSpPr>
          <p:cNvPr id="3073" name="Google Shape;3073;p289"/>
          <p:cNvSpPr/>
          <p:nvPr>
            <p:ph idx="2" type="pic"/>
          </p:nvPr>
        </p:nvSpPr>
        <p:spPr>
          <a:xfrm>
            <a:off x="532473" y="508000"/>
            <a:ext cx="13810200" cy="12705600"/>
          </a:xfrm>
          <a:prstGeom prst="roundRect">
            <a:avLst>
              <a:gd fmla="val 2162" name="adj"/>
            </a:avLst>
          </a:prstGeom>
          <a:noFill/>
          <a:ln>
            <a:noFill/>
          </a:ln>
        </p:spPr>
      </p:sp>
      <p:sp>
        <p:nvSpPr>
          <p:cNvPr id="3074" name="Google Shape;3074;p289"/>
          <p:cNvSpPr txBox="1"/>
          <p:nvPr>
            <p:ph idx="1" type="body"/>
          </p:nvPr>
        </p:nvSpPr>
        <p:spPr>
          <a:xfrm>
            <a:off x="14923028" y="2074844"/>
            <a:ext cx="76260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75" name="Google Shape;3075;p289"/>
          <p:cNvSpPr txBox="1"/>
          <p:nvPr>
            <p:ph type="title"/>
          </p:nvPr>
        </p:nvSpPr>
        <p:spPr>
          <a:xfrm>
            <a:off x="14923028" y="507999"/>
            <a:ext cx="4462200" cy="1088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3 (L)">
  <p:cSld name="Title + body + img section 3 (L)">
    <p:spTree>
      <p:nvGrpSpPr>
        <p:cNvPr id="3076" name="Shape 3076"/>
        <p:cNvGrpSpPr/>
        <p:nvPr/>
      </p:nvGrpSpPr>
      <p:grpSpPr>
        <a:xfrm>
          <a:off x="0" y="0"/>
          <a:ext cx="0" cy="0"/>
          <a:chOff x="0" y="0"/>
          <a:chExt cx="0" cy="0"/>
        </a:xfrm>
      </p:grpSpPr>
      <p:sp>
        <p:nvSpPr>
          <p:cNvPr id="3077" name="Google Shape;3077;p290"/>
          <p:cNvSpPr/>
          <p:nvPr>
            <p:ph idx="2" type="pic"/>
          </p:nvPr>
        </p:nvSpPr>
        <p:spPr>
          <a:xfrm>
            <a:off x="532473" y="508000"/>
            <a:ext cx="12829800" cy="12705600"/>
          </a:xfrm>
          <a:prstGeom prst="roundRect">
            <a:avLst>
              <a:gd fmla="val 2162" name="adj"/>
            </a:avLst>
          </a:prstGeom>
          <a:noFill/>
          <a:ln>
            <a:noFill/>
          </a:ln>
        </p:spPr>
      </p:sp>
      <p:sp>
        <p:nvSpPr>
          <p:cNvPr id="3078" name="Google Shape;3078;p290"/>
          <p:cNvSpPr txBox="1"/>
          <p:nvPr>
            <p:ph idx="1" type="body"/>
          </p:nvPr>
        </p:nvSpPr>
        <p:spPr>
          <a:xfrm>
            <a:off x="13818035" y="2074844"/>
            <a:ext cx="76260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79" name="Google Shape;3079;p290"/>
          <p:cNvSpPr txBox="1"/>
          <p:nvPr>
            <p:ph type="title"/>
          </p:nvPr>
        </p:nvSpPr>
        <p:spPr>
          <a:xfrm>
            <a:off x="13818035" y="507999"/>
            <a:ext cx="4462200" cy="1088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tegories">
  <p:cSld name="Categories">
    <p:spTree>
      <p:nvGrpSpPr>
        <p:cNvPr id="3080" name="Shape 3080"/>
        <p:cNvGrpSpPr/>
        <p:nvPr/>
      </p:nvGrpSpPr>
      <p:grpSpPr>
        <a:xfrm>
          <a:off x="0" y="0"/>
          <a:ext cx="0" cy="0"/>
          <a:chOff x="0" y="0"/>
          <a:chExt cx="0" cy="0"/>
        </a:xfrm>
      </p:grpSpPr>
      <p:sp>
        <p:nvSpPr>
          <p:cNvPr id="3081" name="Google Shape;3081;p291"/>
          <p:cNvSpPr/>
          <p:nvPr/>
        </p:nvSpPr>
        <p:spPr>
          <a:xfrm>
            <a:off x="8623805" y="507999"/>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082" name="Google Shape;3082;p291"/>
          <p:cNvSpPr/>
          <p:nvPr/>
        </p:nvSpPr>
        <p:spPr>
          <a:xfrm>
            <a:off x="16385192" y="9160380"/>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083" name="Google Shape;3083;p291"/>
          <p:cNvSpPr/>
          <p:nvPr/>
        </p:nvSpPr>
        <p:spPr>
          <a:xfrm>
            <a:off x="8623805" y="9160380"/>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084" name="Google Shape;3084;p291"/>
          <p:cNvSpPr/>
          <p:nvPr/>
        </p:nvSpPr>
        <p:spPr>
          <a:xfrm>
            <a:off x="16385192" y="4834189"/>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085" name="Google Shape;3085;p291"/>
          <p:cNvSpPr/>
          <p:nvPr/>
        </p:nvSpPr>
        <p:spPr>
          <a:xfrm>
            <a:off x="16385192" y="507999"/>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086" name="Google Shape;3086;p291"/>
          <p:cNvSpPr/>
          <p:nvPr/>
        </p:nvSpPr>
        <p:spPr>
          <a:xfrm>
            <a:off x="8623805" y="4834189"/>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087" name="Google Shape;3087;p291"/>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8" name="Google Shape;3088;p291"/>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89" name="Google Shape;3089;p291"/>
          <p:cNvSpPr txBox="1"/>
          <p:nvPr>
            <p:ph idx="2" type="body"/>
          </p:nvPr>
        </p:nvSpPr>
        <p:spPr>
          <a:xfrm>
            <a:off x="537007" y="8719977"/>
            <a:ext cx="4956000" cy="44898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90" name="Google Shape;3090;p291"/>
          <p:cNvSpPr/>
          <p:nvPr>
            <p:ph idx="3"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1" name="Google Shape;3091;p291"/>
          <p:cNvSpPr/>
          <p:nvPr>
            <p:ph idx="4"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2" name="Google Shape;3092;p291"/>
          <p:cNvSpPr txBox="1"/>
          <p:nvPr>
            <p:ph idx="5" type="body"/>
          </p:nvPr>
        </p:nvSpPr>
        <p:spPr>
          <a:xfrm>
            <a:off x="8928647" y="3104508"/>
            <a:ext cx="6849000" cy="1106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93" name="Google Shape;3093;p291"/>
          <p:cNvSpPr txBox="1"/>
          <p:nvPr>
            <p:ph idx="6" type="body"/>
          </p:nvPr>
        </p:nvSpPr>
        <p:spPr>
          <a:xfrm>
            <a:off x="16692037" y="3104508"/>
            <a:ext cx="6849000" cy="1106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94" name="Google Shape;3094;p291"/>
          <p:cNvSpPr txBox="1"/>
          <p:nvPr>
            <p:ph idx="7" type="body"/>
          </p:nvPr>
        </p:nvSpPr>
        <p:spPr>
          <a:xfrm>
            <a:off x="8928647" y="1143282"/>
            <a:ext cx="51963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95" name="Google Shape;3095;p291"/>
          <p:cNvSpPr txBox="1"/>
          <p:nvPr>
            <p:ph idx="8" type="body"/>
          </p:nvPr>
        </p:nvSpPr>
        <p:spPr>
          <a:xfrm>
            <a:off x="8928647" y="726722"/>
            <a:ext cx="5196300" cy="404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96" name="Google Shape;3096;p291"/>
          <p:cNvSpPr txBox="1"/>
          <p:nvPr>
            <p:ph idx="9" type="body"/>
          </p:nvPr>
        </p:nvSpPr>
        <p:spPr>
          <a:xfrm>
            <a:off x="16690094" y="1143282"/>
            <a:ext cx="51963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97" name="Google Shape;3097;p291"/>
          <p:cNvSpPr txBox="1"/>
          <p:nvPr>
            <p:ph idx="13" type="body"/>
          </p:nvPr>
        </p:nvSpPr>
        <p:spPr>
          <a:xfrm>
            <a:off x="16690094" y="726722"/>
            <a:ext cx="5196300" cy="404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98" name="Google Shape;3098;p291"/>
          <p:cNvSpPr txBox="1"/>
          <p:nvPr>
            <p:ph idx="14" type="body"/>
          </p:nvPr>
        </p:nvSpPr>
        <p:spPr>
          <a:xfrm>
            <a:off x="8928647" y="7431709"/>
            <a:ext cx="6849000" cy="1106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99" name="Google Shape;3099;p291"/>
          <p:cNvSpPr txBox="1"/>
          <p:nvPr>
            <p:ph idx="15" type="body"/>
          </p:nvPr>
        </p:nvSpPr>
        <p:spPr>
          <a:xfrm>
            <a:off x="16692037" y="7431709"/>
            <a:ext cx="6849000" cy="1106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00" name="Google Shape;3100;p291"/>
          <p:cNvSpPr txBox="1"/>
          <p:nvPr>
            <p:ph idx="16" type="body"/>
          </p:nvPr>
        </p:nvSpPr>
        <p:spPr>
          <a:xfrm>
            <a:off x="8928647" y="5470483"/>
            <a:ext cx="51963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01" name="Google Shape;3101;p291"/>
          <p:cNvSpPr txBox="1"/>
          <p:nvPr>
            <p:ph idx="17" type="body"/>
          </p:nvPr>
        </p:nvSpPr>
        <p:spPr>
          <a:xfrm>
            <a:off x="8928647" y="5053923"/>
            <a:ext cx="5196300" cy="404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02" name="Google Shape;3102;p291"/>
          <p:cNvSpPr txBox="1"/>
          <p:nvPr>
            <p:ph idx="18" type="body"/>
          </p:nvPr>
        </p:nvSpPr>
        <p:spPr>
          <a:xfrm>
            <a:off x="16690094" y="5470483"/>
            <a:ext cx="51963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03" name="Google Shape;3103;p291"/>
          <p:cNvSpPr txBox="1"/>
          <p:nvPr>
            <p:ph idx="19" type="body"/>
          </p:nvPr>
        </p:nvSpPr>
        <p:spPr>
          <a:xfrm>
            <a:off x="16690094" y="5053923"/>
            <a:ext cx="5196300" cy="404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04" name="Google Shape;3104;p291"/>
          <p:cNvSpPr txBox="1"/>
          <p:nvPr>
            <p:ph idx="20" type="body"/>
          </p:nvPr>
        </p:nvSpPr>
        <p:spPr>
          <a:xfrm>
            <a:off x="8928647" y="11758910"/>
            <a:ext cx="6849000" cy="1106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05" name="Google Shape;3105;p291"/>
          <p:cNvSpPr txBox="1"/>
          <p:nvPr>
            <p:ph idx="21" type="body"/>
          </p:nvPr>
        </p:nvSpPr>
        <p:spPr>
          <a:xfrm>
            <a:off x="16692037" y="11758910"/>
            <a:ext cx="6849000" cy="1106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06" name="Google Shape;3106;p291"/>
          <p:cNvSpPr txBox="1"/>
          <p:nvPr>
            <p:ph idx="22" type="body"/>
          </p:nvPr>
        </p:nvSpPr>
        <p:spPr>
          <a:xfrm>
            <a:off x="8928647" y="9797684"/>
            <a:ext cx="51963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07" name="Google Shape;3107;p291"/>
          <p:cNvSpPr txBox="1"/>
          <p:nvPr>
            <p:ph idx="23" type="body"/>
          </p:nvPr>
        </p:nvSpPr>
        <p:spPr>
          <a:xfrm>
            <a:off x="8928647" y="9381124"/>
            <a:ext cx="5196300" cy="404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08" name="Google Shape;3108;p291"/>
          <p:cNvSpPr txBox="1"/>
          <p:nvPr>
            <p:ph idx="24" type="body"/>
          </p:nvPr>
        </p:nvSpPr>
        <p:spPr>
          <a:xfrm>
            <a:off x="16690094" y="9797684"/>
            <a:ext cx="51963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09" name="Google Shape;3109;p291"/>
          <p:cNvSpPr txBox="1"/>
          <p:nvPr>
            <p:ph idx="25" type="body"/>
          </p:nvPr>
        </p:nvSpPr>
        <p:spPr>
          <a:xfrm>
            <a:off x="16690094" y="9381124"/>
            <a:ext cx="5196300" cy="404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6 text boxes">
  <p:cSld name="Title + body + 6 text boxes">
    <p:spTree>
      <p:nvGrpSpPr>
        <p:cNvPr id="3110" name="Shape 3110"/>
        <p:cNvGrpSpPr/>
        <p:nvPr/>
      </p:nvGrpSpPr>
      <p:grpSpPr>
        <a:xfrm>
          <a:off x="0" y="0"/>
          <a:ext cx="0" cy="0"/>
          <a:chOff x="0" y="0"/>
          <a:chExt cx="0" cy="0"/>
        </a:xfrm>
      </p:grpSpPr>
      <p:sp>
        <p:nvSpPr>
          <p:cNvPr id="3111" name="Google Shape;3111;p292"/>
          <p:cNvSpPr/>
          <p:nvPr/>
        </p:nvSpPr>
        <p:spPr>
          <a:xfrm>
            <a:off x="16385192" y="507999"/>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112" name="Google Shape;3112;p292"/>
          <p:cNvSpPr/>
          <p:nvPr/>
        </p:nvSpPr>
        <p:spPr>
          <a:xfrm>
            <a:off x="8623805" y="507999"/>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113" name="Google Shape;3113;p292"/>
          <p:cNvSpPr/>
          <p:nvPr/>
        </p:nvSpPr>
        <p:spPr>
          <a:xfrm>
            <a:off x="16385192" y="4834189"/>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114" name="Google Shape;3114;p292"/>
          <p:cNvSpPr/>
          <p:nvPr/>
        </p:nvSpPr>
        <p:spPr>
          <a:xfrm>
            <a:off x="8623805" y="4834189"/>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115" name="Google Shape;3115;p292"/>
          <p:cNvSpPr/>
          <p:nvPr/>
        </p:nvSpPr>
        <p:spPr>
          <a:xfrm>
            <a:off x="16385192" y="9160380"/>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116" name="Google Shape;3116;p292"/>
          <p:cNvSpPr/>
          <p:nvPr/>
        </p:nvSpPr>
        <p:spPr>
          <a:xfrm>
            <a:off x="8623805" y="9160380"/>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117" name="Google Shape;3117;p292"/>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8" name="Google Shape;3118;p292"/>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19" name="Google Shape;3119;p292"/>
          <p:cNvSpPr txBox="1"/>
          <p:nvPr>
            <p:ph idx="2" type="body"/>
          </p:nvPr>
        </p:nvSpPr>
        <p:spPr>
          <a:xfrm>
            <a:off x="537007" y="8719977"/>
            <a:ext cx="4956000" cy="44898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20" name="Google Shape;3120;p292"/>
          <p:cNvSpPr/>
          <p:nvPr>
            <p:ph idx="3"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1" name="Google Shape;3121;p292"/>
          <p:cNvSpPr/>
          <p:nvPr>
            <p:ph idx="4"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2" name="Google Shape;3122;p292"/>
          <p:cNvSpPr txBox="1"/>
          <p:nvPr>
            <p:ph idx="5" type="body"/>
          </p:nvPr>
        </p:nvSpPr>
        <p:spPr>
          <a:xfrm>
            <a:off x="8928647" y="860193"/>
            <a:ext cx="68490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23" name="Google Shape;3123;p292"/>
          <p:cNvSpPr txBox="1"/>
          <p:nvPr>
            <p:ph idx="6" type="body"/>
          </p:nvPr>
        </p:nvSpPr>
        <p:spPr>
          <a:xfrm>
            <a:off x="16693381" y="860193"/>
            <a:ext cx="68490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24" name="Google Shape;3124;p292"/>
          <p:cNvSpPr txBox="1"/>
          <p:nvPr>
            <p:ph idx="7" type="body"/>
          </p:nvPr>
        </p:nvSpPr>
        <p:spPr>
          <a:xfrm>
            <a:off x="8928647" y="5186383"/>
            <a:ext cx="68490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25" name="Google Shape;3125;p292"/>
          <p:cNvSpPr txBox="1"/>
          <p:nvPr>
            <p:ph idx="8" type="body"/>
          </p:nvPr>
        </p:nvSpPr>
        <p:spPr>
          <a:xfrm>
            <a:off x="16693381" y="5186383"/>
            <a:ext cx="68490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26" name="Google Shape;3126;p292"/>
          <p:cNvSpPr txBox="1"/>
          <p:nvPr>
            <p:ph idx="9" type="body"/>
          </p:nvPr>
        </p:nvSpPr>
        <p:spPr>
          <a:xfrm>
            <a:off x="8928647" y="9513884"/>
            <a:ext cx="68490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27" name="Google Shape;3127;p292"/>
          <p:cNvSpPr txBox="1"/>
          <p:nvPr>
            <p:ph idx="13" type="body"/>
          </p:nvPr>
        </p:nvSpPr>
        <p:spPr>
          <a:xfrm>
            <a:off x="16693381" y="9513884"/>
            <a:ext cx="68490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imgs grid">
  <p:cSld name="8 imgs grid">
    <p:spTree>
      <p:nvGrpSpPr>
        <p:cNvPr id="235" name="Shape 235"/>
        <p:cNvGrpSpPr/>
        <p:nvPr/>
      </p:nvGrpSpPr>
      <p:grpSpPr>
        <a:xfrm>
          <a:off x="0" y="0"/>
          <a:ext cx="0" cy="0"/>
          <a:chOff x="0" y="0"/>
          <a:chExt cx="0" cy="0"/>
        </a:xfrm>
      </p:grpSpPr>
      <p:sp>
        <p:nvSpPr>
          <p:cNvPr id="236" name="Google Shape;236;p30"/>
          <p:cNvSpPr/>
          <p:nvPr>
            <p:ph idx="2" type="pic"/>
          </p:nvPr>
        </p:nvSpPr>
        <p:spPr>
          <a:xfrm>
            <a:off x="536972" y="500554"/>
            <a:ext cx="5619654" cy="6223001"/>
          </a:xfrm>
          <a:prstGeom prst="roundRect">
            <a:avLst>
              <a:gd fmla="val 4991" name="adj"/>
            </a:avLst>
          </a:prstGeom>
          <a:noFill/>
          <a:ln>
            <a:noFill/>
          </a:ln>
        </p:spPr>
      </p:sp>
      <p:sp>
        <p:nvSpPr>
          <p:cNvPr id="237" name="Google Shape;237;p30"/>
          <p:cNvSpPr/>
          <p:nvPr>
            <p:ph idx="3" type="pic"/>
          </p:nvPr>
        </p:nvSpPr>
        <p:spPr>
          <a:xfrm>
            <a:off x="6432001" y="500554"/>
            <a:ext cx="5619654" cy="6223001"/>
          </a:xfrm>
          <a:prstGeom prst="roundRect">
            <a:avLst>
              <a:gd fmla="val 4991" name="adj"/>
            </a:avLst>
          </a:prstGeom>
          <a:noFill/>
          <a:ln>
            <a:noFill/>
          </a:ln>
        </p:spPr>
      </p:sp>
      <p:sp>
        <p:nvSpPr>
          <p:cNvPr id="238" name="Google Shape;238;p30"/>
          <p:cNvSpPr/>
          <p:nvPr>
            <p:ph idx="4" type="pic"/>
          </p:nvPr>
        </p:nvSpPr>
        <p:spPr>
          <a:xfrm>
            <a:off x="12329688" y="500554"/>
            <a:ext cx="5619654" cy="6223001"/>
          </a:xfrm>
          <a:prstGeom prst="roundRect">
            <a:avLst>
              <a:gd fmla="val 4991" name="adj"/>
            </a:avLst>
          </a:prstGeom>
          <a:noFill/>
          <a:ln>
            <a:noFill/>
          </a:ln>
        </p:spPr>
      </p:sp>
      <p:sp>
        <p:nvSpPr>
          <p:cNvPr id="239" name="Google Shape;239;p30"/>
          <p:cNvSpPr/>
          <p:nvPr>
            <p:ph idx="5" type="pic"/>
          </p:nvPr>
        </p:nvSpPr>
        <p:spPr>
          <a:xfrm>
            <a:off x="18227376" y="500554"/>
            <a:ext cx="5619654" cy="6223001"/>
          </a:xfrm>
          <a:prstGeom prst="roundRect">
            <a:avLst>
              <a:gd fmla="val 4991" name="adj"/>
            </a:avLst>
          </a:prstGeom>
          <a:noFill/>
          <a:ln>
            <a:noFill/>
          </a:ln>
        </p:spPr>
      </p:sp>
      <p:sp>
        <p:nvSpPr>
          <p:cNvPr id="240" name="Google Shape;240;p30"/>
          <p:cNvSpPr/>
          <p:nvPr>
            <p:ph idx="6" type="pic"/>
          </p:nvPr>
        </p:nvSpPr>
        <p:spPr>
          <a:xfrm>
            <a:off x="536972" y="6990895"/>
            <a:ext cx="5619654" cy="6223001"/>
          </a:xfrm>
          <a:prstGeom prst="roundRect">
            <a:avLst>
              <a:gd fmla="val 4991" name="adj"/>
            </a:avLst>
          </a:prstGeom>
          <a:noFill/>
          <a:ln>
            <a:noFill/>
          </a:ln>
        </p:spPr>
      </p:sp>
      <p:sp>
        <p:nvSpPr>
          <p:cNvPr id="241" name="Google Shape;241;p30"/>
          <p:cNvSpPr/>
          <p:nvPr>
            <p:ph idx="7" type="pic"/>
          </p:nvPr>
        </p:nvSpPr>
        <p:spPr>
          <a:xfrm>
            <a:off x="6432001" y="6990895"/>
            <a:ext cx="5619654" cy="6223001"/>
          </a:xfrm>
          <a:prstGeom prst="roundRect">
            <a:avLst>
              <a:gd fmla="val 4991" name="adj"/>
            </a:avLst>
          </a:prstGeom>
          <a:noFill/>
          <a:ln>
            <a:noFill/>
          </a:ln>
        </p:spPr>
      </p:sp>
      <p:sp>
        <p:nvSpPr>
          <p:cNvPr id="242" name="Google Shape;242;p30"/>
          <p:cNvSpPr/>
          <p:nvPr>
            <p:ph idx="8" type="pic"/>
          </p:nvPr>
        </p:nvSpPr>
        <p:spPr>
          <a:xfrm>
            <a:off x="12329688" y="6990895"/>
            <a:ext cx="5619654" cy="6223001"/>
          </a:xfrm>
          <a:prstGeom prst="roundRect">
            <a:avLst>
              <a:gd fmla="val 4991" name="adj"/>
            </a:avLst>
          </a:prstGeom>
          <a:noFill/>
          <a:ln>
            <a:noFill/>
          </a:ln>
        </p:spPr>
      </p:sp>
      <p:sp>
        <p:nvSpPr>
          <p:cNvPr id="243" name="Google Shape;243;p30"/>
          <p:cNvSpPr/>
          <p:nvPr>
            <p:ph idx="9" type="pic"/>
          </p:nvPr>
        </p:nvSpPr>
        <p:spPr>
          <a:xfrm>
            <a:off x="18227376" y="6990895"/>
            <a:ext cx="5619654" cy="6223001"/>
          </a:xfrm>
          <a:prstGeom prst="roundRect">
            <a:avLst>
              <a:gd fmla="val 4991" name="adj"/>
            </a:avLst>
          </a:prstGeom>
          <a:noFill/>
          <a:ln>
            <a:noFill/>
          </a:ln>
        </p:spPr>
      </p:sp>
    </p:spTree>
  </p:cSld>
  <p:clrMapOvr>
    <a:masterClrMapping/>
  </p:clrMapOvr>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quote">
  <p:cSld name="Title + body + quote">
    <p:spTree>
      <p:nvGrpSpPr>
        <p:cNvPr id="3128" name="Shape 3128"/>
        <p:cNvGrpSpPr/>
        <p:nvPr/>
      </p:nvGrpSpPr>
      <p:grpSpPr>
        <a:xfrm>
          <a:off x="0" y="0"/>
          <a:ext cx="0" cy="0"/>
          <a:chOff x="0" y="0"/>
          <a:chExt cx="0" cy="0"/>
        </a:xfrm>
      </p:grpSpPr>
      <p:sp>
        <p:nvSpPr>
          <p:cNvPr id="3129" name="Google Shape;3129;p293"/>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0" name="Google Shape;3130;p293"/>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31" name="Google Shape;3131;p293"/>
          <p:cNvSpPr txBox="1"/>
          <p:nvPr>
            <p:ph idx="2" type="body"/>
          </p:nvPr>
        </p:nvSpPr>
        <p:spPr>
          <a:xfrm>
            <a:off x="537007" y="8719977"/>
            <a:ext cx="4956000" cy="44898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32" name="Google Shape;3132;p293"/>
          <p:cNvSpPr/>
          <p:nvPr>
            <p:ph idx="3"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3" name="Google Shape;3133;p293"/>
          <p:cNvSpPr/>
          <p:nvPr>
            <p:ph idx="4"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4" name="Google Shape;3134;p293"/>
          <p:cNvSpPr txBox="1"/>
          <p:nvPr>
            <p:ph idx="5" type="body"/>
          </p:nvPr>
        </p:nvSpPr>
        <p:spPr>
          <a:xfrm>
            <a:off x="8674226" y="423252"/>
            <a:ext cx="14497800" cy="84024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2"/>
              </a:buClr>
              <a:buSzPts val="6000"/>
              <a:buFont typeface="Arial"/>
              <a:buNone/>
              <a:defRPr sz="6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rows">
  <p:cSld name="Title + rows">
    <p:spTree>
      <p:nvGrpSpPr>
        <p:cNvPr id="3135" name="Shape 3135"/>
        <p:cNvGrpSpPr/>
        <p:nvPr/>
      </p:nvGrpSpPr>
      <p:grpSpPr>
        <a:xfrm>
          <a:off x="0" y="0"/>
          <a:ext cx="0" cy="0"/>
          <a:chOff x="0" y="0"/>
          <a:chExt cx="0" cy="0"/>
        </a:xfrm>
      </p:grpSpPr>
      <p:sp>
        <p:nvSpPr>
          <p:cNvPr id="3136" name="Google Shape;3136;p294"/>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7" name="Google Shape;3137;p294"/>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38" name="Google Shape;3138;p294"/>
          <p:cNvSpPr txBox="1"/>
          <p:nvPr>
            <p:ph idx="2" type="body"/>
          </p:nvPr>
        </p:nvSpPr>
        <p:spPr>
          <a:xfrm>
            <a:off x="537007" y="3466992"/>
            <a:ext cx="13755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39" name="Google Shape;3139;p294"/>
          <p:cNvSpPr txBox="1"/>
          <p:nvPr>
            <p:ph idx="3" type="body"/>
          </p:nvPr>
        </p:nvSpPr>
        <p:spPr>
          <a:xfrm>
            <a:off x="8674225" y="3466992"/>
            <a:ext cx="14497800" cy="168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40" name="Google Shape;3140;p294"/>
          <p:cNvSpPr txBox="1"/>
          <p:nvPr>
            <p:ph idx="4" type="body"/>
          </p:nvPr>
        </p:nvSpPr>
        <p:spPr>
          <a:xfrm>
            <a:off x="537007" y="6085354"/>
            <a:ext cx="13755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41" name="Google Shape;3141;p294"/>
          <p:cNvSpPr txBox="1"/>
          <p:nvPr>
            <p:ph idx="5" type="body"/>
          </p:nvPr>
        </p:nvSpPr>
        <p:spPr>
          <a:xfrm>
            <a:off x="537007" y="8763733"/>
            <a:ext cx="13755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42" name="Google Shape;3142;p294"/>
          <p:cNvSpPr txBox="1"/>
          <p:nvPr>
            <p:ph idx="6" type="body"/>
          </p:nvPr>
        </p:nvSpPr>
        <p:spPr>
          <a:xfrm>
            <a:off x="8674225" y="6133322"/>
            <a:ext cx="14497800" cy="168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43" name="Google Shape;3143;p294"/>
          <p:cNvSpPr txBox="1"/>
          <p:nvPr>
            <p:ph idx="7" type="body"/>
          </p:nvPr>
        </p:nvSpPr>
        <p:spPr>
          <a:xfrm>
            <a:off x="8674225" y="8811701"/>
            <a:ext cx="14497800" cy="168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rows (3 columns)">
  <p:cSld name="Title + rows (3 columns)">
    <p:spTree>
      <p:nvGrpSpPr>
        <p:cNvPr id="3144" name="Shape 3144"/>
        <p:cNvGrpSpPr/>
        <p:nvPr/>
      </p:nvGrpSpPr>
      <p:grpSpPr>
        <a:xfrm>
          <a:off x="0" y="0"/>
          <a:ext cx="0" cy="0"/>
          <a:chOff x="0" y="0"/>
          <a:chExt cx="0" cy="0"/>
        </a:xfrm>
      </p:grpSpPr>
      <p:sp>
        <p:nvSpPr>
          <p:cNvPr id="3145" name="Google Shape;3145;p295"/>
          <p:cNvSpPr txBox="1"/>
          <p:nvPr>
            <p:ph idx="1" type="body"/>
          </p:nvPr>
        </p:nvSpPr>
        <p:spPr>
          <a:xfrm>
            <a:off x="17488430" y="3466992"/>
            <a:ext cx="5681700" cy="1180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200"/>
              <a:buFont typeface="Arial"/>
              <a:buNone/>
              <a:defRPr sz="22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46" name="Google Shape;3146;p295"/>
          <p:cNvSpPr txBox="1"/>
          <p:nvPr>
            <p:ph idx="2" type="body"/>
          </p:nvPr>
        </p:nvSpPr>
        <p:spPr>
          <a:xfrm>
            <a:off x="17488430" y="6133322"/>
            <a:ext cx="5681700" cy="1180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200"/>
              <a:buFont typeface="Arial"/>
              <a:buNone/>
              <a:defRPr sz="22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47" name="Google Shape;3147;p295"/>
          <p:cNvSpPr txBox="1"/>
          <p:nvPr>
            <p:ph idx="3" type="body"/>
          </p:nvPr>
        </p:nvSpPr>
        <p:spPr>
          <a:xfrm>
            <a:off x="17488430" y="8811701"/>
            <a:ext cx="5681700" cy="1180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200"/>
              <a:buFont typeface="Arial"/>
              <a:buNone/>
              <a:defRPr sz="22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48" name="Google Shape;3148;p295"/>
          <p:cNvSpPr txBox="1"/>
          <p:nvPr>
            <p:ph idx="4" type="body"/>
          </p:nvPr>
        </p:nvSpPr>
        <p:spPr>
          <a:xfrm>
            <a:off x="8674225" y="3466992"/>
            <a:ext cx="5681700" cy="1477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800"/>
              <a:buFont typeface="Arial"/>
              <a:buNone/>
              <a:defRPr sz="28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49" name="Google Shape;3149;p295"/>
          <p:cNvSpPr txBox="1"/>
          <p:nvPr>
            <p:ph idx="5" type="body"/>
          </p:nvPr>
        </p:nvSpPr>
        <p:spPr>
          <a:xfrm>
            <a:off x="8674225" y="6133322"/>
            <a:ext cx="5681700" cy="1477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800"/>
              <a:buFont typeface="Arial"/>
              <a:buNone/>
              <a:defRPr sz="28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50" name="Google Shape;3150;p295"/>
          <p:cNvSpPr txBox="1"/>
          <p:nvPr>
            <p:ph idx="6" type="body"/>
          </p:nvPr>
        </p:nvSpPr>
        <p:spPr>
          <a:xfrm>
            <a:off x="8674225" y="8811701"/>
            <a:ext cx="5681700" cy="1477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800"/>
              <a:buFont typeface="Arial"/>
              <a:buNone/>
              <a:defRPr sz="28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51" name="Google Shape;3151;p295"/>
          <p:cNvSpPr txBox="1"/>
          <p:nvPr>
            <p:ph idx="7"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2" name="Google Shape;3152;p295"/>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53" name="Google Shape;3153;p295"/>
          <p:cNvSpPr txBox="1"/>
          <p:nvPr>
            <p:ph idx="8" type="body"/>
          </p:nvPr>
        </p:nvSpPr>
        <p:spPr>
          <a:xfrm>
            <a:off x="537007" y="3466992"/>
            <a:ext cx="13755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54" name="Google Shape;3154;p295"/>
          <p:cNvSpPr txBox="1"/>
          <p:nvPr>
            <p:ph idx="9" type="body"/>
          </p:nvPr>
        </p:nvSpPr>
        <p:spPr>
          <a:xfrm>
            <a:off x="537007" y="6085354"/>
            <a:ext cx="13755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55" name="Google Shape;3155;p295"/>
          <p:cNvSpPr txBox="1"/>
          <p:nvPr>
            <p:ph idx="13" type="body"/>
          </p:nvPr>
        </p:nvSpPr>
        <p:spPr>
          <a:xfrm>
            <a:off x="537007" y="8763733"/>
            <a:ext cx="13755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6 text boxes">
  <p:cSld name="Title + 6 text boxes">
    <p:spTree>
      <p:nvGrpSpPr>
        <p:cNvPr id="3156" name="Shape 3156"/>
        <p:cNvGrpSpPr/>
        <p:nvPr/>
      </p:nvGrpSpPr>
      <p:grpSpPr>
        <a:xfrm>
          <a:off x="0" y="0"/>
          <a:ext cx="0" cy="0"/>
          <a:chOff x="0" y="0"/>
          <a:chExt cx="0" cy="0"/>
        </a:xfrm>
      </p:grpSpPr>
      <p:sp>
        <p:nvSpPr>
          <p:cNvPr id="3157" name="Google Shape;3157;p296"/>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8" name="Google Shape;3158;p296"/>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59" name="Google Shape;3159;p296"/>
          <p:cNvSpPr txBox="1"/>
          <p:nvPr>
            <p:ph idx="2" type="body"/>
          </p:nvPr>
        </p:nvSpPr>
        <p:spPr>
          <a:xfrm>
            <a:off x="537007" y="3466992"/>
            <a:ext cx="7031700" cy="225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60" name="Google Shape;3160;p296"/>
          <p:cNvSpPr txBox="1"/>
          <p:nvPr>
            <p:ph idx="3" type="body"/>
          </p:nvPr>
        </p:nvSpPr>
        <p:spPr>
          <a:xfrm>
            <a:off x="8672449" y="3466992"/>
            <a:ext cx="7031700" cy="225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61" name="Google Shape;3161;p296"/>
          <p:cNvSpPr txBox="1"/>
          <p:nvPr>
            <p:ph idx="4" type="body"/>
          </p:nvPr>
        </p:nvSpPr>
        <p:spPr>
          <a:xfrm>
            <a:off x="16820845" y="3466992"/>
            <a:ext cx="7031700" cy="225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62" name="Google Shape;3162;p296"/>
          <p:cNvSpPr txBox="1"/>
          <p:nvPr>
            <p:ph idx="5" type="body"/>
          </p:nvPr>
        </p:nvSpPr>
        <p:spPr>
          <a:xfrm>
            <a:off x="537007" y="7852451"/>
            <a:ext cx="7031700" cy="225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63" name="Google Shape;3163;p296"/>
          <p:cNvSpPr txBox="1"/>
          <p:nvPr>
            <p:ph idx="6" type="body"/>
          </p:nvPr>
        </p:nvSpPr>
        <p:spPr>
          <a:xfrm>
            <a:off x="8672449" y="7852451"/>
            <a:ext cx="7031700" cy="225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64" name="Google Shape;3164;p296"/>
          <p:cNvSpPr txBox="1"/>
          <p:nvPr>
            <p:ph idx="7" type="body"/>
          </p:nvPr>
        </p:nvSpPr>
        <p:spPr>
          <a:xfrm>
            <a:off x="16820845" y="7852451"/>
            <a:ext cx="7031700" cy="225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4 columns">
  <p:cSld name="Title + 4 columns">
    <p:spTree>
      <p:nvGrpSpPr>
        <p:cNvPr id="3165" name="Shape 3165"/>
        <p:cNvGrpSpPr/>
        <p:nvPr/>
      </p:nvGrpSpPr>
      <p:grpSpPr>
        <a:xfrm>
          <a:off x="0" y="0"/>
          <a:ext cx="0" cy="0"/>
          <a:chOff x="0" y="0"/>
          <a:chExt cx="0" cy="0"/>
        </a:xfrm>
      </p:grpSpPr>
      <p:sp>
        <p:nvSpPr>
          <p:cNvPr id="3166" name="Google Shape;3166;p297"/>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7" name="Google Shape;3167;p297"/>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68" name="Google Shape;3168;p297"/>
          <p:cNvSpPr txBox="1"/>
          <p:nvPr>
            <p:ph idx="2" type="body"/>
          </p:nvPr>
        </p:nvSpPr>
        <p:spPr>
          <a:xfrm>
            <a:off x="537007" y="5086799"/>
            <a:ext cx="5339100" cy="387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69" name="Google Shape;3169;p297"/>
          <p:cNvSpPr txBox="1"/>
          <p:nvPr>
            <p:ph idx="3" type="body"/>
          </p:nvPr>
        </p:nvSpPr>
        <p:spPr>
          <a:xfrm>
            <a:off x="6525437" y="5086799"/>
            <a:ext cx="5339100" cy="387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70" name="Google Shape;3170;p297"/>
          <p:cNvSpPr txBox="1"/>
          <p:nvPr>
            <p:ph idx="4" type="body"/>
          </p:nvPr>
        </p:nvSpPr>
        <p:spPr>
          <a:xfrm>
            <a:off x="12513867" y="5086799"/>
            <a:ext cx="5339100" cy="387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71" name="Google Shape;3171;p297"/>
          <p:cNvSpPr txBox="1"/>
          <p:nvPr>
            <p:ph idx="5" type="body"/>
          </p:nvPr>
        </p:nvSpPr>
        <p:spPr>
          <a:xfrm>
            <a:off x="18502297" y="5086799"/>
            <a:ext cx="5339100" cy="387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5 columns">
  <p:cSld name="Title + 5 columns">
    <p:spTree>
      <p:nvGrpSpPr>
        <p:cNvPr id="3172" name="Shape 3172"/>
        <p:cNvGrpSpPr/>
        <p:nvPr/>
      </p:nvGrpSpPr>
      <p:grpSpPr>
        <a:xfrm>
          <a:off x="0" y="0"/>
          <a:ext cx="0" cy="0"/>
          <a:chOff x="0" y="0"/>
          <a:chExt cx="0" cy="0"/>
        </a:xfrm>
      </p:grpSpPr>
      <p:sp>
        <p:nvSpPr>
          <p:cNvPr id="3173" name="Google Shape;3173;p298"/>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4" name="Google Shape;3174;p298"/>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75" name="Google Shape;3175;p298"/>
          <p:cNvSpPr txBox="1"/>
          <p:nvPr>
            <p:ph idx="2" type="body"/>
          </p:nvPr>
        </p:nvSpPr>
        <p:spPr>
          <a:xfrm>
            <a:off x="537007" y="5086799"/>
            <a:ext cx="4280700" cy="4683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76" name="Google Shape;3176;p298"/>
          <p:cNvSpPr txBox="1"/>
          <p:nvPr>
            <p:ph idx="3" type="body"/>
          </p:nvPr>
        </p:nvSpPr>
        <p:spPr>
          <a:xfrm>
            <a:off x="5294306" y="5086799"/>
            <a:ext cx="4280700" cy="4683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77" name="Google Shape;3177;p298"/>
          <p:cNvSpPr txBox="1"/>
          <p:nvPr>
            <p:ph idx="4" type="body"/>
          </p:nvPr>
        </p:nvSpPr>
        <p:spPr>
          <a:xfrm>
            <a:off x="10051605" y="5086799"/>
            <a:ext cx="4280700" cy="4683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78" name="Google Shape;3178;p298"/>
          <p:cNvSpPr txBox="1"/>
          <p:nvPr>
            <p:ph idx="5" type="body"/>
          </p:nvPr>
        </p:nvSpPr>
        <p:spPr>
          <a:xfrm>
            <a:off x="14808904" y="5086799"/>
            <a:ext cx="4280700" cy="4683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79" name="Google Shape;3179;p298"/>
          <p:cNvSpPr txBox="1"/>
          <p:nvPr>
            <p:ph idx="6" type="body"/>
          </p:nvPr>
        </p:nvSpPr>
        <p:spPr>
          <a:xfrm>
            <a:off x="19566203" y="5086799"/>
            <a:ext cx="4280700" cy="4683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highlight">
  <p:cSld name="Quote highlight">
    <p:spTree>
      <p:nvGrpSpPr>
        <p:cNvPr id="3180" name="Shape 3180"/>
        <p:cNvGrpSpPr/>
        <p:nvPr/>
      </p:nvGrpSpPr>
      <p:grpSpPr>
        <a:xfrm>
          <a:off x="0" y="0"/>
          <a:ext cx="0" cy="0"/>
          <a:chOff x="0" y="0"/>
          <a:chExt cx="0" cy="0"/>
        </a:xfrm>
      </p:grpSpPr>
      <p:sp>
        <p:nvSpPr>
          <p:cNvPr id="3181" name="Google Shape;3181;p299"/>
          <p:cNvSpPr txBox="1"/>
          <p:nvPr>
            <p:ph idx="1" type="body"/>
          </p:nvPr>
        </p:nvSpPr>
        <p:spPr>
          <a:xfrm>
            <a:off x="537007" y="423252"/>
            <a:ext cx="14497800" cy="93255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0"/>
              </a:spcBef>
              <a:spcAft>
                <a:spcPts val="0"/>
              </a:spcAft>
              <a:buClr>
                <a:schemeClr val="dk2"/>
              </a:buClr>
              <a:buSzPts val="6000"/>
              <a:buFont typeface="Arial"/>
              <a:buNone/>
              <a:defRPr sz="6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highlight + img">
  <p:cSld name="Quote highlight + img">
    <p:spTree>
      <p:nvGrpSpPr>
        <p:cNvPr id="3182" name="Shape 3182"/>
        <p:cNvGrpSpPr/>
        <p:nvPr/>
      </p:nvGrpSpPr>
      <p:grpSpPr>
        <a:xfrm>
          <a:off x="0" y="0"/>
          <a:ext cx="0" cy="0"/>
          <a:chOff x="0" y="0"/>
          <a:chExt cx="0" cy="0"/>
        </a:xfrm>
      </p:grpSpPr>
      <p:sp>
        <p:nvSpPr>
          <p:cNvPr id="3183" name="Google Shape;3183;p300"/>
          <p:cNvSpPr/>
          <p:nvPr>
            <p:ph idx="2" type="pic"/>
          </p:nvPr>
        </p:nvSpPr>
        <p:spPr>
          <a:xfrm>
            <a:off x="532473" y="508000"/>
            <a:ext cx="6918600" cy="12705600"/>
          </a:xfrm>
          <a:prstGeom prst="roundRect">
            <a:avLst>
              <a:gd fmla="val 2162" name="adj"/>
            </a:avLst>
          </a:prstGeom>
          <a:noFill/>
          <a:ln>
            <a:noFill/>
          </a:ln>
        </p:spPr>
      </p:sp>
      <p:sp>
        <p:nvSpPr>
          <p:cNvPr id="3184" name="Google Shape;3184;p300"/>
          <p:cNvSpPr txBox="1"/>
          <p:nvPr>
            <p:ph idx="1" type="body"/>
          </p:nvPr>
        </p:nvSpPr>
        <p:spPr>
          <a:xfrm>
            <a:off x="7966499" y="423252"/>
            <a:ext cx="15824400" cy="75714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2"/>
              </a:buClr>
              <a:buSzPts val="6000"/>
              <a:buFont typeface="Arial"/>
              <a:buNone/>
              <a:defRPr sz="6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85" name="Google Shape;3185;p300"/>
          <p:cNvSpPr txBox="1"/>
          <p:nvPr>
            <p:ph idx="3" type="body"/>
          </p:nvPr>
        </p:nvSpPr>
        <p:spPr>
          <a:xfrm>
            <a:off x="7967897" y="12189446"/>
            <a:ext cx="4279500" cy="10791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Font typeface="Arial"/>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3186" name="Shape 3186"/>
        <p:cNvGrpSpPr/>
        <p:nvPr/>
      </p:nvGrpSpPr>
      <p:grpSpPr>
        <a:xfrm>
          <a:off x="0" y="0"/>
          <a:ext cx="0" cy="0"/>
          <a:chOff x="0" y="0"/>
          <a:chExt cx="0" cy="0"/>
        </a:xfrm>
      </p:grpSpPr>
      <p:sp>
        <p:nvSpPr>
          <p:cNvPr id="3187" name="Google Shape;3187;p301"/>
          <p:cNvSpPr txBox="1"/>
          <p:nvPr>
            <p:ph idx="1" type="body"/>
          </p:nvPr>
        </p:nvSpPr>
        <p:spPr>
          <a:xfrm>
            <a:off x="537007" y="423252"/>
            <a:ext cx="23253900" cy="5632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1"/>
              </a:buClr>
              <a:buSzPts val="10000"/>
              <a:buFont typeface="Arial"/>
              <a:buNone/>
              <a:defRPr sz="10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88" name="Google Shape;3188;p301"/>
          <p:cNvSpPr txBox="1"/>
          <p:nvPr>
            <p:ph idx="2" type="body"/>
          </p:nvPr>
        </p:nvSpPr>
        <p:spPr>
          <a:xfrm>
            <a:off x="537007" y="12189446"/>
            <a:ext cx="4279500" cy="10791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Font typeface="Arial"/>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g">
  <p:cSld name="Quote + img">
    <p:spTree>
      <p:nvGrpSpPr>
        <p:cNvPr id="3189" name="Shape 3189"/>
        <p:cNvGrpSpPr/>
        <p:nvPr/>
      </p:nvGrpSpPr>
      <p:grpSpPr>
        <a:xfrm>
          <a:off x="0" y="0"/>
          <a:ext cx="0" cy="0"/>
          <a:chOff x="0" y="0"/>
          <a:chExt cx="0" cy="0"/>
        </a:xfrm>
      </p:grpSpPr>
      <p:sp>
        <p:nvSpPr>
          <p:cNvPr id="3190" name="Google Shape;3190;p302"/>
          <p:cNvSpPr/>
          <p:nvPr>
            <p:ph idx="2" type="pic"/>
          </p:nvPr>
        </p:nvSpPr>
        <p:spPr>
          <a:xfrm>
            <a:off x="11141895" y="508000"/>
            <a:ext cx="12705000" cy="12705600"/>
          </a:xfrm>
          <a:prstGeom prst="roundRect">
            <a:avLst>
              <a:gd fmla="val 2162" name="adj"/>
            </a:avLst>
          </a:prstGeom>
          <a:noFill/>
          <a:ln>
            <a:noFill/>
          </a:ln>
        </p:spPr>
      </p:sp>
      <p:sp>
        <p:nvSpPr>
          <p:cNvPr id="3191" name="Google Shape;3191;p302"/>
          <p:cNvSpPr txBox="1"/>
          <p:nvPr>
            <p:ph idx="1" type="body"/>
          </p:nvPr>
        </p:nvSpPr>
        <p:spPr>
          <a:xfrm>
            <a:off x="537008" y="423252"/>
            <a:ext cx="9537900" cy="5632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1"/>
              </a:buClr>
              <a:buSzPts val="10000"/>
              <a:buFont typeface="Arial"/>
              <a:buNone/>
              <a:defRPr sz="10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92" name="Google Shape;3192;p302"/>
          <p:cNvSpPr txBox="1"/>
          <p:nvPr>
            <p:ph idx="3" type="body"/>
          </p:nvPr>
        </p:nvSpPr>
        <p:spPr>
          <a:xfrm>
            <a:off x="537007" y="12189446"/>
            <a:ext cx="4279500" cy="10791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Font typeface="Arial"/>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6" name="Shape 16"/>
        <p:cNvGrpSpPr/>
        <p:nvPr/>
      </p:nvGrpSpPr>
      <p:grpSpPr>
        <a:xfrm>
          <a:off x="0" y="0"/>
          <a:ext cx="0" cy="0"/>
          <a:chOff x="0" y="0"/>
          <a:chExt cx="0" cy="0"/>
        </a:xfrm>
      </p:grpSpPr>
      <p:sp>
        <p:nvSpPr>
          <p:cNvPr id="17" name="Google Shape;17;p4"/>
          <p:cNvSpPr txBox="1"/>
          <p:nvPr>
            <p:ph type="title"/>
          </p:nvPr>
        </p:nvSpPr>
        <p:spPr>
          <a:xfrm>
            <a:off x="537006" y="423251"/>
            <a:ext cx="15627095" cy="1477328"/>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10000"/>
              <a:buFont typeface="Helvetica Neue"/>
              <a:buNone/>
              <a:defRPr b="0" sz="10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gs grid">
  <p:cSld name="12 imgs grid">
    <p:spTree>
      <p:nvGrpSpPr>
        <p:cNvPr id="244" name="Shape 244"/>
        <p:cNvGrpSpPr/>
        <p:nvPr/>
      </p:nvGrpSpPr>
      <p:grpSpPr>
        <a:xfrm>
          <a:off x="0" y="0"/>
          <a:ext cx="0" cy="0"/>
          <a:chOff x="0" y="0"/>
          <a:chExt cx="0" cy="0"/>
        </a:xfrm>
      </p:grpSpPr>
      <p:sp>
        <p:nvSpPr>
          <p:cNvPr id="245" name="Google Shape;245;p31"/>
          <p:cNvSpPr/>
          <p:nvPr>
            <p:ph idx="2" type="pic"/>
          </p:nvPr>
        </p:nvSpPr>
        <p:spPr>
          <a:xfrm>
            <a:off x="536972" y="-564944"/>
            <a:ext cx="5619654" cy="6223001"/>
          </a:xfrm>
          <a:prstGeom prst="roundRect">
            <a:avLst>
              <a:gd fmla="val 4991" name="adj"/>
            </a:avLst>
          </a:prstGeom>
          <a:noFill/>
          <a:ln>
            <a:noFill/>
          </a:ln>
        </p:spPr>
      </p:sp>
      <p:sp>
        <p:nvSpPr>
          <p:cNvPr id="246" name="Google Shape;246;p31"/>
          <p:cNvSpPr/>
          <p:nvPr>
            <p:ph idx="3" type="pic"/>
          </p:nvPr>
        </p:nvSpPr>
        <p:spPr>
          <a:xfrm>
            <a:off x="6432001" y="-2743841"/>
            <a:ext cx="5619654" cy="6223001"/>
          </a:xfrm>
          <a:prstGeom prst="roundRect">
            <a:avLst>
              <a:gd fmla="val 4991" name="adj"/>
            </a:avLst>
          </a:prstGeom>
          <a:noFill/>
          <a:ln>
            <a:noFill/>
          </a:ln>
        </p:spPr>
      </p:sp>
      <p:sp>
        <p:nvSpPr>
          <p:cNvPr id="247" name="Google Shape;247;p31"/>
          <p:cNvSpPr/>
          <p:nvPr>
            <p:ph idx="4" type="pic"/>
          </p:nvPr>
        </p:nvSpPr>
        <p:spPr>
          <a:xfrm>
            <a:off x="12329688" y="-1251447"/>
            <a:ext cx="5619654" cy="6223001"/>
          </a:xfrm>
          <a:prstGeom prst="roundRect">
            <a:avLst>
              <a:gd fmla="val 4991" name="adj"/>
            </a:avLst>
          </a:prstGeom>
          <a:noFill/>
          <a:ln>
            <a:noFill/>
          </a:ln>
        </p:spPr>
      </p:sp>
      <p:sp>
        <p:nvSpPr>
          <p:cNvPr id="248" name="Google Shape;248;p31"/>
          <p:cNvSpPr/>
          <p:nvPr>
            <p:ph idx="5" type="pic"/>
          </p:nvPr>
        </p:nvSpPr>
        <p:spPr>
          <a:xfrm>
            <a:off x="18227376" y="-2743842"/>
            <a:ext cx="5619654" cy="6223001"/>
          </a:xfrm>
          <a:prstGeom prst="roundRect">
            <a:avLst>
              <a:gd fmla="val 4991" name="adj"/>
            </a:avLst>
          </a:prstGeom>
          <a:noFill/>
          <a:ln>
            <a:noFill/>
          </a:ln>
        </p:spPr>
      </p:sp>
      <p:sp>
        <p:nvSpPr>
          <p:cNvPr id="249" name="Google Shape;249;p31"/>
          <p:cNvSpPr/>
          <p:nvPr>
            <p:ph idx="6" type="pic"/>
          </p:nvPr>
        </p:nvSpPr>
        <p:spPr>
          <a:xfrm>
            <a:off x="18227376" y="3750743"/>
            <a:ext cx="5619654" cy="6223001"/>
          </a:xfrm>
          <a:prstGeom prst="roundRect">
            <a:avLst>
              <a:gd fmla="val 4991" name="adj"/>
            </a:avLst>
          </a:prstGeom>
          <a:noFill/>
          <a:ln>
            <a:noFill/>
          </a:ln>
        </p:spPr>
      </p:sp>
      <p:sp>
        <p:nvSpPr>
          <p:cNvPr id="250" name="Google Shape;250;p31"/>
          <p:cNvSpPr/>
          <p:nvPr>
            <p:ph idx="7" type="pic"/>
          </p:nvPr>
        </p:nvSpPr>
        <p:spPr>
          <a:xfrm>
            <a:off x="12329688" y="5243137"/>
            <a:ext cx="5619654" cy="6223001"/>
          </a:xfrm>
          <a:prstGeom prst="roundRect">
            <a:avLst>
              <a:gd fmla="val 4991" name="adj"/>
            </a:avLst>
          </a:prstGeom>
          <a:noFill/>
          <a:ln>
            <a:noFill/>
          </a:ln>
        </p:spPr>
      </p:sp>
      <p:sp>
        <p:nvSpPr>
          <p:cNvPr id="251" name="Google Shape;251;p31"/>
          <p:cNvSpPr/>
          <p:nvPr>
            <p:ph idx="8" type="pic"/>
          </p:nvPr>
        </p:nvSpPr>
        <p:spPr>
          <a:xfrm>
            <a:off x="6432001" y="3746498"/>
            <a:ext cx="5619654" cy="6223001"/>
          </a:xfrm>
          <a:prstGeom prst="roundRect">
            <a:avLst>
              <a:gd fmla="val 4991" name="adj"/>
            </a:avLst>
          </a:prstGeom>
          <a:noFill/>
          <a:ln>
            <a:noFill/>
          </a:ln>
        </p:spPr>
      </p:sp>
      <p:sp>
        <p:nvSpPr>
          <p:cNvPr id="252" name="Google Shape;252;p31"/>
          <p:cNvSpPr/>
          <p:nvPr>
            <p:ph idx="9" type="pic"/>
          </p:nvPr>
        </p:nvSpPr>
        <p:spPr>
          <a:xfrm>
            <a:off x="536972" y="5925395"/>
            <a:ext cx="5619654" cy="6223001"/>
          </a:xfrm>
          <a:prstGeom prst="roundRect">
            <a:avLst>
              <a:gd fmla="val 4991" name="adj"/>
            </a:avLst>
          </a:prstGeom>
          <a:noFill/>
          <a:ln>
            <a:noFill/>
          </a:ln>
        </p:spPr>
      </p:sp>
      <p:sp>
        <p:nvSpPr>
          <p:cNvPr id="253" name="Google Shape;253;p31"/>
          <p:cNvSpPr/>
          <p:nvPr>
            <p:ph idx="13" type="pic"/>
          </p:nvPr>
        </p:nvSpPr>
        <p:spPr>
          <a:xfrm>
            <a:off x="536972" y="12415736"/>
            <a:ext cx="5619654" cy="6223001"/>
          </a:xfrm>
          <a:prstGeom prst="roundRect">
            <a:avLst>
              <a:gd fmla="val 4991" name="adj"/>
            </a:avLst>
          </a:prstGeom>
          <a:noFill/>
          <a:ln>
            <a:noFill/>
          </a:ln>
        </p:spPr>
      </p:sp>
      <p:sp>
        <p:nvSpPr>
          <p:cNvPr id="254" name="Google Shape;254;p31"/>
          <p:cNvSpPr/>
          <p:nvPr>
            <p:ph idx="14" type="pic"/>
          </p:nvPr>
        </p:nvSpPr>
        <p:spPr>
          <a:xfrm>
            <a:off x="6432001" y="10236839"/>
            <a:ext cx="5619654" cy="6223001"/>
          </a:xfrm>
          <a:prstGeom prst="roundRect">
            <a:avLst>
              <a:gd fmla="val 4991" name="adj"/>
            </a:avLst>
          </a:prstGeom>
          <a:noFill/>
          <a:ln>
            <a:noFill/>
          </a:ln>
        </p:spPr>
      </p:sp>
      <p:sp>
        <p:nvSpPr>
          <p:cNvPr id="255" name="Google Shape;255;p31"/>
          <p:cNvSpPr/>
          <p:nvPr>
            <p:ph idx="15" type="pic"/>
          </p:nvPr>
        </p:nvSpPr>
        <p:spPr>
          <a:xfrm>
            <a:off x="12329688" y="11733476"/>
            <a:ext cx="5619654" cy="6223001"/>
          </a:xfrm>
          <a:prstGeom prst="roundRect">
            <a:avLst>
              <a:gd fmla="val 4991" name="adj"/>
            </a:avLst>
          </a:prstGeom>
          <a:noFill/>
          <a:ln>
            <a:noFill/>
          </a:ln>
        </p:spPr>
      </p:sp>
      <p:sp>
        <p:nvSpPr>
          <p:cNvPr id="256" name="Google Shape;256;p31"/>
          <p:cNvSpPr/>
          <p:nvPr>
            <p:ph idx="16" type="pic"/>
          </p:nvPr>
        </p:nvSpPr>
        <p:spPr>
          <a:xfrm>
            <a:off x="18227376" y="10253803"/>
            <a:ext cx="5619654" cy="6223001"/>
          </a:xfrm>
          <a:prstGeom prst="roundRect">
            <a:avLst>
              <a:gd fmla="val 4991" name="adj"/>
            </a:avLst>
          </a:prstGeom>
          <a:noFill/>
          <a:ln>
            <a:noFill/>
          </a:ln>
        </p:spPr>
      </p:sp>
    </p:spTree>
  </p:cSld>
  <p:clrMapOvr>
    <a:masterClrMapping/>
  </p:clrMapOvr>
</p:sldLayout>
</file>

<file path=ppt/slideLayouts/slideLayout3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g full">
  <p:cSld name="Img full">
    <p:spTree>
      <p:nvGrpSpPr>
        <p:cNvPr id="3193" name="Shape 3193"/>
        <p:cNvGrpSpPr/>
        <p:nvPr/>
      </p:nvGrpSpPr>
      <p:grpSpPr>
        <a:xfrm>
          <a:off x="0" y="0"/>
          <a:ext cx="0" cy="0"/>
          <a:chOff x="0" y="0"/>
          <a:chExt cx="0" cy="0"/>
        </a:xfrm>
      </p:grpSpPr>
      <p:sp>
        <p:nvSpPr>
          <p:cNvPr id="3194" name="Google Shape;3194;p303"/>
          <p:cNvSpPr/>
          <p:nvPr>
            <p:ph idx="2" type="pic"/>
          </p:nvPr>
        </p:nvSpPr>
        <p:spPr>
          <a:xfrm>
            <a:off x="0" y="1"/>
            <a:ext cx="24384000" cy="13716000"/>
          </a:xfrm>
          <a:prstGeom prst="roundRect">
            <a:avLst>
              <a:gd fmla="val 0" name="adj"/>
            </a:avLst>
          </a:prstGeom>
          <a:noFill/>
          <a:ln>
            <a:noFill/>
          </a:ln>
        </p:spPr>
      </p:sp>
    </p:spTree>
  </p:cSld>
  <p:clrMapOvr>
    <a:masterClrMapping/>
  </p:clrMapOvr>
</p:sldLayout>
</file>

<file path=ppt/slideLayouts/slideLayout3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g">
  <p:cSld name="Img">
    <p:spTree>
      <p:nvGrpSpPr>
        <p:cNvPr id="3195" name="Shape 3195"/>
        <p:cNvGrpSpPr/>
        <p:nvPr/>
      </p:nvGrpSpPr>
      <p:grpSpPr>
        <a:xfrm>
          <a:off x="0" y="0"/>
          <a:ext cx="0" cy="0"/>
          <a:chOff x="0" y="0"/>
          <a:chExt cx="0" cy="0"/>
        </a:xfrm>
      </p:grpSpPr>
      <p:sp>
        <p:nvSpPr>
          <p:cNvPr id="3196" name="Google Shape;3196;p304"/>
          <p:cNvSpPr/>
          <p:nvPr>
            <p:ph idx="2" type="pic"/>
          </p:nvPr>
        </p:nvSpPr>
        <p:spPr>
          <a:xfrm>
            <a:off x="536935" y="508000"/>
            <a:ext cx="23310000" cy="12705600"/>
          </a:xfrm>
          <a:prstGeom prst="roundRect">
            <a:avLst>
              <a:gd fmla="val 2162" name="adj"/>
            </a:avLst>
          </a:prstGeom>
          <a:noFill/>
          <a:ln>
            <a:noFill/>
          </a:ln>
        </p:spPr>
      </p:sp>
    </p:spTree>
  </p:cSld>
  <p:clrMapOvr>
    <a:masterClrMapping/>
  </p:clrMapOvr>
</p:sldLayout>
</file>

<file path=ppt/slideLayouts/slideLayout3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spTree>
      <p:nvGrpSpPr>
        <p:cNvPr id="3197" name="Shape 3197"/>
        <p:cNvGrpSpPr/>
        <p:nvPr/>
      </p:nvGrpSpPr>
      <p:grpSpPr>
        <a:xfrm>
          <a:off x="0" y="0"/>
          <a:ext cx="0" cy="0"/>
          <a:chOff x="0" y="0"/>
          <a:chExt cx="0" cy="0"/>
        </a:xfrm>
      </p:grpSpPr>
      <p:sp>
        <p:nvSpPr>
          <p:cNvPr id="3198" name="Google Shape;3198;p305"/>
          <p:cNvSpPr txBox="1"/>
          <p:nvPr>
            <p:ph idx="1" type="body"/>
          </p:nvPr>
        </p:nvSpPr>
        <p:spPr>
          <a:xfrm>
            <a:off x="537008" y="423252"/>
            <a:ext cx="6778200" cy="1477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1"/>
              </a:buClr>
              <a:buSzPts val="10000"/>
              <a:buFont typeface="Arial"/>
              <a:buNone/>
              <a:defRPr sz="10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99" name="Google Shape;3199;p305"/>
          <p:cNvSpPr txBox="1"/>
          <p:nvPr>
            <p:ph idx="2" type="body"/>
          </p:nvPr>
        </p:nvSpPr>
        <p:spPr>
          <a:xfrm>
            <a:off x="537008" y="10974902"/>
            <a:ext cx="5196300" cy="4278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rgbClr val="000000"/>
              </a:buClr>
              <a:buSzPts val="2000"/>
              <a:buFont typeface="Arial"/>
              <a:buNone/>
              <a:defRPr b="0" sz="2000">
                <a:solidFill>
                  <a:srgbClr val="000000"/>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0" name="Google Shape;3200;p305"/>
          <p:cNvSpPr txBox="1"/>
          <p:nvPr>
            <p:ph idx="3" type="body"/>
          </p:nvPr>
        </p:nvSpPr>
        <p:spPr>
          <a:xfrm>
            <a:off x="537008" y="11342344"/>
            <a:ext cx="14497800" cy="18825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rgbClr val="000000"/>
              </a:buClr>
              <a:buSzPts val="6000"/>
              <a:buFont typeface="Arial"/>
              <a:buNone/>
              <a:defRPr b="0" sz="6000">
                <a:solidFill>
                  <a:srgbClr val="000000"/>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title – Grey">
  <p:cSld name="Intro title – Grey">
    <p:bg>
      <p:bgPr>
        <a:solidFill>
          <a:srgbClr val="CCCDD1"/>
        </a:solidFill>
      </p:bgPr>
    </p:bg>
    <p:spTree>
      <p:nvGrpSpPr>
        <p:cNvPr id="3201" name="Shape 3201"/>
        <p:cNvGrpSpPr/>
        <p:nvPr/>
      </p:nvGrpSpPr>
      <p:grpSpPr>
        <a:xfrm>
          <a:off x="0" y="0"/>
          <a:ext cx="0" cy="0"/>
          <a:chOff x="0" y="0"/>
          <a:chExt cx="0" cy="0"/>
        </a:xfrm>
      </p:grpSpPr>
      <p:sp>
        <p:nvSpPr>
          <p:cNvPr id="3202" name="Google Shape;3202;p306"/>
          <p:cNvSpPr txBox="1"/>
          <p:nvPr>
            <p:ph type="title"/>
          </p:nvPr>
        </p:nvSpPr>
        <p:spPr>
          <a:xfrm>
            <a:off x="537007" y="423251"/>
            <a:ext cx="15627000" cy="29901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10000"/>
              <a:buFont typeface="Arial"/>
              <a:buNone/>
              <a:defRPr sz="10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03" name="Google Shape;3203;p306"/>
          <p:cNvSpPr txBox="1"/>
          <p:nvPr>
            <p:ph idx="1" type="body"/>
          </p:nvPr>
        </p:nvSpPr>
        <p:spPr>
          <a:xfrm>
            <a:off x="537007" y="12189446"/>
            <a:ext cx="4279500" cy="10791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Grey">
  <p:cSld name="Agenda – Grey">
    <p:bg>
      <p:bgPr>
        <a:solidFill>
          <a:srgbClr val="CCCDD1"/>
        </a:solidFill>
      </p:bgPr>
    </p:bg>
    <p:spTree>
      <p:nvGrpSpPr>
        <p:cNvPr id="3204" name="Shape 3204"/>
        <p:cNvGrpSpPr/>
        <p:nvPr/>
      </p:nvGrpSpPr>
      <p:grpSpPr>
        <a:xfrm>
          <a:off x="0" y="0"/>
          <a:ext cx="0" cy="0"/>
          <a:chOff x="0" y="0"/>
          <a:chExt cx="0" cy="0"/>
        </a:xfrm>
      </p:grpSpPr>
      <p:sp>
        <p:nvSpPr>
          <p:cNvPr id="3205" name="Google Shape;3205;p307"/>
          <p:cNvSpPr txBox="1"/>
          <p:nvPr>
            <p:ph type="title"/>
          </p:nvPr>
        </p:nvSpPr>
        <p:spPr>
          <a:xfrm>
            <a:off x="537006" y="423251"/>
            <a:ext cx="15627000" cy="70173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10000"/>
              <a:buFont typeface="Helvetica Neue"/>
              <a:buNone/>
              <a:defRPr b="0" sz="10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rey">
  <p:cSld name="Section header – Grey">
    <p:bg>
      <p:bgPr>
        <a:solidFill>
          <a:srgbClr val="CCCDD1"/>
        </a:solidFill>
      </p:bgPr>
    </p:bg>
    <p:spTree>
      <p:nvGrpSpPr>
        <p:cNvPr id="3206" name="Shape 3206"/>
        <p:cNvGrpSpPr/>
        <p:nvPr/>
      </p:nvGrpSpPr>
      <p:grpSpPr>
        <a:xfrm>
          <a:off x="0" y="0"/>
          <a:ext cx="0" cy="0"/>
          <a:chOff x="0" y="0"/>
          <a:chExt cx="0" cy="0"/>
        </a:xfrm>
      </p:grpSpPr>
      <p:sp>
        <p:nvSpPr>
          <p:cNvPr id="3207" name="Google Shape;3207;p308"/>
          <p:cNvSpPr txBox="1"/>
          <p:nvPr>
            <p:ph type="title"/>
          </p:nvPr>
        </p:nvSpPr>
        <p:spPr>
          <a:xfrm>
            <a:off x="537006" y="423251"/>
            <a:ext cx="15627000" cy="14772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10000"/>
              <a:buFont typeface="Helvetica Neue"/>
              <a:buNone/>
              <a:defRPr b="0" sz="10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 Grey">
  <p:cSld name="Table of contents – Grey">
    <p:bg>
      <p:bgPr>
        <a:solidFill>
          <a:srgbClr val="CCCDD1"/>
        </a:solidFill>
      </p:bgPr>
    </p:bg>
    <p:spTree>
      <p:nvGrpSpPr>
        <p:cNvPr id="3208" name="Shape 3208"/>
        <p:cNvGrpSpPr/>
        <p:nvPr/>
      </p:nvGrpSpPr>
      <p:grpSpPr>
        <a:xfrm>
          <a:off x="0" y="0"/>
          <a:ext cx="0" cy="0"/>
          <a:chOff x="0" y="0"/>
          <a:chExt cx="0" cy="0"/>
        </a:xfrm>
      </p:grpSpPr>
      <p:sp>
        <p:nvSpPr>
          <p:cNvPr id="3209" name="Google Shape;3209;p309"/>
          <p:cNvSpPr/>
          <p:nvPr>
            <p:ph idx="1" type="body"/>
          </p:nvPr>
        </p:nvSpPr>
        <p:spPr>
          <a:xfrm>
            <a:off x="8982233" y="508000"/>
            <a:ext cx="14864700" cy="12699900"/>
          </a:xfrm>
          <a:prstGeom prst="roundRect">
            <a:avLst>
              <a:gd fmla="val 1524" name="adj"/>
            </a:avLst>
          </a:prstGeom>
          <a:solidFill>
            <a:srgbClr val="000000">
              <a:alpha val="4310"/>
            </a:srgbClr>
          </a:soli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0" name="Google Shape;3210;p309"/>
          <p:cNvSpPr txBox="1"/>
          <p:nvPr>
            <p:ph idx="2" type="body"/>
          </p:nvPr>
        </p:nvSpPr>
        <p:spPr>
          <a:xfrm>
            <a:off x="9817359" y="1028612"/>
            <a:ext cx="4460100" cy="667500"/>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1"/>
              </a:buClr>
              <a:buSzPts val="3400"/>
              <a:buFont typeface="Arial"/>
              <a:buNone/>
              <a:defRPr b="0" i="0" sz="3400" u="none" cap="none" strike="noStrike">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1" name="Google Shape;3211;p309"/>
          <p:cNvSpPr txBox="1"/>
          <p:nvPr>
            <p:ph idx="3" type="body"/>
          </p:nvPr>
        </p:nvSpPr>
        <p:spPr>
          <a:xfrm>
            <a:off x="18689510" y="1028612"/>
            <a:ext cx="4460100" cy="5899800"/>
          </a:xfrm>
          <a:prstGeom prst="rect">
            <a:avLst/>
          </a:prstGeom>
          <a:noFill/>
          <a:ln>
            <a:noFill/>
          </a:ln>
        </p:spPr>
        <p:txBody>
          <a:bodyPr anchorCtr="0" anchor="ctr" bIns="71425" lIns="71425" spcFirstLastPara="1" rIns="71425" wrap="square" tIns="71425">
            <a:spAutoFit/>
          </a:bodyPr>
          <a:lstStyle>
            <a:lvl1pPr indent="-228600" lvl="0" marL="457200" algn="r">
              <a:lnSpc>
                <a:spcPct val="100000"/>
              </a:lnSpc>
              <a:spcBef>
                <a:spcPts val="0"/>
              </a:spcBef>
              <a:spcAft>
                <a:spcPts val="0"/>
              </a:spcAft>
              <a:buClr>
                <a:schemeClr val="lt1"/>
              </a:buClr>
              <a:buSzPts val="3400"/>
              <a:buNone/>
              <a:defRPr b="0" sz="3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2" name="Google Shape;3212;p309"/>
          <p:cNvSpPr txBox="1"/>
          <p:nvPr>
            <p:ph idx="4" type="body"/>
          </p:nvPr>
        </p:nvSpPr>
        <p:spPr>
          <a:xfrm>
            <a:off x="537007" y="11132312"/>
            <a:ext cx="7626000" cy="2092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Font typeface="Arial"/>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3" name="Google Shape;3213;p309"/>
          <p:cNvSpPr txBox="1"/>
          <p:nvPr>
            <p:ph type="title"/>
          </p:nvPr>
        </p:nvSpPr>
        <p:spPr>
          <a:xfrm>
            <a:off x="537006" y="508000"/>
            <a:ext cx="44601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Helvetica Neue"/>
              <a:buNone/>
              <a:defRPr b="0"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2 – Grey">
  <p:cSld name="Table of contents 2 – Grey">
    <p:bg>
      <p:bgPr>
        <a:solidFill>
          <a:srgbClr val="CCCDD1"/>
        </a:solidFill>
      </p:bgPr>
    </p:bg>
    <p:spTree>
      <p:nvGrpSpPr>
        <p:cNvPr id="3214" name="Shape 3214"/>
        <p:cNvGrpSpPr/>
        <p:nvPr/>
      </p:nvGrpSpPr>
      <p:grpSpPr>
        <a:xfrm>
          <a:off x="0" y="0"/>
          <a:ext cx="0" cy="0"/>
          <a:chOff x="0" y="0"/>
          <a:chExt cx="0" cy="0"/>
        </a:xfrm>
      </p:grpSpPr>
      <p:sp>
        <p:nvSpPr>
          <p:cNvPr id="3215" name="Google Shape;3215;p310"/>
          <p:cNvSpPr txBox="1"/>
          <p:nvPr>
            <p:ph idx="1" type="body"/>
          </p:nvPr>
        </p:nvSpPr>
        <p:spPr>
          <a:xfrm>
            <a:off x="8674226" y="507999"/>
            <a:ext cx="4460100" cy="667500"/>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1"/>
              </a:buClr>
              <a:buSzPts val="3400"/>
              <a:buFont typeface="Arial"/>
              <a:buNone/>
              <a:defRPr b="0" i="0" sz="3400" u="none" cap="none" strike="noStrike">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6" name="Google Shape;3216;p310"/>
          <p:cNvSpPr txBox="1"/>
          <p:nvPr>
            <p:ph idx="2" type="body"/>
          </p:nvPr>
        </p:nvSpPr>
        <p:spPr>
          <a:xfrm>
            <a:off x="16260861" y="507999"/>
            <a:ext cx="4460100" cy="667500"/>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1"/>
              </a:buClr>
              <a:buSzPts val="3400"/>
              <a:buFont typeface="Arial"/>
              <a:buNone/>
              <a:defRPr b="0" i="0" sz="3400" u="none" cap="none" strike="noStrike">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7" name="Google Shape;3217;p310"/>
          <p:cNvSpPr txBox="1"/>
          <p:nvPr>
            <p:ph idx="3" type="body"/>
          </p:nvPr>
        </p:nvSpPr>
        <p:spPr>
          <a:xfrm>
            <a:off x="8674226" y="4991012"/>
            <a:ext cx="4460100" cy="667500"/>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1"/>
              </a:buClr>
              <a:buSzPts val="3400"/>
              <a:buFont typeface="Arial"/>
              <a:buNone/>
              <a:defRPr b="0" i="0" sz="3400" u="none" cap="none" strike="noStrike">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8" name="Google Shape;3218;p310"/>
          <p:cNvSpPr txBox="1"/>
          <p:nvPr>
            <p:ph idx="4" type="body"/>
          </p:nvPr>
        </p:nvSpPr>
        <p:spPr>
          <a:xfrm>
            <a:off x="16260861" y="4991012"/>
            <a:ext cx="4460100" cy="667500"/>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1"/>
              </a:buClr>
              <a:buSzPts val="3400"/>
              <a:buFont typeface="Arial"/>
              <a:buNone/>
              <a:defRPr b="0" i="0" sz="3400" u="none" cap="none" strike="noStrike">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9" name="Google Shape;3219;p310"/>
          <p:cNvSpPr txBox="1"/>
          <p:nvPr>
            <p:ph idx="5" type="body"/>
          </p:nvPr>
        </p:nvSpPr>
        <p:spPr>
          <a:xfrm>
            <a:off x="8674226" y="9474025"/>
            <a:ext cx="4460100" cy="667500"/>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1"/>
              </a:buClr>
              <a:buSzPts val="3400"/>
              <a:buFont typeface="Arial"/>
              <a:buNone/>
              <a:defRPr b="0" i="0" sz="3400" u="none" cap="none" strike="noStrike">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0" name="Google Shape;3220;p310"/>
          <p:cNvSpPr txBox="1"/>
          <p:nvPr>
            <p:ph idx="6" type="body"/>
          </p:nvPr>
        </p:nvSpPr>
        <p:spPr>
          <a:xfrm>
            <a:off x="16260861" y="9474025"/>
            <a:ext cx="4460100" cy="667500"/>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1"/>
              </a:buClr>
              <a:buSzPts val="3400"/>
              <a:buFont typeface="Arial"/>
              <a:buNone/>
              <a:defRPr b="0" i="0" sz="3400" u="none" cap="none" strike="noStrike">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1" name="Google Shape;3221;p310"/>
          <p:cNvSpPr txBox="1"/>
          <p:nvPr>
            <p:ph type="title"/>
          </p:nvPr>
        </p:nvSpPr>
        <p:spPr>
          <a:xfrm>
            <a:off x="537006" y="508000"/>
            <a:ext cx="44601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Helvetica Neue"/>
              <a:buNone/>
              <a:defRPr b="0"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Grey">
  <p:cSld name="Title + body – Grey">
    <p:bg>
      <p:bgPr>
        <a:solidFill>
          <a:srgbClr val="CCCDD1"/>
        </a:solidFill>
      </p:bgPr>
    </p:bg>
    <p:spTree>
      <p:nvGrpSpPr>
        <p:cNvPr id="3222" name="Shape 3222"/>
        <p:cNvGrpSpPr/>
        <p:nvPr/>
      </p:nvGrpSpPr>
      <p:grpSpPr>
        <a:xfrm>
          <a:off x="0" y="0"/>
          <a:ext cx="0" cy="0"/>
          <a:chOff x="0" y="0"/>
          <a:chExt cx="0" cy="0"/>
        </a:xfrm>
      </p:grpSpPr>
      <p:sp>
        <p:nvSpPr>
          <p:cNvPr id="3223" name="Google Shape;3223;p311"/>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4" name="Google Shape;3224;p311"/>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25" name="Google Shape;3225;p311"/>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1 img – Grey">
  <p:cSld name="Title + body + 1 img – Grey">
    <p:bg>
      <p:bgPr>
        <a:solidFill>
          <a:srgbClr val="CCCDD1"/>
        </a:solidFill>
      </p:bgPr>
    </p:bg>
    <p:spTree>
      <p:nvGrpSpPr>
        <p:cNvPr id="3226" name="Shape 3226"/>
        <p:cNvGrpSpPr/>
        <p:nvPr/>
      </p:nvGrpSpPr>
      <p:grpSpPr>
        <a:xfrm>
          <a:off x="0" y="0"/>
          <a:ext cx="0" cy="0"/>
          <a:chOff x="0" y="0"/>
          <a:chExt cx="0" cy="0"/>
        </a:xfrm>
      </p:grpSpPr>
      <p:sp>
        <p:nvSpPr>
          <p:cNvPr id="3227" name="Google Shape;3227;p312"/>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8" name="Google Shape;3228;p312"/>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29" name="Google Shape;3229;p312"/>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30" name="Google Shape;3230;p312"/>
          <p:cNvSpPr/>
          <p:nvPr>
            <p:ph idx="3" type="pic"/>
          </p:nvPr>
        </p:nvSpPr>
        <p:spPr>
          <a:xfrm>
            <a:off x="536970" y="3408979"/>
            <a:ext cx="23305500" cy="9806400"/>
          </a:xfrm>
          <a:prstGeom prst="roundRect">
            <a:avLst>
              <a:gd fmla="val 1542" name="adj"/>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gs grid (highlight)">
  <p:cSld name="12 imgs grid (highlight)">
    <p:spTree>
      <p:nvGrpSpPr>
        <p:cNvPr id="257" name="Shape 257"/>
        <p:cNvGrpSpPr/>
        <p:nvPr/>
      </p:nvGrpSpPr>
      <p:grpSpPr>
        <a:xfrm>
          <a:off x="0" y="0"/>
          <a:ext cx="0" cy="0"/>
          <a:chOff x="0" y="0"/>
          <a:chExt cx="0" cy="0"/>
        </a:xfrm>
      </p:grpSpPr>
      <p:sp>
        <p:nvSpPr>
          <p:cNvPr id="258" name="Google Shape;258;p32"/>
          <p:cNvSpPr/>
          <p:nvPr>
            <p:ph idx="2" type="pic"/>
          </p:nvPr>
        </p:nvSpPr>
        <p:spPr>
          <a:xfrm>
            <a:off x="536972" y="-564944"/>
            <a:ext cx="5619654" cy="6223001"/>
          </a:xfrm>
          <a:prstGeom prst="roundRect">
            <a:avLst>
              <a:gd fmla="val 4991" name="adj"/>
            </a:avLst>
          </a:prstGeom>
          <a:noFill/>
          <a:ln>
            <a:noFill/>
          </a:ln>
        </p:spPr>
      </p:sp>
      <p:sp>
        <p:nvSpPr>
          <p:cNvPr id="259" name="Google Shape;259;p32"/>
          <p:cNvSpPr/>
          <p:nvPr>
            <p:ph idx="3" type="pic"/>
          </p:nvPr>
        </p:nvSpPr>
        <p:spPr>
          <a:xfrm>
            <a:off x="6432001" y="-2743841"/>
            <a:ext cx="5619654" cy="6223001"/>
          </a:xfrm>
          <a:prstGeom prst="roundRect">
            <a:avLst>
              <a:gd fmla="val 4991" name="adj"/>
            </a:avLst>
          </a:prstGeom>
          <a:noFill/>
          <a:ln>
            <a:noFill/>
          </a:ln>
        </p:spPr>
      </p:sp>
      <p:sp>
        <p:nvSpPr>
          <p:cNvPr id="260" name="Google Shape;260;p32"/>
          <p:cNvSpPr/>
          <p:nvPr>
            <p:ph idx="4" type="pic"/>
          </p:nvPr>
        </p:nvSpPr>
        <p:spPr>
          <a:xfrm>
            <a:off x="12329688" y="-1251447"/>
            <a:ext cx="5619654" cy="6223001"/>
          </a:xfrm>
          <a:prstGeom prst="roundRect">
            <a:avLst>
              <a:gd fmla="val 4991" name="adj"/>
            </a:avLst>
          </a:prstGeom>
          <a:noFill/>
          <a:ln>
            <a:noFill/>
          </a:ln>
        </p:spPr>
      </p:sp>
      <p:sp>
        <p:nvSpPr>
          <p:cNvPr id="261" name="Google Shape;261;p32"/>
          <p:cNvSpPr/>
          <p:nvPr>
            <p:ph idx="5" type="pic"/>
          </p:nvPr>
        </p:nvSpPr>
        <p:spPr>
          <a:xfrm>
            <a:off x="18227376" y="-2743842"/>
            <a:ext cx="5619654" cy="6223001"/>
          </a:xfrm>
          <a:prstGeom prst="roundRect">
            <a:avLst>
              <a:gd fmla="val 4991" name="adj"/>
            </a:avLst>
          </a:prstGeom>
          <a:noFill/>
          <a:ln>
            <a:noFill/>
          </a:ln>
        </p:spPr>
      </p:sp>
      <p:sp>
        <p:nvSpPr>
          <p:cNvPr id="262" name="Google Shape;262;p32"/>
          <p:cNvSpPr/>
          <p:nvPr>
            <p:ph idx="6" type="pic"/>
          </p:nvPr>
        </p:nvSpPr>
        <p:spPr>
          <a:xfrm>
            <a:off x="18227376" y="3750743"/>
            <a:ext cx="5619654" cy="6223001"/>
          </a:xfrm>
          <a:prstGeom prst="roundRect">
            <a:avLst>
              <a:gd fmla="val 4991" name="adj"/>
            </a:avLst>
          </a:prstGeom>
          <a:noFill/>
          <a:ln>
            <a:noFill/>
          </a:ln>
        </p:spPr>
      </p:sp>
      <p:sp>
        <p:nvSpPr>
          <p:cNvPr id="263" name="Google Shape;263;p32"/>
          <p:cNvSpPr/>
          <p:nvPr>
            <p:ph idx="7" type="pic"/>
          </p:nvPr>
        </p:nvSpPr>
        <p:spPr>
          <a:xfrm>
            <a:off x="12329688" y="5243137"/>
            <a:ext cx="5619654" cy="6223001"/>
          </a:xfrm>
          <a:prstGeom prst="roundRect">
            <a:avLst>
              <a:gd fmla="val 4991" name="adj"/>
            </a:avLst>
          </a:prstGeom>
          <a:noFill/>
          <a:ln>
            <a:noFill/>
          </a:ln>
        </p:spPr>
      </p:sp>
      <p:sp>
        <p:nvSpPr>
          <p:cNvPr id="264" name="Google Shape;264;p32"/>
          <p:cNvSpPr/>
          <p:nvPr>
            <p:ph idx="8" type="pic"/>
          </p:nvPr>
        </p:nvSpPr>
        <p:spPr>
          <a:xfrm>
            <a:off x="6432001" y="3746498"/>
            <a:ext cx="5619654" cy="6223001"/>
          </a:xfrm>
          <a:prstGeom prst="roundRect">
            <a:avLst>
              <a:gd fmla="val 4991" name="adj"/>
            </a:avLst>
          </a:prstGeom>
          <a:noFill/>
          <a:ln>
            <a:noFill/>
          </a:ln>
        </p:spPr>
      </p:sp>
      <p:sp>
        <p:nvSpPr>
          <p:cNvPr id="265" name="Google Shape;265;p32"/>
          <p:cNvSpPr/>
          <p:nvPr>
            <p:ph idx="9" type="pic"/>
          </p:nvPr>
        </p:nvSpPr>
        <p:spPr>
          <a:xfrm>
            <a:off x="536972" y="5925395"/>
            <a:ext cx="5619654" cy="6223001"/>
          </a:xfrm>
          <a:prstGeom prst="roundRect">
            <a:avLst>
              <a:gd fmla="val 4991" name="adj"/>
            </a:avLst>
          </a:prstGeom>
          <a:noFill/>
          <a:ln>
            <a:noFill/>
          </a:ln>
        </p:spPr>
      </p:sp>
      <p:sp>
        <p:nvSpPr>
          <p:cNvPr id="266" name="Google Shape;266;p32"/>
          <p:cNvSpPr/>
          <p:nvPr>
            <p:ph idx="13" type="pic"/>
          </p:nvPr>
        </p:nvSpPr>
        <p:spPr>
          <a:xfrm>
            <a:off x="536972" y="12415736"/>
            <a:ext cx="5619654" cy="6223001"/>
          </a:xfrm>
          <a:prstGeom prst="roundRect">
            <a:avLst>
              <a:gd fmla="val 4991" name="adj"/>
            </a:avLst>
          </a:prstGeom>
          <a:noFill/>
          <a:ln>
            <a:noFill/>
          </a:ln>
        </p:spPr>
      </p:sp>
      <p:sp>
        <p:nvSpPr>
          <p:cNvPr id="267" name="Google Shape;267;p32"/>
          <p:cNvSpPr/>
          <p:nvPr>
            <p:ph idx="14" type="pic"/>
          </p:nvPr>
        </p:nvSpPr>
        <p:spPr>
          <a:xfrm>
            <a:off x="6432001" y="10236839"/>
            <a:ext cx="5619654" cy="6223001"/>
          </a:xfrm>
          <a:prstGeom prst="roundRect">
            <a:avLst>
              <a:gd fmla="val 4991" name="adj"/>
            </a:avLst>
          </a:prstGeom>
          <a:noFill/>
          <a:ln>
            <a:noFill/>
          </a:ln>
        </p:spPr>
      </p:sp>
      <p:sp>
        <p:nvSpPr>
          <p:cNvPr id="268" name="Google Shape;268;p32"/>
          <p:cNvSpPr/>
          <p:nvPr>
            <p:ph idx="15" type="pic"/>
          </p:nvPr>
        </p:nvSpPr>
        <p:spPr>
          <a:xfrm>
            <a:off x="12329688" y="11733476"/>
            <a:ext cx="5619654" cy="6223001"/>
          </a:xfrm>
          <a:prstGeom prst="roundRect">
            <a:avLst>
              <a:gd fmla="val 4991" name="adj"/>
            </a:avLst>
          </a:prstGeom>
          <a:noFill/>
          <a:ln>
            <a:noFill/>
          </a:ln>
        </p:spPr>
      </p:sp>
      <p:sp>
        <p:nvSpPr>
          <p:cNvPr id="269" name="Google Shape;269;p32"/>
          <p:cNvSpPr/>
          <p:nvPr>
            <p:ph idx="16" type="pic"/>
          </p:nvPr>
        </p:nvSpPr>
        <p:spPr>
          <a:xfrm>
            <a:off x="18227376" y="10253803"/>
            <a:ext cx="5619654" cy="6223001"/>
          </a:xfrm>
          <a:prstGeom prst="roundRect">
            <a:avLst>
              <a:gd fmla="val 4991" name="adj"/>
            </a:avLst>
          </a:prstGeom>
          <a:noFill/>
          <a:ln>
            <a:noFill/>
          </a:ln>
        </p:spPr>
      </p:sp>
    </p:spTree>
  </p:cSld>
  <p:clrMapOvr>
    <a:masterClrMapping/>
  </p:clrMapOvr>
</p:sldLayout>
</file>

<file path=ppt/slideLayouts/slideLayout3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s – Grey">
  <p:cSld name="Title + body + 2 imgs – Grey">
    <p:bg>
      <p:bgPr>
        <a:solidFill>
          <a:srgbClr val="CCCDD1"/>
        </a:solidFill>
      </p:bgPr>
    </p:bg>
    <p:spTree>
      <p:nvGrpSpPr>
        <p:cNvPr id="3231" name="Shape 3231"/>
        <p:cNvGrpSpPr/>
        <p:nvPr/>
      </p:nvGrpSpPr>
      <p:grpSpPr>
        <a:xfrm>
          <a:off x="0" y="0"/>
          <a:ext cx="0" cy="0"/>
          <a:chOff x="0" y="0"/>
          <a:chExt cx="0" cy="0"/>
        </a:xfrm>
      </p:grpSpPr>
      <p:sp>
        <p:nvSpPr>
          <p:cNvPr id="3232" name="Google Shape;3232;p313"/>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3" name="Google Shape;3233;p313"/>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4" name="Google Shape;3234;p313"/>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35" name="Google Shape;3235;p313"/>
          <p:cNvSpPr/>
          <p:nvPr>
            <p:ph idx="3" type="pic"/>
          </p:nvPr>
        </p:nvSpPr>
        <p:spPr>
          <a:xfrm>
            <a:off x="536971" y="3408979"/>
            <a:ext cx="11516400" cy="9806400"/>
          </a:xfrm>
          <a:prstGeom prst="roundRect">
            <a:avLst>
              <a:gd fmla="val 1542" name="adj"/>
            </a:avLst>
          </a:prstGeom>
          <a:noFill/>
          <a:ln>
            <a:noFill/>
          </a:ln>
        </p:spPr>
      </p:sp>
      <p:sp>
        <p:nvSpPr>
          <p:cNvPr id="3236" name="Google Shape;3236;p313"/>
          <p:cNvSpPr/>
          <p:nvPr>
            <p:ph idx="4" type="pic"/>
          </p:nvPr>
        </p:nvSpPr>
        <p:spPr>
          <a:xfrm>
            <a:off x="12330475" y="3408978"/>
            <a:ext cx="11516400" cy="9806400"/>
          </a:xfrm>
          <a:prstGeom prst="roundRect">
            <a:avLst>
              <a:gd fmla="val 1542" name="adj"/>
            </a:avLst>
          </a:prstGeom>
          <a:noFill/>
          <a:ln>
            <a:noFill/>
          </a:ln>
        </p:spPr>
      </p:sp>
    </p:spTree>
  </p:cSld>
  <p:clrMapOvr>
    <a:masterClrMapping/>
  </p:clrMapOvr>
</p:sldLayout>
</file>

<file path=ppt/slideLayouts/slideLayout3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s – Grey">
  <p:cSld name="Title + body + 3 imgs – Grey">
    <p:bg>
      <p:bgPr>
        <a:solidFill>
          <a:srgbClr val="CCCDD1"/>
        </a:solidFill>
      </p:bgPr>
    </p:bg>
    <p:spTree>
      <p:nvGrpSpPr>
        <p:cNvPr id="3237" name="Shape 3237"/>
        <p:cNvGrpSpPr/>
        <p:nvPr/>
      </p:nvGrpSpPr>
      <p:grpSpPr>
        <a:xfrm>
          <a:off x="0" y="0"/>
          <a:ext cx="0" cy="0"/>
          <a:chOff x="0" y="0"/>
          <a:chExt cx="0" cy="0"/>
        </a:xfrm>
      </p:grpSpPr>
      <p:sp>
        <p:nvSpPr>
          <p:cNvPr id="3238" name="Google Shape;3238;p314"/>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9" name="Google Shape;3239;p314"/>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40" name="Google Shape;3240;p314"/>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41" name="Google Shape;3241;p314"/>
          <p:cNvSpPr/>
          <p:nvPr>
            <p:ph idx="3" type="pic"/>
          </p:nvPr>
        </p:nvSpPr>
        <p:spPr>
          <a:xfrm>
            <a:off x="536971" y="3408979"/>
            <a:ext cx="7586100" cy="9806400"/>
          </a:xfrm>
          <a:prstGeom prst="roundRect">
            <a:avLst>
              <a:gd fmla="val 2341" name="adj"/>
            </a:avLst>
          </a:prstGeom>
          <a:noFill/>
          <a:ln>
            <a:noFill/>
          </a:ln>
        </p:spPr>
      </p:sp>
      <p:sp>
        <p:nvSpPr>
          <p:cNvPr id="3242" name="Google Shape;3242;p314"/>
          <p:cNvSpPr/>
          <p:nvPr>
            <p:ph idx="4" type="pic"/>
          </p:nvPr>
        </p:nvSpPr>
        <p:spPr>
          <a:xfrm>
            <a:off x="8404621" y="3408979"/>
            <a:ext cx="7586100" cy="9806400"/>
          </a:xfrm>
          <a:prstGeom prst="roundRect">
            <a:avLst>
              <a:gd fmla="val 2341" name="adj"/>
            </a:avLst>
          </a:prstGeom>
          <a:noFill/>
          <a:ln>
            <a:noFill/>
          </a:ln>
        </p:spPr>
      </p:sp>
      <p:sp>
        <p:nvSpPr>
          <p:cNvPr id="3243" name="Google Shape;3243;p314"/>
          <p:cNvSpPr/>
          <p:nvPr>
            <p:ph idx="5" type="pic"/>
          </p:nvPr>
        </p:nvSpPr>
        <p:spPr>
          <a:xfrm>
            <a:off x="16272271" y="3408979"/>
            <a:ext cx="7586100" cy="9806400"/>
          </a:xfrm>
          <a:prstGeom prst="roundRect">
            <a:avLst>
              <a:gd fmla="val 2341" name="adj"/>
            </a:avLst>
          </a:prstGeom>
          <a:noFill/>
          <a:ln>
            <a:noFill/>
          </a:ln>
        </p:spPr>
      </p:sp>
    </p:spTree>
  </p:cSld>
  <p:clrMapOvr>
    <a:masterClrMapping/>
  </p:clrMapOvr>
</p:sldLayout>
</file>

<file path=ppt/slideLayouts/slideLayout3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4 imgs – Grey">
  <p:cSld name="Title + body + 4 imgs – Grey">
    <p:bg>
      <p:bgPr>
        <a:solidFill>
          <a:srgbClr val="CCCDD1"/>
        </a:solidFill>
      </p:bgPr>
    </p:bg>
    <p:spTree>
      <p:nvGrpSpPr>
        <p:cNvPr id="3244" name="Shape 3244"/>
        <p:cNvGrpSpPr/>
        <p:nvPr/>
      </p:nvGrpSpPr>
      <p:grpSpPr>
        <a:xfrm>
          <a:off x="0" y="0"/>
          <a:ext cx="0" cy="0"/>
          <a:chOff x="0" y="0"/>
          <a:chExt cx="0" cy="0"/>
        </a:xfrm>
      </p:grpSpPr>
      <p:sp>
        <p:nvSpPr>
          <p:cNvPr id="3245" name="Google Shape;3245;p315"/>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6" name="Google Shape;3246;p315"/>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47" name="Google Shape;3247;p315"/>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48" name="Google Shape;3248;p315"/>
          <p:cNvSpPr/>
          <p:nvPr>
            <p:ph idx="3" type="pic"/>
          </p:nvPr>
        </p:nvSpPr>
        <p:spPr>
          <a:xfrm>
            <a:off x="536971" y="3408979"/>
            <a:ext cx="7586100" cy="4773600"/>
          </a:xfrm>
          <a:prstGeom prst="roundRect">
            <a:avLst>
              <a:gd fmla="val 3610" name="adj"/>
            </a:avLst>
          </a:prstGeom>
          <a:noFill/>
          <a:ln>
            <a:noFill/>
          </a:ln>
        </p:spPr>
      </p:sp>
      <p:sp>
        <p:nvSpPr>
          <p:cNvPr id="3249" name="Google Shape;3249;p315"/>
          <p:cNvSpPr/>
          <p:nvPr>
            <p:ph idx="4" type="pic"/>
          </p:nvPr>
        </p:nvSpPr>
        <p:spPr>
          <a:xfrm>
            <a:off x="16272271" y="3408979"/>
            <a:ext cx="7586100" cy="4773600"/>
          </a:xfrm>
          <a:prstGeom prst="roundRect">
            <a:avLst>
              <a:gd fmla="val 3610" name="adj"/>
            </a:avLst>
          </a:prstGeom>
          <a:noFill/>
          <a:ln>
            <a:noFill/>
          </a:ln>
        </p:spPr>
      </p:sp>
      <p:sp>
        <p:nvSpPr>
          <p:cNvPr id="3250" name="Google Shape;3250;p315"/>
          <p:cNvSpPr/>
          <p:nvPr>
            <p:ph idx="5" type="pic"/>
          </p:nvPr>
        </p:nvSpPr>
        <p:spPr>
          <a:xfrm>
            <a:off x="536971" y="8438179"/>
            <a:ext cx="7586100" cy="4773600"/>
          </a:xfrm>
          <a:prstGeom prst="roundRect">
            <a:avLst>
              <a:gd fmla="val 3610" name="adj"/>
            </a:avLst>
          </a:prstGeom>
          <a:noFill/>
          <a:ln>
            <a:noFill/>
          </a:ln>
        </p:spPr>
      </p:sp>
      <p:sp>
        <p:nvSpPr>
          <p:cNvPr id="3251" name="Google Shape;3251;p315"/>
          <p:cNvSpPr/>
          <p:nvPr>
            <p:ph idx="6" type="pic"/>
          </p:nvPr>
        </p:nvSpPr>
        <p:spPr>
          <a:xfrm>
            <a:off x="16272271" y="8438179"/>
            <a:ext cx="7586100" cy="4773600"/>
          </a:xfrm>
          <a:prstGeom prst="roundRect">
            <a:avLst>
              <a:gd fmla="val 3610" name="adj"/>
            </a:avLst>
          </a:prstGeom>
          <a:noFill/>
          <a:ln>
            <a:noFill/>
          </a:ln>
        </p:spPr>
      </p:sp>
      <p:sp>
        <p:nvSpPr>
          <p:cNvPr id="3252" name="Google Shape;3252;p315"/>
          <p:cNvSpPr/>
          <p:nvPr>
            <p:ph idx="7" type="pic"/>
          </p:nvPr>
        </p:nvSpPr>
        <p:spPr>
          <a:xfrm>
            <a:off x="8404621" y="3408979"/>
            <a:ext cx="7586100" cy="9806400"/>
          </a:xfrm>
          <a:prstGeom prst="roundRect">
            <a:avLst>
              <a:gd fmla="val 2341" name="adj"/>
            </a:avLst>
          </a:prstGeom>
          <a:noFill/>
          <a:ln>
            <a:noFill/>
          </a:ln>
        </p:spPr>
      </p:sp>
    </p:spTree>
  </p:cSld>
  <p:clrMapOvr>
    <a:masterClrMapping/>
  </p:clrMapOvr>
</p:sldLayout>
</file>

<file path=ppt/slideLayouts/slideLayout3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5 imgs – Grey">
  <p:cSld name="Title + body + 5 imgs – Grey">
    <p:bg>
      <p:bgPr>
        <a:solidFill>
          <a:srgbClr val="CCCDD1"/>
        </a:solidFill>
      </p:bgPr>
    </p:bg>
    <p:spTree>
      <p:nvGrpSpPr>
        <p:cNvPr id="3253" name="Shape 3253"/>
        <p:cNvGrpSpPr/>
        <p:nvPr/>
      </p:nvGrpSpPr>
      <p:grpSpPr>
        <a:xfrm>
          <a:off x="0" y="0"/>
          <a:ext cx="0" cy="0"/>
          <a:chOff x="0" y="0"/>
          <a:chExt cx="0" cy="0"/>
        </a:xfrm>
      </p:grpSpPr>
      <p:sp>
        <p:nvSpPr>
          <p:cNvPr id="3254" name="Google Shape;3254;p316"/>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5" name="Google Shape;3255;p316"/>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56" name="Google Shape;3256;p316"/>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57" name="Google Shape;3257;p316"/>
          <p:cNvSpPr/>
          <p:nvPr>
            <p:ph idx="3" type="pic"/>
          </p:nvPr>
        </p:nvSpPr>
        <p:spPr>
          <a:xfrm>
            <a:off x="536971" y="3408979"/>
            <a:ext cx="7586100" cy="4773600"/>
          </a:xfrm>
          <a:prstGeom prst="roundRect">
            <a:avLst>
              <a:gd fmla="val 3610" name="adj"/>
            </a:avLst>
          </a:prstGeom>
          <a:noFill/>
          <a:ln>
            <a:noFill/>
          </a:ln>
        </p:spPr>
      </p:sp>
      <p:sp>
        <p:nvSpPr>
          <p:cNvPr id="3258" name="Google Shape;3258;p316"/>
          <p:cNvSpPr/>
          <p:nvPr>
            <p:ph idx="4" type="pic"/>
          </p:nvPr>
        </p:nvSpPr>
        <p:spPr>
          <a:xfrm>
            <a:off x="16272271" y="3408979"/>
            <a:ext cx="7586100" cy="4773600"/>
          </a:xfrm>
          <a:prstGeom prst="roundRect">
            <a:avLst>
              <a:gd fmla="val 3610" name="adj"/>
            </a:avLst>
          </a:prstGeom>
          <a:noFill/>
          <a:ln>
            <a:noFill/>
          </a:ln>
        </p:spPr>
      </p:sp>
      <p:sp>
        <p:nvSpPr>
          <p:cNvPr id="3259" name="Google Shape;3259;p316"/>
          <p:cNvSpPr/>
          <p:nvPr>
            <p:ph idx="5" type="pic"/>
          </p:nvPr>
        </p:nvSpPr>
        <p:spPr>
          <a:xfrm>
            <a:off x="536971" y="8438179"/>
            <a:ext cx="7586100" cy="4773600"/>
          </a:xfrm>
          <a:prstGeom prst="roundRect">
            <a:avLst>
              <a:gd fmla="val 3610" name="adj"/>
            </a:avLst>
          </a:prstGeom>
          <a:noFill/>
          <a:ln>
            <a:noFill/>
          </a:ln>
        </p:spPr>
      </p:sp>
      <p:sp>
        <p:nvSpPr>
          <p:cNvPr id="3260" name="Google Shape;3260;p316"/>
          <p:cNvSpPr/>
          <p:nvPr>
            <p:ph idx="6" type="pic"/>
          </p:nvPr>
        </p:nvSpPr>
        <p:spPr>
          <a:xfrm>
            <a:off x="16272271" y="8438179"/>
            <a:ext cx="7586100" cy="4773600"/>
          </a:xfrm>
          <a:prstGeom prst="roundRect">
            <a:avLst>
              <a:gd fmla="val 3610" name="adj"/>
            </a:avLst>
          </a:prstGeom>
          <a:noFill/>
          <a:ln>
            <a:noFill/>
          </a:ln>
        </p:spPr>
      </p:sp>
      <p:sp>
        <p:nvSpPr>
          <p:cNvPr id="3261" name="Google Shape;3261;p316"/>
          <p:cNvSpPr/>
          <p:nvPr>
            <p:ph idx="7" type="pic"/>
          </p:nvPr>
        </p:nvSpPr>
        <p:spPr>
          <a:xfrm>
            <a:off x="8404621" y="3408979"/>
            <a:ext cx="7586100" cy="9806400"/>
          </a:xfrm>
          <a:prstGeom prst="roundRect">
            <a:avLst>
              <a:gd fmla="val 2341" name="adj"/>
            </a:avLst>
          </a:prstGeom>
          <a:noFill/>
          <a:ln>
            <a:noFill/>
          </a:ln>
        </p:spPr>
      </p:sp>
    </p:spTree>
  </p:cSld>
  <p:clrMapOvr>
    <a:masterClrMapping/>
  </p:clrMapOvr>
</p:sldLayout>
</file>

<file path=ppt/slideLayouts/slideLayout3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6 imgs – Grey">
  <p:cSld name="Title + body + 6 imgs – Grey">
    <p:bg>
      <p:bgPr>
        <a:solidFill>
          <a:srgbClr val="CCCDD1"/>
        </a:solidFill>
      </p:bgPr>
    </p:bg>
    <p:spTree>
      <p:nvGrpSpPr>
        <p:cNvPr id="3262" name="Shape 3262"/>
        <p:cNvGrpSpPr/>
        <p:nvPr/>
      </p:nvGrpSpPr>
      <p:grpSpPr>
        <a:xfrm>
          <a:off x="0" y="0"/>
          <a:ext cx="0" cy="0"/>
          <a:chOff x="0" y="0"/>
          <a:chExt cx="0" cy="0"/>
        </a:xfrm>
      </p:grpSpPr>
      <p:sp>
        <p:nvSpPr>
          <p:cNvPr id="3263" name="Google Shape;3263;p317"/>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64" name="Google Shape;3264;p317"/>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65" name="Google Shape;3265;p317"/>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66" name="Google Shape;3266;p317"/>
          <p:cNvSpPr/>
          <p:nvPr>
            <p:ph idx="3" type="pic"/>
          </p:nvPr>
        </p:nvSpPr>
        <p:spPr>
          <a:xfrm>
            <a:off x="536971" y="3408979"/>
            <a:ext cx="7586100" cy="4773600"/>
          </a:xfrm>
          <a:prstGeom prst="roundRect">
            <a:avLst>
              <a:gd fmla="val 3610" name="adj"/>
            </a:avLst>
          </a:prstGeom>
          <a:noFill/>
          <a:ln>
            <a:noFill/>
          </a:ln>
        </p:spPr>
      </p:sp>
      <p:sp>
        <p:nvSpPr>
          <p:cNvPr id="3267" name="Google Shape;3267;p317"/>
          <p:cNvSpPr/>
          <p:nvPr>
            <p:ph idx="4" type="pic"/>
          </p:nvPr>
        </p:nvSpPr>
        <p:spPr>
          <a:xfrm>
            <a:off x="16272271" y="3408979"/>
            <a:ext cx="7586100" cy="4773600"/>
          </a:xfrm>
          <a:prstGeom prst="roundRect">
            <a:avLst>
              <a:gd fmla="val 3610" name="adj"/>
            </a:avLst>
          </a:prstGeom>
          <a:noFill/>
          <a:ln>
            <a:noFill/>
          </a:ln>
        </p:spPr>
      </p:sp>
      <p:sp>
        <p:nvSpPr>
          <p:cNvPr id="3268" name="Google Shape;3268;p317"/>
          <p:cNvSpPr/>
          <p:nvPr>
            <p:ph idx="5" type="pic"/>
          </p:nvPr>
        </p:nvSpPr>
        <p:spPr>
          <a:xfrm>
            <a:off x="536971" y="8438179"/>
            <a:ext cx="7586100" cy="4773600"/>
          </a:xfrm>
          <a:prstGeom prst="roundRect">
            <a:avLst>
              <a:gd fmla="val 3610" name="adj"/>
            </a:avLst>
          </a:prstGeom>
          <a:noFill/>
          <a:ln>
            <a:noFill/>
          </a:ln>
        </p:spPr>
      </p:sp>
      <p:sp>
        <p:nvSpPr>
          <p:cNvPr id="3269" name="Google Shape;3269;p317"/>
          <p:cNvSpPr/>
          <p:nvPr>
            <p:ph idx="6" type="pic"/>
          </p:nvPr>
        </p:nvSpPr>
        <p:spPr>
          <a:xfrm>
            <a:off x="16272271" y="8438179"/>
            <a:ext cx="7586100" cy="4773600"/>
          </a:xfrm>
          <a:prstGeom prst="roundRect">
            <a:avLst>
              <a:gd fmla="val 3610" name="adj"/>
            </a:avLst>
          </a:prstGeom>
          <a:noFill/>
          <a:ln>
            <a:noFill/>
          </a:ln>
        </p:spPr>
      </p:sp>
      <p:sp>
        <p:nvSpPr>
          <p:cNvPr id="3270" name="Google Shape;3270;p317"/>
          <p:cNvSpPr/>
          <p:nvPr>
            <p:ph idx="7" type="pic"/>
          </p:nvPr>
        </p:nvSpPr>
        <p:spPr>
          <a:xfrm>
            <a:off x="8404621" y="3408979"/>
            <a:ext cx="7586100" cy="4773600"/>
          </a:xfrm>
          <a:prstGeom prst="roundRect">
            <a:avLst>
              <a:gd fmla="val 3610" name="adj"/>
            </a:avLst>
          </a:prstGeom>
          <a:noFill/>
          <a:ln>
            <a:noFill/>
          </a:ln>
        </p:spPr>
      </p:sp>
      <p:sp>
        <p:nvSpPr>
          <p:cNvPr id="3271" name="Google Shape;3271;p317"/>
          <p:cNvSpPr/>
          <p:nvPr>
            <p:ph idx="8" type="pic"/>
          </p:nvPr>
        </p:nvSpPr>
        <p:spPr>
          <a:xfrm>
            <a:off x="8404621" y="8438179"/>
            <a:ext cx="7586100" cy="4773600"/>
          </a:xfrm>
          <a:prstGeom prst="roundRect">
            <a:avLst>
              <a:gd fmla="val 3610" name="adj"/>
            </a:avLst>
          </a:prstGeom>
          <a:noFill/>
          <a:ln>
            <a:noFill/>
          </a:ln>
        </p:spPr>
      </p:sp>
    </p:spTree>
  </p:cSld>
  <p:clrMapOvr>
    <a:masterClrMapping/>
  </p:clrMapOvr>
</p:sldLayout>
</file>

<file path=ppt/slideLayouts/slideLayout3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6 imgs (no.) – Grey">
  <p:cSld name="Title + body + 6 imgs (no.) – Grey">
    <p:bg>
      <p:bgPr>
        <a:solidFill>
          <a:srgbClr val="CCCDD1"/>
        </a:solidFill>
      </p:bgPr>
    </p:bg>
    <p:spTree>
      <p:nvGrpSpPr>
        <p:cNvPr id="3272" name="Shape 3272"/>
        <p:cNvGrpSpPr/>
        <p:nvPr/>
      </p:nvGrpSpPr>
      <p:grpSpPr>
        <a:xfrm>
          <a:off x="0" y="0"/>
          <a:ext cx="0" cy="0"/>
          <a:chOff x="0" y="0"/>
          <a:chExt cx="0" cy="0"/>
        </a:xfrm>
      </p:grpSpPr>
      <p:sp>
        <p:nvSpPr>
          <p:cNvPr id="3273" name="Google Shape;3273;p318"/>
          <p:cNvSpPr/>
          <p:nvPr>
            <p:ph idx="2" type="pic"/>
          </p:nvPr>
        </p:nvSpPr>
        <p:spPr>
          <a:xfrm>
            <a:off x="536971" y="3408979"/>
            <a:ext cx="7586100" cy="4773600"/>
          </a:xfrm>
          <a:prstGeom prst="roundRect">
            <a:avLst>
              <a:gd fmla="val 3610" name="adj"/>
            </a:avLst>
          </a:prstGeom>
          <a:noFill/>
          <a:ln>
            <a:noFill/>
          </a:ln>
        </p:spPr>
      </p:sp>
      <p:sp>
        <p:nvSpPr>
          <p:cNvPr id="3274" name="Google Shape;3274;p318"/>
          <p:cNvSpPr/>
          <p:nvPr>
            <p:ph idx="3" type="pic"/>
          </p:nvPr>
        </p:nvSpPr>
        <p:spPr>
          <a:xfrm>
            <a:off x="16272271" y="3408979"/>
            <a:ext cx="7586100" cy="4773600"/>
          </a:xfrm>
          <a:prstGeom prst="roundRect">
            <a:avLst>
              <a:gd fmla="val 3610" name="adj"/>
            </a:avLst>
          </a:prstGeom>
          <a:noFill/>
          <a:ln>
            <a:noFill/>
          </a:ln>
        </p:spPr>
      </p:sp>
      <p:sp>
        <p:nvSpPr>
          <p:cNvPr id="3275" name="Google Shape;3275;p318"/>
          <p:cNvSpPr/>
          <p:nvPr>
            <p:ph idx="4" type="pic"/>
          </p:nvPr>
        </p:nvSpPr>
        <p:spPr>
          <a:xfrm>
            <a:off x="536971" y="8438179"/>
            <a:ext cx="7586100" cy="4773600"/>
          </a:xfrm>
          <a:prstGeom prst="roundRect">
            <a:avLst>
              <a:gd fmla="val 3610" name="adj"/>
            </a:avLst>
          </a:prstGeom>
          <a:noFill/>
          <a:ln>
            <a:noFill/>
          </a:ln>
        </p:spPr>
      </p:sp>
      <p:sp>
        <p:nvSpPr>
          <p:cNvPr id="3276" name="Google Shape;3276;p318"/>
          <p:cNvSpPr/>
          <p:nvPr>
            <p:ph idx="5" type="pic"/>
          </p:nvPr>
        </p:nvSpPr>
        <p:spPr>
          <a:xfrm>
            <a:off x="16272271" y="8438179"/>
            <a:ext cx="7586100" cy="4773600"/>
          </a:xfrm>
          <a:prstGeom prst="roundRect">
            <a:avLst>
              <a:gd fmla="val 3610" name="adj"/>
            </a:avLst>
          </a:prstGeom>
          <a:noFill/>
          <a:ln>
            <a:noFill/>
          </a:ln>
        </p:spPr>
      </p:sp>
      <p:sp>
        <p:nvSpPr>
          <p:cNvPr id="3277" name="Google Shape;3277;p318"/>
          <p:cNvSpPr/>
          <p:nvPr>
            <p:ph idx="6" type="pic"/>
          </p:nvPr>
        </p:nvSpPr>
        <p:spPr>
          <a:xfrm>
            <a:off x="8404621" y="3408979"/>
            <a:ext cx="7586100" cy="4773600"/>
          </a:xfrm>
          <a:prstGeom prst="roundRect">
            <a:avLst>
              <a:gd fmla="val 3610" name="adj"/>
            </a:avLst>
          </a:prstGeom>
          <a:noFill/>
          <a:ln>
            <a:noFill/>
          </a:ln>
        </p:spPr>
      </p:sp>
      <p:sp>
        <p:nvSpPr>
          <p:cNvPr id="3278" name="Google Shape;3278;p318"/>
          <p:cNvSpPr/>
          <p:nvPr>
            <p:ph idx="7" type="pic"/>
          </p:nvPr>
        </p:nvSpPr>
        <p:spPr>
          <a:xfrm>
            <a:off x="8404621" y="8438179"/>
            <a:ext cx="7586100" cy="4773600"/>
          </a:xfrm>
          <a:prstGeom prst="roundRect">
            <a:avLst>
              <a:gd fmla="val 3610" name="adj"/>
            </a:avLst>
          </a:prstGeom>
          <a:noFill/>
          <a:ln>
            <a:noFill/>
          </a:ln>
        </p:spPr>
      </p:sp>
      <p:sp>
        <p:nvSpPr>
          <p:cNvPr id="3279" name="Google Shape;3279;p318"/>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0" name="Google Shape;3280;p318"/>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81" name="Google Shape;3281;p318"/>
          <p:cNvSpPr txBox="1"/>
          <p:nvPr>
            <p:ph idx="8" type="body"/>
          </p:nvPr>
        </p:nvSpPr>
        <p:spPr>
          <a:xfrm>
            <a:off x="9712403" y="564055"/>
            <a:ext cx="6826800" cy="2157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82" name="Google Shape;3282;p318"/>
          <p:cNvSpPr txBox="1"/>
          <p:nvPr>
            <p:ph idx="9" type="body"/>
          </p:nvPr>
        </p:nvSpPr>
        <p:spPr>
          <a:xfrm>
            <a:off x="17020324" y="564055"/>
            <a:ext cx="6826800" cy="2157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83" name="Google Shape;3283;p318"/>
          <p:cNvSpPr txBox="1"/>
          <p:nvPr>
            <p:ph idx="13" type="body"/>
          </p:nvPr>
        </p:nvSpPr>
        <p:spPr>
          <a:xfrm>
            <a:off x="706397" y="3531610"/>
            <a:ext cx="4523700" cy="360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4" name="Google Shape;3284;p318"/>
          <p:cNvSpPr/>
          <p:nvPr>
            <p:ph idx="14" type="body"/>
          </p:nvPr>
        </p:nvSpPr>
        <p:spPr>
          <a:xfrm>
            <a:off x="7634511" y="3565612"/>
            <a:ext cx="292500" cy="292500"/>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5" name="Google Shape;3285;p318"/>
          <p:cNvSpPr txBox="1"/>
          <p:nvPr>
            <p:ph idx="15" type="body"/>
          </p:nvPr>
        </p:nvSpPr>
        <p:spPr>
          <a:xfrm>
            <a:off x="8568391" y="3531610"/>
            <a:ext cx="4523700" cy="360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6" name="Google Shape;3286;p318"/>
          <p:cNvSpPr txBox="1"/>
          <p:nvPr>
            <p:ph idx="16" type="body"/>
          </p:nvPr>
        </p:nvSpPr>
        <p:spPr>
          <a:xfrm>
            <a:off x="16430384" y="3531610"/>
            <a:ext cx="4523700" cy="360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7" name="Google Shape;3287;p318"/>
          <p:cNvSpPr/>
          <p:nvPr>
            <p:ph idx="17" type="body"/>
          </p:nvPr>
        </p:nvSpPr>
        <p:spPr>
          <a:xfrm>
            <a:off x="15496504" y="3565612"/>
            <a:ext cx="292500" cy="292500"/>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8" name="Google Shape;3288;p318"/>
          <p:cNvSpPr/>
          <p:nvPr>
            <p:ph idx="18" type="body"/>
          </p:nvPr>
        </p:nvSpPr>
        <p:spPr>
          <a:xfrm>
            <a:off x="23358497" y="3565612"/>
            <a:ext cx="292500" cy="292500"/>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9" name="Google Shape;3289;p318"/>
          <p:cNvSpPr txBox="1"/>
          <p:nvPr>
            <p:ph idx="19" type="body"/>
          </p:nvPr>
        </p:nvSpPr>
        <p:spPr>
          <a:xfrm>
            <a:off x="706397" y="8535220"/>
            <a:ext cx="4523700" cy="360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0" name="Google Shape;3290;p318"/>
          <p:cNvSpPr/>
          <p:nvPr>
            <p:ph idx="20" type="body"/>
          </p:nvPr>
        </p:nvSpPr>
        <p:spPr>
          <a:xfrm>
            <a:off x="7634511" y="8569222"/>
            <a:ext cx="292500" cy="292500"/>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1" name="Google Shape;3291;p318"/>
          <p:cNvSpPr txBox="1"/>
          <p:nvPr>
            <p:ph idx="21" type="body"/>
          </p:nvPr>
        </p:nvSpPr>
        <p:spPr>
          <a:xfrm>
            <a:off x="8568391" y="8535220"/>
            <a:ext cx="4523700" cy="360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2" name="Google Shape;3292;p318"/>
          <p:cNvSpPr txBox="1"/>
          <p:nvPr>
            <p:ph idx="22" type="body"/>
          </p:nvPr>
        </p:nvSpPr>
        <p:spPr>
          <a:xfrm>
            <a:off x="16430384" y="8535220"/>
            <a:ext cx="4523700" cy="360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3" name="Google Shape;3293;p318"/>
          <p:cNvSpPr/>
          <p:nvPr>
            <p:ph idx="23" type="body"/>
          </p:nvPr>
        </p:nvSpPr>
        <p:spPr>
          <a:xfrm>
            <a:off x="15496504" y="8569222"/>
            <a:ext cx="292500" cy="292500"/>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4" name="Google Shape;3294;p318"/>
          <p:cNvSpPr/>
          <p:nvPr>
            <p:ph idx="24" type="body"/>
          </p:nvPr>
        </p:nvSpPr>
        <p:spPr>
          <a:xfrm>
            <a:off x="23358497" y="8569222"/>
            <a:ext cx="292500" cy="292500"/>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5 imgs (4+1) – Grey">
  <p:cSld name="Title + body + 5 imgs (4+1) – Grey">
    <p:bg>
      <p:bgPr>
        <a:solidFill>
          <a:srgbClr val="CCCDD1"/>
        </a:solidFill>
      </p:bgPr>
    </p:bg>
    <p:spTree>
      <p:nvGrpSpPr>
        <p:cNvPr id="3295" name="Shape 3295"/>
        <p:cNvGrpSpPr/>
        <p:nvPr/>
      </p:nvGrpSpPr>
      <p:grpSpPr>
        <a:xfrm>
          <a:off x="0" y="0"/>
          <a:ext cx="0" cy="0"/>
          <a:chOff x="0" y="0"/>
          <a:chExt cx="0" cy="0"/>
        </a:xfrm>
      </p:grpSpPr>
      <p:sp>
        <p:nvSpPr>
          <p:cNvPr id="3296" name="Google Shape;3296;p319"/>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7" name="Google Shape;3297;p319"/>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98" name="Google Shape;3298;p319"/>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99" name="Google Shape;3299;p319"/>
          <p:cNvSpPr/>
          <p:nvPr>
            <p:ph idx="3" type="pic"/>
          </p:nvPr>
        </p:nvSpPr>
        <p:spPr>
          <a:xfrm>
            <a:off x="536971" y="3408979"/>
            <a:ext cx="5605800" cy="4773600"/>
          </a:xfrm>
          <a:prstGeom prst="roundRect">
            <a:avLst>
              <a:gd fmla="val 3610" name="adj"/>
            </a:avLst>
          </a:prstGeom>
          <a:noFill/>
          <a:ln>
            <a:noFill/>
          </a:ln>
        </p:spPr>
      </p:sp>
      <p:sp>
        <p:nvSpPr>
          <p:cNvPr id="3300" name="Google Shape;3300;p319"/>
          <p:cNvSpPr/>
          <p:nvPr>
            <p:ph idx="4" type="pic"/>
          </p:nvPr>
        </p:nvSpPr>
        <p:spPr>
          <a:xfrm>
            <a:off x="12330475" y="3408978"/>
            <a:ext cx="11516400" cy="9806400"/>
          </a:xfrm>
          <a:prstGeom prst="roundRect">
            <a:avLst>
              <a:gd fmla="val 1757" name="adj"/>
            </a:avLst>
          </a:prstGeom>
          <a:noFill/>
          <a:ln>
            <a:noFill/>
          </a:ln>
        </p:spPr>
      </p:sp>
      <p:sp>
        <p:nvSpPr>
          <p:cNvPr id="3301" name="Google Shape;3301;p319"/>
          <p:cNvSpPr/>
          <p:nvPr>
            <p:ph idx="5" type="pic"/>
          </p:nvPr>
        </p:nvSpPr>
        <p:spPr>
          <a:xfrm>
            <a:off x="6447603" y="3408979"/>
            <a:ext cx="5605800" cy="4773600"/>
          </a:xfrm>
          <a:prstGeom prst="roundRect">
            <a:avLst>
              <a:gd fmla="val 3610" name="adj"/>
            </a:avLst>
          </a:prstGeom>
          <a:noFill/>
          <a:ln>
            <a:noFill/>
          </a:ln>
        </p:spPr>
      </p:sp>
      <p:sp>
        <p:nvSpPr>
          <p:cNvPr id="3302" name="Google Shape;3302;p319"/>
          <p:cNvSpPr/>
          <p:nvPr>
            <p:ph idx="6" type="pic"/>
          </p:nvPr>
        </p:nvSpPr>
        <p:spPr>
          <a:xfrm>
            <a:off x="536971" y="8441886"/>
            <a:ext cx="5605800" cy="4773600"/>
          </a:xfrm>
          <a:prstGeom prst="roundRect">
            <a:avLst>
              <a:gd fmla="val 3610" name="adj"/>
            </a:avLst>
          </a:prstGeom>
          <a:noFill/>
          <a:ln>
            <a:noFill/>
          </a:ln>
        </p:spPr>
      </p:sp>
      <p:sp>
        <p:nvSpPr>
          <p:cNvPr id="3303" name="Google Shape;3303;p319"/>
          <p:cNvSpPr/>
          <p:nvPr>
            <p:ph idx="7" type="pic"/>
          </p:nvPr>
        </p:nvSpPr>
        <p:spPr>
          <a:xfrm>
            <a:off x="6447603" y="8441886"/>
            <a:ext cx="5605800" cy="4773600"/>
          </a:xfrm>
          <a:prstGeom prst="roundRect">
            <a:avLst>
              <a:gd fmla="val 3610" name="adj"/>
            </a:avLst>
          </a:prstGeom>
          <a:noFill/>
          <a:ln>
            <a:noFill/>
          </a:ln>
        </p:spPr>
      </p:sp>
    </p:spTree>
  </p:cSld>
  <p:clrMapOvr>
    <a:masterClrMapping/>
  </p:clrMapOvr>
</p:sldLayout>
</file>

<file path=ppt/slideLayouts/slideLayout3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8 imgs – Grey">
  <p:cSld name="Title + body + 8 imgs – Grey">
    <p:bg>
      <p:bgPr>
        <a:solidFill>
          <a:srgbClr val="CCCDD1"/>
        </a:solidFill>
      </p:bgPr>
    </p:bg>
    <p:spTree>
      <p:nvGrpSpPr>
        <p:cNvPr id="3304" name="Shape 3304"/>
        <p:cNvGrpSpPr/>
        <p:nvPr/>
      </p:nvGrpSpPr>
      <p:grpSpPr>
        <a:xfrm>
          <a:off x="0" y="0"/>
          <a:ext cx="0" cy="0"/>
          <a:chOff x="0" y="0"/>
          <a:chExt cx="0" cy="0"/>
        </a:xfrm>
      </p:grpSpPr>
      <p:sp>
        <p:nvSpPr>
          <p:cNvPr id="3305" name="Google Shape;3305;p320"/>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6" name="Google Shape;3306;p320"/>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07" name="Google Shape;3307;p320"/>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08" name="Google Shape;3308;p320"/>
          <p:cNvSpPr/>
          <p:nvPr>
            <p:ph idx="3" type="pic"/>
          </p:nvPr>
        </p:nvSpPr>
        <p:spPr>
          <a:xfrm>
            <a:off x="536971" y="3408979"/>
            <a:ext cx="5605800" cy="4773600"/>
          </a:xfrm>
          <a:prstGeom prst="roundRect">
            <a:avLst>
              <a:gd fmla="val 3610" name="adj"/>
            </a:avLst>
          </a:prstGeom>
          <a:noFill/>
          <a:ln>
            <a:noFill/>
          </a:ln>
        </p:spPr>
      </p:sp>
      <p:sp>
        <p:nvSpPr>
          <p:cNvPr id="3309" name="Google Shape;3309;p320"/>
          <p:cNvSpPr/>
          <p:nvPr>
            <p:ph idx="4" type="pic"/>
          </p:nvPr>
        </p:nvSpPr>
        <p:spPr>
          <a:xfrm>
            <a:off x="536971" y="8441886"/>
            <a:ext cx="5605800" cy="4773600"/>
          </a:xfrm>
          <a:prstGeom prst="roundRect">
            <a:avLst>
              <a:gd fmla="val 3610" name="adj"/>
            </a:avLst>
          </a:prstGeom>
          <a:noFill/>
          <a:ln>
            <a:noFill/>
          </a:ln>
        </p:spPr>
      </p:sp>
      <p:sp>
        <p:nvSpPr>
          <p:cNvPr id="3310" name="Google Shape;3310;p320"/>
          <p:cNvSpPr/>
          <p:nvPr>
            <p:ph idx="5" type="pic"/>
          </p:nvPr>
        </p:nvSpPr>
        <p:spPr>
          <a:xfrm>
            <a:off x="6447603" y="3408979"/>
            <a:ext cx="5605800" cy="4773600"/>
          </a:xfrm>
          <a:prstGeom prst="roundRect">
            <a:avLst>
              <a:gd fmla="val 3610" name="adj"/>
            </a:avLst>
          </a:prstGeom>
          <a:noFill/>
          <a:ln>
            <a:noFill/>
          </a:ln>
        </p:spPr>
      </p:sp>
      <p:sp>
        <p:nvSpPr>
          <p:cNvPr id="3311" name="Google Shape;3311;p320"/>
          <p:cNvSpPr/>
          <p:nvPr>
            <p:ph idx="6" type="pic"/>
          </p:nvPr>
        </p:nvSpPr>
        <p:spPr>
          <a:xfrm>
            <a:off x="6447603" y="8441886"/>
            <a:ext cx="5605800" cy="4773600"/>
          </a:xfrm>
          <a:prstGeom prst="roundRect">
            <a:avLst>
              <a:gd fmla="val 3610" name="adj"/>
            </a:avLst>
          </a:prstGeom>
          <a:noFill/>
          <a:ln>
            <a:noFill/>
          </a:ln>
        </p:spPr>
      </p:sp>
      <p:sp>
        <p:nvSpPr>
          <p:cNvPr id="3312" name="Google Shape;3312;p320"/>
          <p:cNvSpPr/>
          <p:nvPr>
            <p:ph idx="7" type="pic"/>
          </p:nvPr>
        </p:nvSpPr>
        <p:spPr>
          <a:xfrm>
            <a:off x="12330475" y="3408979"/>
            <a:ext cx="5605800" cy="4773600"/>
          </a:xfrm>
          <a:prstGeom prst="roundRect">
            <a:avLst>
              <a:gd fmla="val 3610" name="adj"/>
            </a:avLst>
          </a:prstGeom>
          <a:noFill/>
          <a:ln>
            <a:noFill/>
          </a:ln>
        </p:spPr>
      </p:sp>
      <p:sp>
        <p:nvSpPr>
          <p:cNvPr id="3313" name="Google Shape;3313;p320"/>
          <p:cNvSpPr/>
          <p:nvPr>
            <p:ph idx="8" type="pic"/>
          </p:nvPr>
        </p:nvSpPr>
        <p:spPr>
          <a:xfrm>
            <a:off x="12330475" y="8441886"/>
            <a:ext cx="5605800" cy="4773600"/>
          </a:xfrm>
          <a:prstGeom prst="roundRect">
            <a:avLst>
              <a:gd fmla="val 3610" name="adj"/>
            </a:avLst>
          </a:prstGeom>
          <a:noFill/>
          <a:ln>
            <a:noFill/>
          </a:ln>
        </p:spPr>
      </p:sp>
      <p:sp>
        <p:nvSpPr>
          <p:cNvPr id="3314" name="Google Shape;3314;p320"/>
          <p:cNvSpPr/>
          <p:nvPr>
            <p:ph idx="9" type="pic"/>
          </p:nvPr>
        </p:nvSpPr>
        <p:spPr>
          <a:xfrm>
            <a:off x="18241107" y="3408979"/>
            <a:ext cx="5605800" cy="4773600"/>
          </a:xfrm>
          <a:prstGeom prst="roundRect">
            <a:avLst>
              <a:gd fmla="val 3610" name="adj"/>
            </a:avLst>
          </a:prstGeom>
          <a:noFill/>
          <a:ln>
            <a:noFill/>
          </a:ln>
        </p:spPr>
      </p:sp>
      <p:sp>
        <p:nvSpPr>
          <p:cNvPr id="3315" name="Google Shape;3315;p320"/>
          <p:cNvSpPr/>
          <p:nvPr>
            <p:ph idx="13" type="pic"/>
          </p:nvPr>
        </p:nvSpPr>
        <p:spPr>
          <a:xfrm>
            <a:off x="18241107" y="8441886"/>
            <a:ext cx="5605800" cy="4773600"/>
          </a:xfrm>
          <a:prstGeom prst="roundRect">
            <a:avLst>
              <a:gd fmla="val 3610" name="adj"/>
            </a:avLst>
          </a:prstGeom>
          <a:noFill/>
          <a:ln>
            <a:noFill/>
          </a:ln>
        </p:spPr>
      </p:sp>
    </p:spTree>
  </p:cSld>
  <p:clrMapOvr>
    <a:masterClrMapping/>
  </p:clrMapOvr>
</p:sldLayout>
</file>

<file path=ppt/slideLayouts/slideLayout3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 body – Grey">
  <p:cSld name="3 imgs + body – Grey">
    <p:bg>
      <p:bgPr>
        <a:solidFill>
          <a:srgbClr val="CCCDD1"/>
        </a:solidFill>
      </p:bgPr>
    </p:bg>
    <p:spTree>
      <p:nvGrpSpPr>
        <p:cNvPr id="3316" name="Shape 3316"/>
        <p:cNvGrpSpPr/>
        <p:nvPr/>
      </p:nvGrpSpPr>
      <p:grpSpPr>
        <a:xfrm>
          <a:off x="0" y="0"/>
          <a:ext cx="0" cy="0"/>
          <a:chOff x="0" y="0"/>
          <a:chExt cx="0" cy="0"/>
        </a:xfrm>
      </p:grpSpPr>
      <p:sp>
        <p:nvSpPr>
          <p:cNvPr id="3317" name="Google Shape;3317;p321"/>
          <p:cNvSpPr txBox="1"/>
          <p:nvPr>
            <p:ph idx="1" type="body"/>
          </p:nvPr>
        </p:nvSpPr>
        <p:spPr>
          <a:xfrm>
            <a:off x="536873" y="10656670"/>
            <a:ext cx="7586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18" name="Google Shape;3318;p321"/>
          <p:cNvSpPr txBox="1"/>
          <p:nvPr>
            <p:ph idx="2" type="body"/>
          </p:nvPr>
        </p:nvSpPr>
        <p:spPr>
          <a:xfrm>
            <a:off x="8429264" y="10656670"/>
            <a:ext cx="7586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19" name="Google Shape;3319;p321"/>
          <p:cNvSpPr txBox="1"/>
          <p:nvPr>
            <p:ph idx="3" type="body"/>
          </p:nvPr>
        </p:nvSpPr>
        <p:spPr>
          <a:xfrm>
            <a:off x="16296914" y="10656670"/>
            <a:ext cx="7586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20" name="Google Shape;3320;p321"/>
          <p:cNvSpPr/>
          <p:nvPr>
            <p:ph idx="4" type="pic"/>
          </p:nvPr>
        </p:nvSpPr>
        <p:spPr>
          <a:xfrm>
            <a:off x="536971" y="500555"/>
            <a:ext cx="7586100" cy="9806400"/>
          </a:xfrm>
          <a:prstGeom prst="roundRect">
            <a:avLst>
              <a:gd fmla="val 2668" name="adj"/>
            </a:avLst>
          </a:prstGeom>
          <a:noFill/>
          <a:ln>
            <a:noFill/>
          </a:ln>
        </p:spPr>
      </p:sp>
      <p:sp>
        <p:nvSpPr>
          <p:cNvPr id="3321" name="Google Shape;3321;p321"/>
          <p:cNvSpPr/>
          <p:nvPr>
            <p:ph idx="5" type="pic"/>
          </p:nvPr>
        </p:nvSpPr>
        <p:spPr>
          <a:xfrm>
            <a:off x="8416990" y="500555"/>
            <a:ext cx="7586100" cy="9806400"/>
          </a:xfrm>
          <a:prstGeom prst="roundRect">
            <a:avLst>
              <a:gd fmla="val 2668" name="adj"/>
            </a:avLst>
          </a:prstGeom>
          <a:noFill/>
          <a:ln>
            <a:noFill/>
          </a:ln>
        </p:spPr>
      </p:sp>
      <p:sp>
        <p:nvSpPr>
          <p:cNvPr id="3322" name="Google Shape;3322;p321"/>
          <p:cNvSpPr/>
          <p:nvPr>
            <p:ph idx="6" type="pic"/>
          </p:nvPr>
        </p:nvSpPr>
        <p:spPr>
          <a:xfrm>
            <a:off x="16297009" y="500555"/>
            <a:ext cx="7586100" cy="9806400"/>
          </a:xfrm>
          <a:prstGeom prst="roundRect">
            <a:avLst>
              <a:gd fmla="val 2668" name="adj"/>
            </a:avLst>
          </a:prstGeom>
          <a:noFill/>
          <a:ln>
            <a:noFill/>
          </a:ln>
        </p:spPr>
      </p:sp>
    </p:spTree>
  </p:cSld>
  <p:clrMapOvr>
    <a:masterClrMapping/>
  </p:clrMapOvr>
</p:sldLayout>
</file>

<file path=ppt/slideLayouts/slideLayout3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 titles – Grey">
  <p:cSld name="3 imgs + titles – Grey">
    <p:bg>
      <p:bgPr>
        <a:solidFill>
          <a:srgbClr val="CCCDD1"/>
        </a:solidFill>
      </p:bgPr>
    </p:bg>
    <p:spTree>
      <p:nvGrpSpPr>
        <p:cNvPr id="3323" name="Shape 3323"/>
        <p:cNvGrpSpPr/>
        <p:nvPr/>
      </p:nvGrpSpPr>
      <p:grpSpPr>
        <a:xfrm>
          <a:off x="0" y="0"/>
          <a:ext cx="0" cy="0"/>
          <a:chOff x="0" y="0"/>
          <a:chExt cx="0" cy="0"/>
        </a:xfrm>
      </p:grpSpPr>
      <p:sp>
        <p:nvSpPr>
          <p:cNvPr id="3324" name="Google Shape;3324;p322"/>
          <p:cNvSpPr txBox="1"/>
          <p:nvPr>
            <p:ph idx="1" type="body"/>
          </p:nvPr>
        </p:nvSpPr>
        <p:spPr>
          <a:xfrm>
            <a:off x="536873" y="10656670"/>
            <a:ext cx="75864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25" name="Google Shape;3325;p322"/>
          <p:cNvSpPr txBox="1"/>
          <p:nvPr>
            <p:ph idx="2" type="body"/>
          </p:nvPr>
        </p:nvSpPr>
        <p:spPr>
          <a:xfrm>
            <a:off x="8429264" y="10656670"/>
            <a:ext cx="75864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26" name="Google Shape;3326;p322"/>
          <p:cNvSpPr txBox="1"/>
          <p:nvPr>
            <p:ph idx="3" type="body"/>
          </p:nvPr>
        </p:nvSpPr>
        <p:spPr>
          <a:xfrm>
            <a:off x="16296914" y="10656670"/>
            <a:ext cx="75864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27" name="Google Shape;3327;p322"/>
          <p:cNvSpPr/>
          <p:nvPr>
            <p:ph idx="4" type="pic"/>
          </p:nvPr>
        </p:nvSpPr>
        <p:spPr>
          <a:xfrm>
            <a:off x="536971" y="500555"/>
            <a:ext cx="7586100" cy="9806400"/>
          </a:xfrm>
          <a:prstGeom prst="roundRect">
            <a:avLst>
              <a:gd fmla="val 2668" name="adj"/>
            </a:avLst>
          </a:prstGeom>
          <a:noFill/>
          <a:ln>
            <a:noFill/>
          </a:ln>
        </p:spPr>
      </p:sp>
      <p:sp>
        <p:nvSpPr>
          <p:cNvPr id="3328" name="Google Shape;3328;p322"/>
          <p:cNvSpPr/>
          <p:nvPr>
            <p:ph idx="5" type="pic"/>
          </p:nvPr>
        </p:nvSpPr>
        <p:spPr>
          <a:xfrm>
            <a:off x="8416990" y="500555"/>
            <a:ext cx="7586100" cy="9806400"/>
          </a:xfrm>
          <a:prstGeom prst="roundRect">
            <a:avLst>
              <a:gd fmla="val 2668" name="adj"/>
            </a:avLst>
          </a:prstGeom>
          <a:noFill/>
          <a:ln>
            <a:noFill/>
          </a:ln>
        </p:spPr>
      </p:sp>
      <p:sp>
        <p:nvSpPr>
          <p:cNvPr id="3329" name="Google Shape;3329;p322"/>
          <p:cNvSpPr/>
          <p:nvPr>
            <p:ph idx="6" type="pic"/>
          </p:nvPr>
        </p:nvSpPr>
        <p:spPr>
          <a:xfrm>
            <a:off x="16297009" y="500555"/>
            <a:ext cx="7586100" cy="9806400"/>
          </a:xfrm>
          <a:prstGeom prst="roundRect">
            <a:avLst>
              <a:gd fmla="val 2668" name="adj"/>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gs grid (highlight text)">
  <p:cSld name="12 imgs grid (highlight text)">
    <p:spTree>
      <p:nvGrpSpPr>
        <p:cNvPr id="270" name="Shape 270"/>
        <p:cNvGrpSpPr/>
        <p:nvPr/>
      </p:nvGrpSpPr>
      <p:grpSpPr>
        <a:xfrm>
          <a:off x="0" y="0"/>
          <a:ext cx="0" cy="0"/>
          <a:chOff x="0" y="0"/>
          <a:chExt cx="0" cy="0"/>
        </a:xfrm>
      </p:grpSpPr>
      <p:sp>
        <p:nvSpPr>
          <p:cNvPr id="271" name="Google Shape;271;p33"/>
          <p:cNvSpPr/>
          <p:nvPr/>
        </p:nvSpPr>
        <p:spPr>
          <a:xfrm>
            <a:off x="6439079" y="3742399"/>
            <a:ext cx="5605544" cy="6231202"/>
          </a:xfrm>
          <a:prstGeom prst="roundRect">
            <a:avLst>
              <a:gd fmla="val 5004" name="adj"/>
            </a:avLst>
          </a:prstGeom>
          <a:solidFill>
            <a:schemeClr val="dk1"/>
          </a:solidFill>
          <a:ln>
            <a:noFill/>
          </a:ln>
        </p:spPr>
        <p:txBody>
          <a:bodyPr anchorCtr="0" anchor="t" bIns="45700" lIns="91425" spcFirstLastPara="1" rIns="91425" wrap="square" tIns="45700">
            <a:noAutofit/>
          </a:bodyPr>
          <a:lstStyle/>
          <a:p>
            <a:pPr indent="-165100" lvl="0" marL="22860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dk1"/>
              </a:solidFill>
              <a:latin typeface="Helvetica Neue"/>
              <a:ea typeface="Helvetica Neue"/>
              <a:cs typeface="Helvetica Neue"/>
              <a:sym typeface="Helvetica Neue"/>
            </a:endParaRPr>
          </a:p>
        </p:txBody>
      </p:sp>
      <p:sp>
        <p:nvSpPr>
          <p:cNvPr id="272" name="Google Shape;272;p33"/>
          <p:cNvSpPr/>
          <p:nvPr>
            <p:ph idx="2" type="pic"/>
          </p:nvPr>
        </p:nvSpPr>
        <p:spPr>
          <a:xfrm>
            <a:off x="536972" y="-564944"/>
            <a:ext cx="5619654" cy="6223001"/>
          </a:xfrm>
          <a:prstGeom prst="roundRect">
            <a:avLst>
              <a:gd fmla="val 4991" name="adj"/>
            </a:avLst>
          </a:prstGeom>
          <a:noFill/>
          <a:ln>
            <a:noFill/>
          </a:ln>
        </p:spPr>
      </p:sp>
      <p:sp>
        <p:nvSpPr>
          <p:cNvPr id="273" name="Google Shape;273;p33"/>
          <p:cNvSpPr/>
          <p:nvPr>
            <p:ph idx="3" type="pic"/>
          </p:nvPr>
        </p:nvSpPr>
        <p:spPr>
          <a:xfrm>
            <a:off x="6432001" y="-2743841"/>
            <a:ext cx="5619654" cy="6223001"/>
          </a:xfrm>
          <a:prstGeom prst="roundRect">
            <a:avLst>
              <a:gd fmla="val 4991" name="adj"/>
            </a:avLst>
          </a:prstGeom>
          <a:noFill/>
          <a:ln>
            <a:noFill/>
          </a:ln>
        </p:spPr>
      </p:sp>
      <p:sp>
        <p:nvSpPr>
          <p:cNvPr id="274" name="Google Shape;274;p33"/>
          <p:cNvSpPr/>
          <p:nvPr>
            <p:ph idx="4" type="pic"/>
          </p:nvPr>
        </p:nvSpPr>
        <p:spPr>
          <a:xfrm>
            <a:off x="12329688" y="-1251447"/>
            <a:ext cx="5619654" cy="6223001"/>
          </a:xfrm>
          <a:prstGeom prst="roundRect">
            <a:avLst>
              <a:gd fmla="val 4991" name="adj"/>
            </a:avLst>
          </a:prstGeom>
          <a:noFill/>
          <a:ln>
            <a:noFill/>
          </a:ln>
        </p:spPr>
      </p:sp>
      <p:sp>
        <p:nvSpPr>
          <p:cNvPr id="275" name="Google Shape;275;p33"/>
          <p:cNvSpPr/>
          <p:nvPr>
            <p:ph idx="5" type="pic"/>
          </p:nvPr>
        </p:nvSpPr>
        <p:spPr>
          <a:xfrm>
            <a:off x="18227376" y="-2743842"/>
            <a:ext cx="5619654" cy="6223001"/>
          </a:xfrm>
          <a:prstGeom prst="roundRect">
            <a:avLst>
              <a:gd fmla="val 4991" name="adj"/>
            </a:avLst>
          </a:prstGeom>
          <a:noFill/>
          <a:ln>
            <a:noFill/>
          </a:ln>
        </p:spPr>
      </p:sp>
      <p:sp>
        <p:nvSpPr>
          <p:cNvPr id="276" name="Google Shape;276;p33"/>
          <p:cNvSpPr/>
          <p:nvPr>
            <p:ph idx="6" type="pic"/>
          </p:nvPr>
        </p:nvSpPr>
        <p:spPr>
          <a:xfrm>
            <a:off x="18227376" y="3750743"/>
            <a:ext cx="5619654" cy="6223001"/>
          </a:xfrm>
          <a:prstGeom prst="roundRect">
            <a:avLst>
              <a:gd fmla="val 4991" name="adj"/>
            </a:avLst>
          </a:prstGeom>
          <a:noFill/>
          <a:ln>
            <a:noFill/>
          </a:ln>
        </p:spPr>
      </p:sp>
      <p:sp>
        <p:nvSpPr>
          <p:cNvPr id="277" name="Google Shape;277;p33"/>
          <p:cNvSpPr/>
          <p:nvPr>
            <p:ph idx="7" type="pic"/>
          </p:nvPr>
        </p:nvSpPr>
        <p:spPr>
          <a:xfrm>
            <a:off x="12329688" y="5243137"/>
            <a:ext cx="5619654" cy="6223001"/>
          </a:xfrm>
          <a:prstGeom prst="roundRect">
            <a:avLst>
              <a:gd fmla="val 4991" name="adj"/>
            </a:avLst>
          </a:prstGeom>
          <a:noFill/>
          <a:ln>
            <a:noFill/>
          </a:ln>
        </p:spPr>
      </p:sp>
      <p:sp>
        <p:nvSpPr>
          <p:cNvPr id="278" name="Google Shape;278;p33"/>
          <p:cNvSpPr/>
          <p:nvPr>
            <p:ph idx="8" type="pic"/>
          </p:nvPr>
        </p:nvSpPr>
        <p:spPr>
          <a:xfrm>
            <a:off x="536972" y="5925395"/>
            <a:ext cx="5619654" cy="6223001"/>
          </a:xfrm>
          <a:prstGeom prst="roundRect">
            <a:avLst>
              <a:gd fmla="val 4991" name="adj"/>
            </a:avLst>
          </a:prstGeom>
          <a:noFill/>
          <a:ln>
            <a:noFill/>
          </a:ln>
        </p:spPr>
      </p:sp>
      <p:sp>
        <p:nvSpPr>
          <p:cNvPr id="279" name="Google Shape;279;p33"/>
          <p:cNvSpPr/>
          <p:nvPr>
            <p:ph idx="9" type="pic"/>
          </p:nvPr>
        </p:nvSpPr>
        <p:spPr>
          <a:xfrm>
            <a:off x="536972" y="12415736"/>
            <a:ext cx="5619654" cy="6223001"/>
          </a:xfrm>
          <a:prstGeom prst="roundRect">
            <a:avLst>
              <a:gd fmla="val 4991" name="adj"/>
            </a:avLst>
          </a:prstGeom>
          <a:noFill/>
          <a:ln>
            <a:noFill/>
          </a:ln>
        </p:spPr>
      </p:sp>
      <p:sp>
        <p:nvSpPr>
          <p:cNvPr id="280" name="Google Shape;280;p33"/>
          <p:cNvSpPr/>
          <p:nvPr>
            <p:ph idx="13" type="pic"/>
          </p:nvPr>
        </p:nvSpPr>
        <p:spPr>
          <a:xfrm>
            <a:off x="6432001" y="10236839"/>
            <a:ext cx="5619654" cy="6223001"/>
          </a:xfrm>
          <a:prstGeom prst="roundRect">
            <a:avLst>
              <a:gd fmla="val 4991" name="adj"/>
            </a:avLst>
          </a:prstGeom>
          <a:noFill/>
          <a:ln>
            <a:noFill/>
          </a:ln>
        </p:spPr>
      </p:sp>
      <p:sp>
        <p:nvSpPr>
          <p:cNvPr id="281" name="Google Shape;281;p33"/>
          <p:cNvSpPr/>
          <p:nvPr>
            <p:ph idx="14" type="pic"/>
          </p:nvPr>
        </p:nvSpPr>
        <p:spPr>
          <a:xfrm>
            <a:off x="12329688" y="11733476"/>
            <a:ext cx="5619654" cy="6223001"/>
          </a:xfrm>
          <a:prstGeom prst="roundRect">
            <a:avLst>
              <a:gd fmla="val 4991" name="adj"/>
            </a:avLst>
          </a:prstGeom>
          <a:noFill/>
          <a:ln>
            <a:noFill/>
          </a:ln>
        </p:spPr>
      </p:sp>
      <p:sp>
        <p:nvSpPr>
          <p:cNvPr id="282" name="Google Shape;282;p33"/>
          <p:cNvSpPr/>
          <p:nvPr>
            <p:ph idx="15" type="pic"/>
          </p:nvPr>
        </p:nvSpPr>
        <p:spPr>
          <a:xfrm>
            <a:off x="18227376" y="10253803"/>
            <a:ext cx="5619654" cy="6223001"/>
          </a:xfrm>
          <a:prstGeom prst="roundRect">
            <a:avLst>
              <a:gd fmla="val 4991" name="adj"/>
            </a:avLst>
          </a:prstGeom>
          <a:noFill/>
          <a:ln>
            <a:noFill/>
          </a:ln>
        </p:spPr>
      </p:sp>
      <p:sp>
        <p:nvSpPr>
          <p:cNvPr id="283" name="Google Shape;283;p33"/>
          <p:cNvSpPr txBox="1"/>
          <p:nvPr>
            <p:ph idx="1" type="body"/>
          </p:nvPr>
        </p:nvSpPr>
        <p:spPr>
          <a:xfrm>
            <a:off x="6729092" y="4132273"/>
            <a:ext cx="5029200" cy="2093976"/>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gs + body – Grey">
  <p:cSld name="4 imgs + body – Grey">
    <p:bg>
      <p:bgPr>
        <a:solidFill>
          <a:srgbClr val="CCCDD1"/>
        </a:solidFill>
      </p:bgPr>
    </p:bg>
    <p:spTree>
      <p:nvGrpSpPr>
        <p:cNvPr id="3330" name="Shape 3330"/>
        <p:cNvGrpSpPr/>
        <p:nvPr/>
      </p:nvGrpSpPr>
      <p:grpSpPr>
        <a:xfrm>
          <a:off x="0" y="0"/>
          <a:ext cx="0" cy="0"/>
          <a:chOff x="0" y="0"/>
          <a:chExt cx="0" cy="0"/>
        </a:xfrm>
      </p:grpSpPr>
      <p:sp>
        <p:nvSpPr>
          <p:cNvPr id="3331" name="Google Shape;3331;p323"/>
          <p:cNvSpPr txBox="1"/>
          <p:nvPr>
            <p:ph idx="1" type="body"/>
          </p:nvPr>
        </p:nvSpPr>
        <p:spPr>
          <a:xfrm>
            <a:off x="536873" y="10656670"/>
            <a:ext cx="5644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32" name="Google Shape;3332;p323"/>
          <p:cNvSpPr txBox="1"/>
          <p:nvPr>
            <p:ph idx="2" type="body"/>
          </p:nvPr>
        </p:nvSpPr>
        <p:spPr>
          <a:xfrm>
            <a:off x="6433707" y="10656670"/>
            <a:ext cx="5644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33" name="Google Shape;3333;p323"/>
          <p:cNvSpPr txBox="1"/>
          <p:nvPr>
            <p:ph idx="3" type="body"/>
          </p:nvPr>
        </p:nvSpPr>
        <p:spPr>
          <a:xfrm>
            <a:off x="12330541" y="10656670"/>
            <a:ext cx="5644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34" name="Google Shape;3334;p323"/>
          <p:cNvSpPr txBox="1"/>
          <p:nvPr>
            <p:ph idx="4" type="body"/>
          </p:nvPr>
        </p:nvSpPr>
        <p:spPr>
          <a:xfrm>
            <a:off x="18227376" y="10656670"/>
            <a:ext cx="5644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35" name="Google Shape;3335;p323"/>
          <p:cNvSpPr/>
          <p:nvPr>
            <p:ph idx="5" type="pic"/>
          </p:nvPr>
        </p:nvSpPr>
        <p:spPr>
          <a:xfrm>
            <a:off x="536972" y="500555"/>
            <a:ext cx="5619600" cy="9806400"/>
          </a:xfrm>
          <a:prstGeom prst="roundRect">
            <a:avLst>
              <a:gd fmla="val 3132" name="adj"/>
            </a:avLst>
          </a:prstGeom>
          <a:noFill/>
          <a:ln>
            <a:noFill/>
          </a:ln>
        </p:spPr>
      </p:sp>
      <p:sp>
        <p:nvSpPr>
          <p:cNvPr id="3336" name="Google Shape;3336;p323"/>
          <p:cNvSpPr/>
          <p:nvPr>
            <p:ph idx="6" type="pic"/>
          </p:nvPr>
        </p:nvSpPr>
        <p:spPr>
          <a:xfrm>
            <a:off x="6442065" y="500555"/>
            <a:ext cx="5619600" cy="9806400"/>
          </a:xfrm>
          <a:prstGeom prst="roundRect">
            <a:avLst>
              <a:gd fmla="val 3132" name="adj"/>
            </a:avLst>
          </a:prstGeom>
          <a:noFill/>
          <a:ln>
            <a:noFill/>
          </a:ln>
        </p:spPr>
      </p:sp>
      <p:sp>
        <p:nvSpPr>
          <p:cNvPr id="3337" name="Google Shape;3337;p323"/>
          <p:cNvSpPr/>
          <p:nvPr>
            <p:ph idx="7" type="pic"/>
          </p:nvPr>
        </p:nvSpPr>
        <p:spPr>
          <a:xfrm>
            <a:off x="12347158" y="500555"/>
            <a:ext cx="5619600" cy="9806400"/>
          </a:xfrm>
          <a:prstGeom prst="roundRect">
            <a:avLst>
              <a:gd fmla="val 3132" name="adj"/>
            </a:avLst>
          </a:prstGeom>
          <a:noFill/>
          <a:ln>
            <a:noFill/>
          </a:ln>
        </p:spPr>
      </p:sp>
      <p:sp>
        <p:nvSpPr>
          <p:cNvPr id="3338" name="Google Shape;3338;p323"/>
          <p:cNvSpPr/>
          <p:nvPr>
            <p:ph idx="8" type="pic"/>
          </p:nvPr>
        </p:nvSpPr>
        <p:spPr>
          <a:xfrm>
            <a:off x="18252250" y="500555"/>
            <a:ext cx="5619600" cy="9806400"/>
          </a:xfrm>
          <a:prstGeom prst="roundRect">
            <a:avLst>
              <a:gd fmla="val 3132" name="adj"/>
            </a:avLst>
          </a:prstGeom>
          <a:noFill/>
          <a:ln>
            <a:noFill/>
          </a:ln>
        </p:spPr>
      </p:sp>
    </p:spTree>
  </p:cSld>
  <p:clrMapOvr>
    <a:masterClrMapping/>
  </p:clrMapOvr>
</p:sldLayout>
</file>

<file path=ppt/slideLayouts/slideLayout3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gs + titles – Grey">
  <p:cSld name="4 imgs + titles – Grey">
    <p:bg>
      <p:bgPr>
        <a:solidFill>
          <a:srgbClr val="CCCDD1"/>
        </a:solidFill>
      </p:bgPr>
    </p:bg>
    <p:spTree>
      <p:nvGrpSpPr>
        <p:cNvPr id="3339" name="Shape 3339"/>
        <p:cNvGrpSpPr/>
        <p:nvPr/>
      </p:nvGrpSpPr>
      <p:grpSpPr>
        <a:xfrm>
          <a:off x="0" y="0"/>
          <a:ext cx="0" cy="0"/>
          <a:chOff x="0" y="0"/>
          <a:chExt cx="0" cy="0"/>
        </a:xfrm>
      </p:grpSpPr>
      <p:sp>
        <p:nvSpPr>
          <p:cNvPr id="3340" name="Google Shape;3340;p324"/>
          <p:cNvSpPr txBox="1"/>
          <p:nvPr>
            <p:ph idx="1" type="body"/>
          </p:nvPr>
        </p:nvSpPr>
        <p:spPr>
          <a:xfrm>
            <a:off x="536873" y="10656670"/>
            <a:ext cx="56445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41" name="Google Shape;3341;p324"/>
          <p:cNvSpPr txBox="1"/>
          <p:nvPr>
            <p:ph idx="2" type="body"/>
          </p:nvPr>
        </p:nvSpPr>
        <p:spPr>
          <a:xfrm>
            <a:off x="6433707" y="10656670"/>
            <a:ext cx="56445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42" name="Google Shape;3342;p324"/>
          <p:cNvSpPr txBox="1"/>
          <p:nvPr>
            <p:ph idx="3" type="body"/>
          </p:nvPr>
        </p:nvSpPr>
        <p:spPr>
          <a:xfrm>
            <a:off x="12330541" y="10656670"/>
            <a:ext cx="56445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43" name="Google Shape;3343;p324"/>
          <p:cNvSpPr txBox="1"/>
          <p:nvPr>
            <p:ph idx="4" type="body"/>
          </p:nvPr>
        </p:nvSpPr>
        <p:spPr>
          <a:xfrm>
            <a:off x="18227376" y="10656670"/>
            <a:ext cx="56445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44" name="Google Shape;3344;p324"/>
          <p:cNvSpPr/>
          <p:nvPr>
            <p:ph idx="5" type="pic"/>
          </p:nvPr>
        </p:nvSpPr>
        <p:spPr>
          <a:xfrm>
            <a:off x="536972" y="500555"/>
            <a:ext cx="5619600" cy="9806400"/>
          </a:xfrm>
          <a:prstGeom prst="roundRect">
            <a:avLst>
              <a:gd fmla="val 3132" name="adj"/>
            </a:avLst>
          </a:prstGeom>
          <a:noFill/>
          <a:ln>
            <a:noFill/>
          </a:ln>
        </p:spPr>
      </p:sp>
      <p:sp>
        <p:nvSpPr>
          <p:cNvPr id="3345" name="Google Shape;3345;p324"/>
          <p:cNvSpPr/>
          <p:nvPr>
            <p:ph idx="6" type="pic"/>
          </p:nvPr>
        </p:nvSpPr>
        <p:spPr>
          <a:xfrm>
            <a:off x="6442065" y="500555"/>
            <a:ext cx="5619600" cy="9806400"/>
          </a:xfrm>
          <a:prstGeom prst="roundRect">
            <a:avLst>
              <a:gd fmla="val 3132" name="adj"/>
            </a:avLst>
          </a:prstGeom>
          <a:noFill/>
          <a:ln>
            <a:noFill/>
          </a:ln>
        </p:spPr>
      </p:sp>
      <p:sp>
        <p:nvSpPr>
          <p:cNvPr id="3346" name="Google Shape;3346;p324"/>
          <p:cNvSpPr/>
          <p:nvPr>
            <p:ph idx="7" type="pic"/>
          </p:nvPr>
        </p:nvSpPr>
        <p:spPr>
          <a:xfrm>
            <a:off x="12347158" y="500555"/>
            <a:ext cx="5619600" cy="9806400"/>
          </a:xfrm>
          <a:prstGeom prst="roundRect">
            <a:avLst>
              <a:gd fmla="val 3132" name="adj"/>
            </a:avLst>
          </a:prstGeom>
          <a:noFill/>
          <a:ln>
            <a:noFill/>
          </a:ln>
        </p:spPr>
      </p:sp>
      <p:sp>
        <p:nvSpPr>
          <p:cNvPr id="3347" name="Google Shape;3347;p324"/>
          <p:cNvSpPr/>
          <p:nvPr>
            <p:ph idx="8" type="pic"/>
          </p:nvPr>
        </p:nvSpPr>
        <p:spPr>
          <a:xfrm>
            <a:off x="18252250" y="500555"/>
            <a:ext cx="5619600" cy="9806400"/>
          </a:xfrm>
          <a:prstGeom prst="roundRect">
            <a:avLst>
              <a:gd fmla="val 3132" name="adj"/>
            </a:avLst>
          </a:prstGeom>
          <a:noFill/>
          <a:ln>
            <a:noFill/>
          </a:ln>
        </p:spPr>
      </p:sp>
    </p:spTree>
  </p:cSld>
  <p:clrMapOvr>
    <a:masterClrMapping/>
  </p:clrMapOvr>
</p:sldLayout>
</file>

<file path=ppt/slideLayouts/slideLayout3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imgs + body – Grey">
  <p:cSld name="5 imgs + body – Grey">
    <p:bg>
      <p:bgPr>
        <a:solidFill>
          <a:srgbClr val="CCCDD1"/>
        </a:solidFill>
      </p:bgPr>
    </p:bg>
    <p:spTree>
      <p:nvGrpSpPr>
        <p:cNvPr id="3348" name="Shape 3348"/>
        <p:cNvGrpSpPr/>
        <p:nvPr/>
      </p:nvGrpSpPr>
      <p:grpSpPr>
        <a:xfrm>
          <a:off x="0" y="0"/>
          <a:ext cx="0" cy="0"/>
          <a:chOff x="0" y="0"/>
          <a:chExt cx="0" cy="0"/>
        </a:xfrm>
      </p:grpSpPr>
      <p:sp>
        <p:nvSpPr>
          <p:cNvPr id="3349" name="Google Shape;3349;p325"/>
          <p:cNvSpPr txBox="1"/>
          <p:nvPr>
            <p:ph idx="1" type="body"/>
          </p:nvPr>
        </p:nvSpPr>
        <p:spPr>
          <a:xfrm>
            <a:off x="536873" y="10656670"/>
            <a:ext cx="4453800" cy="20973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50" name="Google Shape;3350;p325"/>
          <p:cNvSpPr txBox="1"/>
          <p:nvPr>
            <p:ph idx="2" type="body"/>
          </p:nvPr>
        </p:nvSpPr>
        <p:spPr>
          <a:xfrm>
            <a:off x="5251078" y="10656670"/>
            <a:ext cx="4453800" cy="20973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51" name="Google Shape;3351;p325"/>
          <p:cNvSpPr txBox="1"/>
          <p:nvPr>
            <p:ph idx="3" type="body"/>
          </p:nvPr>
        </p:nvSpPr>
        <p:spPr>
          <a:xfrm>
            <a:off x="9965283" y="10656670"/>
            <a:ext cx="4453800" cy="20973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52" name="Google Shape;3352;p325"/>
          <p:cNvSpPr txBox="1"/>
          <p:nvPr>
            <p:ph idx="4" type="body"/>
          </p:nvPr>
        </p:nvSpPr>
        <p:spPr>
          <a:xfrm>
            <a:off x="14679488" y="10656670"/>
            <a:ext cx="4453800" cy="20973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53" name="Google Shape;3353;p325"/>
          <p:cNvSpPr txBox="1"/>
          <p:nvPr>
            <p:ph idx="5" type="body"/>
          </p:nvPr>
        </p:nvSpPr>
        <p:spPr>
          <a:xfrm>
            <a:off x="19393693" y="10656670"/>
            <a:ext cx="4453800" cy="20973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54" name="Google Shape;3354;p325"/>
          <p:cNvSpPr/>
          <p:nvPr>
            <p:ph idx="6" type="pic"/>
          </p:nvPr>
        </p:nvSpPr>
        <p:spPr>
          <a:xfrm>
            <a:off x="536972" y="500555"/>
            <a:ext cx="4453800" cy="9806400"/>
          </a:xfrm>
          <a:prstGeom prst="roundRect">
            <a:avLst>
              <a:gd fmla="val 3802" name="adj"/>
            </a:avLst>
          </a:prstGeom>
          <a:noFill/>
          <a:ln>
            <a:noFill/>
          </a:ln>
        </p:spPr>
      </p:sp>
      <p:sp>
        <p:nvSpPr>
          <p:cNvPr id="3355" name="Google Shape;3355;p325"/>
          <p:cNvSpPr/>
          <p:nvPr>
            <p:ph idx="7" type="pic"/>
          </p:nvPr>
        </p:nvSpPr>
        <p:spPr>
          <a:xfrm>
            <a:off x="5251152" y="500555"/>
            <a:ext cx="4453800" cy="9806400"/>
          </a:xfrm>
          <a:prstGeom prst="roundRect">
            <a:avLst>
              <a:gd fmla="val 3802" name="adj"/>
            </a:avLst>
          </a:prstGeom>
          <a:noFill/>
          <a:ln>
            <a:noFill/>
          </a:ln>
        </p:spPr>
      </p:sp>
      <p:sp>
        <p:nvSpPr>
          <p:cNvPr id="3356" name="Google Shape;3356;p325"/>
          <p:cNvSpPr/>
          <p:nvPr>
            <p:ph idx="8" type="pic"/>
          </p:nvPr>
        </p:nvSpPr>
        <p:spPr>
          <a:xfrm>
            <a:off x="9965332" y="500555"/>
            <a:ext cx="4453800" cy="9806400"/>
          </a:xfrm>
          <a:prstGeom prst="roundRect">
            <a:avLst>
              <a:gd fmla="val 3802" name="adj"/>
            </a:avLst>
          </a:prstGeom>
          <a:noFill/>
          <a:ln>
            <a:noFill/>
          </a:ln>
        </p:spPr>
      </p:sp>
      <p:sp>
        <p:nvSpPr>
          <p:cNvPr id="3357" name="Google Shape;3357;p325"/>
          <p:cNvSpPr/>
          <p:nvPr>
            <p:ph idx="9" type="pic"/>
          </p:nvPr>
        </p:nvSpPr>
        <p:spPr>
          <a:xfrm>
            <a:off x="14679512" y="500555"/>
            <a:ext cx="4453800" cy="9806400"/>
          </a:xfrm>
          <a:prstGeom prst="roundRect">
            <a:avLst>
              <a:gd fmla="val 3802" name="adj"/>
            </a:avLst>
          </a:prstGeom>
          <a:noFill/>
          <a:ln>
            <a:noFill/>
          </a:ln>
        </p:spPr>
      </p:sp>
      <p:sp>
        <p:nvSpPr>
          <p:cNvPr id="3358" name="Google Shape;3358;p325"/>
          <p:cNvSpPr/>
          <p:nvPr>
            <p:ph idx="13" type="pic"/>
          </p:nvPr>
        </p:nvSpPr>
        <p:spPr>
          <a:xfrm>
            <a:off x="19393693" y="500555"/>
            <a:ext cx="4453800" cy="9806400"/>
          </a:xfrm>
          <a:prstGeom prst="roundRect">
            <a:avLst>
              <a:gd fmla="val 3802" name="adj"/>
            </a:avLst>
          </a:prstGeom>
          <a:noFill/>
          <a:ln>
            <a:noFill/>
          </a:ln>
        </p:spPr>
      </p:sp>
    </p:spTree>
  </p:cSld>
  <p:clrMapOvr>
    <a:masterClrMapping/>
  </p:clrMapOvr>
</p:sldLayout>
</file>

<file path=ppt/slideLayouts/slideLayout3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imgs + titles – Grey">
  <p:cSld name="5 imgs + titles – Grey">
    <p:bg>
      <p:bgPr>
        <a:solidFill>
          <a:srgbClr val="CCCDD1"/>
        </a:solidFill>
      </p:bgPr>
    </p:bg>
    <p:spTree>
      <p:nvGrpSpPr>
        <p:cNvPr id="3359" name="Shape 3359"/>
        <p:cNvGrpSpPr/>
        <p:nvPr/>
      </p:nvGrpSpPr>
      <p:grpSpPr>
        <a:xfrm>
          <a:off x="0" y="0"/>
          <a:ext cx="0" cy="0"/>
          <a:chOff x="0" y="0"/>
          <a:chExt cx="0" cy="0"/>
        </a:xfrm>
      </p:grpSpPr>
      <p:sp>
        <p:nvSpPr>
          <p:cNvPr id="3360" name="Google Shape;3360;p326"/>
          <p:cNvSpPr txBox="1"/>
          <p:nvPr>
            <p:ph idx="1" type="body"/>
          </p:nvPr>
        </p:nvSpPr>
        <p:spPr>
          <a:xfrm>
            <a:off x="536873" y="10656670"/>
            <a:ext cx="44538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61" name="Google Shape;3361;p326"/>
          <p:cNvSpPr txBox="1"/>
          <p:nvPr>
            <p:ph idx="2" type="body"/>
          </p:nvPr>
        </p:nvSpPr>
        <p:spPr>
          <a:xfrm>
            <a:off x="5251078" y="10656670"/>
            <a:ext cx="44538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62" name="Google Shape;3362;p326"/>
          <p:cNvSpPr txBox="1"/>
          <p:nvPr>
            <p:ph idx="3" type="body"/>
          </p:nvPr>
        </p:nvSpPr>
        <p:spPr>
          <a:xfrm>
            <a:off x="9965283" y="10656670"/>
            <a:ext cx="44538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63" name="Google Shape;3363;p326"/>
          <p:cNvSpPr txBox="1"/>
          <p:nvPr>
            <p:ph idx="4" type="body"/>
          </p:nvPr>
        </p:nvSpPr>
        <p:spPr>
          <a:xfrm>
            <a:off x="14679488" y="10656670"/>
            <a:ext cx="44538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64" name="Google Shape;3364;p326"/>
          <p:cNvSpPr txBox="1"/>
          <p:nvPr>
            <p:ph idx="5" type="body"/>
          </p:nvPr>
        </p:nvSpPr>
        <p:spPr>
          <a:xfrm>
            <a:off x="19393693" y="10656670"/>
            <a:ext cx="44538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65" name="Google Shape;3365;p326"/>
          <p:cNvSpPr/>
          <p:nvPr>
            <p:ph idx="6" type="pic"/>
          </p:nvPr>
        </p:nvSpPr>
        <p:spPr>
          <a:xfrm>
            <a:off x="536972" y="500555"/>
            <a:ext cx="4453800" cy="9806400"/>
          </a:xfrm>
          <a:prstGeom prst="roundRect">
            <a:avLst>
              <a:gd fmla="val 3802" name="adj"/>
            </a:avLst>
          </a:prstGeom>
          <a:noFill/>
          <a:ln>
            <a:noFill/>
          </a:ln>
        </p:spPr>
      </p:sp>
      <p:sp>
        <p:nvSpPr>
          <p:cNvPr id="3366" name="Google Shape;3366;p326"/>
          <p:cNvSpPr/>
          <p:nvPr>
            <p:ph idx="7" type="pic"/>
          </p:nvPr>
        </p:nvSpPr>
        <p:spPr>
          <a:xfrm>
            <a:off x="5251152" y="500555"/>
            <a:ext cx="4453800" cy="9806400"/>
          </a:xfrm>
          <a:prstGeom prst="roundRect">
            <a:avLst>
              <a:gd fmla="val 3802" name="adj"/>
            </a:avLst>
          </a:prstGeom>
          <a:noFill/>
          <a:ln>
            <a:noFill/>
          </a:ln>
        </p:spPr>
      </p:sp>
      <p:sp>
        <p:nvSpPr>
          <p:cNvPr id="3367" name="Google Shape;3367;p326"/>
          <p:cNvSpPr/>
          <p:nvPr>
            <p:ph idx="8" type="pic"/>
          </p:nvPr>
        </p:nvSpPr>
        <p:spPr>
          <a:xfrm>
            <a:off x="9965332" y="500555"/>
            <a:ext cx="4453800" cy="9806400"/>
          </a:xfrm>
          <a:prstGeom prst="roundRect">
            <a:avLst>
              <a:gd fmla="val 3802" name="adj"/>
            </a:avLst>
          </a:prstGeom>
          <a:noFill/>
          <a:ln>
            <a:noFill/>
          </a:ln>
        </p:spPr>
      </p:sp>
      <p:sp>
        <p:nvSpPr>
          <p:cNvPr id="3368" name="Google Shape;3368;p326"/>
          <p:cNvSpPr/>
          <p:nvPr>
            <p:ph idx="9" type="pic"/>
          </p:nvPr>
        </p:nvSpPr>
        <p:spPr>
          <a:xfrm>
            <a:off x="14679512" y="500555"/>
            <a:ext cx="4453800" cy="9806400"/>
          </a:xfrm>
          <a:prstGeom prst="roundRect">
            <a:avLst>
              <a:gd fmla="val 3802" name="adj"/>
            </a:avLst>
          </a:prstGeom>
          <a:noFill/>
          <a:ln>
            <a:noFill/>
          </a:ln>
        </p:spPr>
      </p:sp>
      <p:sp>
        <p:nvSpPr>
          <p:cNvPr id="3369" name="Google Shape;3369;p326"/>
          <p:cNvSpPr/>
          <p:nvPr>
            <p:ph idx="13" type="pic"/>
          </p:nvPr>
        </p:nvSpPr>
        <p:spPr>
          <a:xfrm>
            <a:off x="19393693" y="500555"/>
            <a:ext cx="4453800" cy="9806400"/>
          </a:xfrm>
          <a:prstGeom prst="roundRect">
            <a:avLst>
              <a:gd fmla="val 3802" name="adj"/>
            </a:avLst>
          </a:prstGeom>
          <a:noFill/>
          <a:ln>
            <a:noFill/>
          </a:ln>
        </p:spPr>
      </p:sp>
    </p:spTree>
  </p:cSld>
  <p:clrMapOvr>
    <a:masterClrMapping/>
  </p:clrMapOvr>
</p:sldLayout>
</file>

<file path=ppt/slideLayouts/slideLayout3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gs grid – Grey">
  <p:cSld name="4 imgs grid – Grey">
    <p:bg>
      <p:bgPr>
        <a:solidFill>
          <a:srgbClr val="CCCDD1"/>
        </a:solidFill>
      </p:bgPr>
    </p:bg>
    <p:spTree>
      <p:nvGrpSpPr>
        <p:cNvPr id="3370" name="Shape 3370"/>
        <p:cNvGrpSpPr/>
        <p:nvPr/>
      </p:nvGrpSpPr>
      <p:grpSpPr>
        <a:xfrm>
          <a:off x="0" y="0"/>
          <a:ext cx="0" cy="0"/>
          <a:chOff x="0" y="0"/>
          <a:chExt cx="0" cy="0"/>
        </a:xfrm>
      </p:grpSpPr>
      <p:sp>
        <p:nvSpPr>
          <p:cNvPr id="3371" name="Google Shape;3371;p327"/>
          <p:cNvSpPr/>
          <p:nvPr>
            <p:ph idx="2" type="pic"/>
          </p:nvPr>
        </p:nvSpPr>
        <p:spPr>
          <a:xfrm>
            <a:off x="18227375" y="6989268"/>
            <a:ext cx="5619900" cy="6226200"/>
          </a:xfrm>
          <a:prstGeom prst="roundRect">
            <a:avLst>
              <a:gd fmla="val 3438" name="adj"/>
            </a:avLst>
          </a:prstGeom>
          <a:noFill/>
          <a:ln>
            <a:noFill/>
          </a:ln>
        </p:spPr>
      </p:sp>
      <p:sp>
        <p:nvSpPr>
          <p:cNvPr id="3372" name="Google Shape;3372;p327"/>
          <p:cNvSpPr/>
          <p:nvPr>
            <p:ph idx="3" type="pic"/>
          </p:nvPr>
        </p:nvSpPr>
        <p:spPr>
          <a:xfrm>
            <a:off x="12334047" y="6989268"/>
            <a:ext cx="5619900" cy="6226200"/>
          </a:xfrm>
          <a:prstGeom prst="roundRect">
            <a:avLst>
              <a:gd fmla="val 3438" name="adj"/>
            </a:avLst>
          </a:prstGeom>
          <a:noFill/>
          <a:ln>
            <a:noFill/>
          </a:ln>
        </p:spPr>
      </p:sp>
      <p:sp>
        <p:nvSpPr>
          <p:cNvPr id="3373" name="Google Shape;3373;p327"/>
          <p:cNvSpPr/>
          <p:nvPr>
            <p:ph idx="4" type="pic"/>
          </p:nvPr>
        </p:nvSpPr>
        <p:spPr>
          <a:xfrm>
            <a:off x="536972" y="500555"/>
            <a:ext cx="11512800" cy="12714900"/>
          </a:xfrm>
          <a:prstGeom prst="roundRect">
            <a:avLst>
              <a:gd fmla="val 1663" name="adj"/>
            </a:avLst>
          </a:prstGeom>
          <a:noFill/>
          <a:ln>
            <a:noFill/>
          </a:ln>
        </p:spPr>
      </p:sp>
      <p:sp>
        <p:nvSpPr>
          <p:cNvPr id="3374" name="Google Shape;3374;p327"/>
          <p:cNvSpPr/>
          <p:nvPr>
            <p:ph idx="5" type="pic"/>
          </p:nvPr>
        </p:nvSpPr>
        <p:spPr>
          <a:xfrm>
            <a:off x="12334047" y="500555"/>
            <a:ext cx="11512800" cy="6226200"/>
          </a:xfrm>
          <a:prstGeom prst="roundRect">
            <a:avLst>
              <a:gd fmla="val 3438" name="adj"/>
            </a:avLst>
          </a:prstGeom>
          <a:noFill/>
          <a:ln>
            <a:noFill/>
          </a:ln>
        </p:spPr>
      </p:sp>
    </p:spTree>
  </p:cSld>
  <p:clrMapOvr>
    <a:masterClrMapping/>
  </p:clrMapOvr>
</p:sldLayout>
</file>

<file path=ppt/slideLayouts/slideLayout3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Grey">
  <p:cSld name="3 imgs grid – Grey">
    <p:bg>
      <p:bgPr>
        <a:solidFill>
          <a:srgbClr val="CCCDD1"/>
        </a:solidFill>
      </p:bgPr>
    </p:bg>
    <p:spTree>
      <p:nvGrpSpPr>
        <p:cNvPr id="3375" name="Shape 3375"/>
        <p:cNvGrpSpPr/>
        <p:nvPr/>
      </p:nvGrpSpPr>
      <p:grpSpPr>
        <a:xfrm>
          <a:off x="0" y="0"/>
          <a:ext cx="0" cy="0"/>
          <a:chOff x="0" y="0"/>
          <a:chExt cx="0" cy="0"/>
        </a:xfrm>
      </p:grpSpPr>
      <p:sp>
        <p:nvSpPr>
          <p:cNvPr id="3376" name="Google Shape;3376;p328"/>
          <p:cNvSpPr/>
          <p:nvPr>
            <p:ph idx="2" type="pic"/>
          </p:nvPr>
        </p:nvSpPr>
        <p:spPr>
          <a:xfrm>
            <a:off x="536972" y="500555"/>
            <a:ext cx="11512800" cy="12714900"/>
          </a:xfrm>
          <a:prstGeom prst="roundRect">
            <a:avLst>
              <a:gd fmla="val 1663" name="adj"/>
            </a:avLst>
          </a:prstGeom>
          <a:noFill/>
          <a:ln>
            <a:noFill/>
          </a:ln>
        </p:spPr>
      </p:sp>
      <p:sp>
        <p:nvSpPr>
          <p:cNvPr id="3377" name="Google Shape;3377;p328"/>
          <p:cNvSpPr/>
          <p:nvPr>
            <p:ph idx="3" type="pic"/>
          </p:nvPr>
        </p:nvSpPr>
        <p:spPr>
          <a:xfrm>
            <a:off x="18227375" y="500362"/>
            <a:ext cx="5619900" cy="12715200"/>
          </a:xfrm>
          <a:prstGeom prst="roundRect">
            <a:avLst>
              <a:gd fmla="val 3438" name="adj"/>
            </a:avLst>
          </a:prstGeom>
          <a:noFill/>
          <a:ln>
            <a:noFill/>
          </a:ln>
        </p:spPr>
      </p:sp>
      <p:sp>
        <p:nvSpPr>
          <p:cNvPr id="3378" name="Google Shape;3378;p328"/>
          <p:cNvSpPr/>
          <p:nvPr>
            <p:ph idx="4" type="pic"/>
          </p:nvPr>
        </p:nvSpPr>
        <p:spPr>
          <a:xfrm>
            <a:off x="12334047" y="500362"/>
            <a:ext cx="5619900" cy="12715200"/>
          </a:xfrm>
          <a:prstGeom prst="roundRect">
            <a:avLst>
              <a:gd fmla="val 3438" name="adj"/>
            </a:avLst>
          </a:prstGeom>
          <a:noFill/>
          <a:ln>
            <a:noFill/>
          </a:ln>
        </p:spPr>
      </p:sp>
    </p:spTree>
  </p:cSld>
  <p:clrMapOvr>
    <a:masterClrMapping/>
  </p:clrMapOvr>
</p:sldLayout>
</file>

<file path=ppt/slideLayouts/slideLayout3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body – Grey">
  <p:cSld name="3 imgs grid + body – Grey">
    <p:bg>
      <p:bgPr>
        <a:solidFill>
          <a:srgbClr val="CCCDD1"/>
        </a:solidFill>
      </p:bgPr>
    </p:bg>
    <p:spTree>
      <p:nvGrpSpPr>
        <p:cNvPr id="3379" name="Shape 3379"/>
        <p:cNvGrpSpPr/>
        <p:nvPr/>
      </p:nvGrpSpPr>
      <p:grpSpPr>
        <a:xfrm>
          <a:off x="0" y="0"/>
          <a:ext cx="0" cy="0"/>
          <a:chOff x="0" y="0"/>
          <a:chExt cx="0" cy="0"/>
        </a:xfrm>
      </p:grpSpPr>
      <p:sp>
        <p:nvSpPr>
          <p:cNvPr id="3380" name="Google Shape;3380;p329"/>
          <p:cNvSpPr/>
          <p:nvPr>
            <p:ph idx="2" type="pic"/>
          </p:nvPr>
        </p:nvSpPr>
        <p:spPr>
          <a:xfrm>
            <a:off x="18227375" y="4659566"/>
            <a:ext cx="5619900" cy="12715200"/>
          </a:xfrm>
          <a:prstGeom prst="roundRect">
            <a:avLst>
              <a:gd fmla="val 3438" name="adj"/>
            </a:avLst>
          </a:prstGeom>
          <a:noFill/>
          <a:ln>
            <a:noFill/>
          </a:ln>
        </p:spPr>
      </p:sp>
      <p:sp>
        <p:nvSpPr>
          <p:cNvPr id="3381" name="Google Shape;3381;p329"/>
          <p:cNvSpPr/>
          <p:nvPr>
            <p:ph idx="3" type="pic"/>
          </p:nvPr>
        </p:nvSpPr>
        <p:spPr>
          <a:xfrm>
            <a:off x="12334047" y="-4557702"/>
            <a:ext cx="5619900" cy="12715200"/>
          </a:xfrm>
          <a:prstGeom prst="roundRect">
            <a:avLst>
              <a:gd fmla="val 3438" name="adj"/>
            </a:avLst>
          </a:prstGeom>
          <a:noFill/>
          <a:ln>
            <a:noFill/>
          </a:ln>
        </p:spPr>
      </p:sp>
      <p:sp>
        <p:nvSpPr>
          <p:cNvPr id="3382" name="Google Shape;3382;p329"/>
          <p:cNvSpPr/>
          <p:nvPr>
            <p:ph idx="4" type="pic"/>
          </p:nvPr>
        </p:nvSpPr>
        <p:spPr>
          <a:xfrm>
            <a:off x="536972" y="500555"/>
            <a:ext cx="11512800" cy="12714900"/>
          </a:xfrm>
          <a:prstGeom prst="roundRect">
            <a:avLst>
              <a:gd fmla="val 1663" name="adj"/>
            </a:avLst>
          </a:prstGeom>
          <a:noFill/>
          <a:ln>
            <a:noFill/>
          </a:ln>
        </p:spPr>
      </p:sp>
      <p:sp>
        <p:nvSpPr>
          <p:cNvPr id="3383" name="Google Shape;3383;p329"/>
          <p:cNvSpPr txBox="1"/>
          <p:nvPr>
            <p:ph idx="1" type="body"/>
          </p:nvPr>
        </p:nvSpPr>
        <p:spPr>
          <a:xfrm>
            <a:off x="12342297" y="8510963"/>
            <a:ext cx="5611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84" name="Google Shape;3384;p329"/>
          <p:cNvSpPr txBox="1"/>
          <p:nvPr>
            <p:ph idx="5" type="body"/>
          </p:nvPr>
        </p:nvSpPr>
        <p:spPr>
          <a:xfrm>
            <a:off x="18239122" y="1392805"/>
            <a:ext cx="5611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title + body – Grey">
  <p:cSld name="3 imgs grid + title + body – Grey">
    <p:bg>
      <p:bgPr>
        <a:solidFill>
          <a:srgbClr val="CCCDD1"/>
        </a:solidFill>
      </p:bgPr>
    </p:bg>
    <p:spTree>
      <p:nvGrpSpPr>
        <p:cNvPr id="3385" name="Shape 3385"/>
        <p:cNvGrpSpPr/>
        <p:nvPr/>
      </p:nvGrpSpPr>
      <p:grpSpPr>
        <a:xfrm>
          <a:off x="0" y="0"/>
          <a:ext cx="0" cy="0"/>
          <a:chOff x="0" y="0"/>
          <a:chExt cx="0" cy="0"/>
        </a:xfrm>
      </p:grpSpPr>
      <p:sp>
        <p:nvSpPr>
          <p:cNvPr id="3386" name="Google Shape;3386;p330"/>
          <p:cNvSpPr/>
          <p:nvPr>
            <p:ph idx="2" type="pic"/>
          </p:nvPr>
        </p:nvSpPr>
        <p:spPr>
          <a:xfrm>
            <a:off x="536972" y="3406857"/>
            <a:ext cx="11512800" cy="9808500"/>
          </a:xfrm>
          <a:prstGeom prst="roundRect">
            <a:avLst>
              <a:gd fmla="val 1663" name="adj"/>
            </a:avLst>
          </a:prstGeom>
          <a:noFill/>
          <a:ln>
            <a:noFill/>
          </a:ln>
        </p:spPr>
      </p:sp>
      <p:sp>
        <p:nvSpPr>
          <p:cNvPr id="3387" name="Google Shape;3387;p330"/>
          <p:cNvSpPr/>
          <p:nvPr>
            <p:ph idx="3" type="pic"/>
          </p:nvPr>
        </p:nvSpPr>
        <p:spPr>
          <a:xfrm>
            <a:off x="18227375" y="4659566"/>
            <a:ext cx="5619900" cy="12715200"/>
          </a:xfrm>
          <a:prstGeom prst="roundRect">
            <a:avLst>
              <a:gd fmla="val 3438" name="adj"/>
            </a:avLst>
          </a:prstGeom>
          <a:noFill/>
          <a:ln>
            <a:noFill/>
          </a:ln>
        </p:spPr>
      </p:sp>
      <p:sp>
        <p:nvSpPr>
          <p:cNvPr id="3388" name="Google Shape;3388;p330"/>
          <p:cNvSpPr/>
          <p:nvPr>
            <p:ph idx="4" type="pic"/>
          </p:nvPr>
        </p:nvSpPr>
        <p:spPr>
          <a:xfrm>
            <a:off x="12334047" y="-4557702"/>
            <a:ext cx="5619900" cy="12715200"/>
          </a:xfrm>
          <a:prstGeom prst="roundRect">
            <a:avLst>
              <a:gd fmla="val 3438" name="adj"/>
            </a:avLst>
          </a:prstGeom>
          <a:noFill/>
          <a:ln>
            <a:noFill/>
          </a:ln>
        </p:spPr>
      </p:sp>
      <p:sp>
        <p:nvSpPr>
          <p:cNvPr id="3389" name="Google Shape;3389;p330"/>
          <p:cNvSpPr txBox="1"/>
          <p:nvPr>
            <p:ph idx="1" type="body"/>
          </p:nvPr>
        </p:nvSpPr>
        <p:spPr>
          <a:xfrm>
            <a:off x="12342297" y="8510963"/>
            <a:ext cx="5611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90" name="Google Shape;3390;p330"/>
          <p:cNvSpPr txBox="1"/>
          <p:nvPr>
            <p:ph idx="5" type="body"/>
          </p:nvPr>
        </p:nvSpPr>
        <p:spPr>
          <a:xfrm>
            <a:off x="18239122" y="1392805"/>
            <a:ext cx="5611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91" name="Google Shape;3391;p330"/>
          <p:cNvSpPr txBox="1"/>
          <p:nvPr>
            <p:ph idx="6"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2" name="Google Shape;3392;p330"/>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title + body 2 – Grey">
  <p:cSld name="3 imgs grid + title + body 2 – Grey">
    <p:bg>
      <p:bgPr>
        <a:solidFill>
          <a:srgbClr val="CCCDD1"/>
        </a:solidFill>
      </p:bgPr>
    </p:bg>
    <p:spTree>
      <p:nvGrpSpPr>
        <p:cNvPr id="3393" name="Shape 3393"/>
        <p:cNvGrpSpPr/>
        <p:nvPr/>
      </p:nvGrpSpPr>
      <p:grpSpPr>
        <a:xfrm>
          <a:off x="0" y="0"/>
          <a:ext cx="0" cy="0"/>
          <a:chOff x="0" y="0"/>
          <a:chExt cx="0" cy="0"/>
        </a:xfrm>
      </p:grpSpPr>
      <p:sp>
        <p:nvSpPr>
          <p:cNvPr id="3394" name="Google Shape;3394;p331"/>
          <p:cNvSpPr/>
          <p:nvPr>
            <p:ph idx="2" type="pic"/>
          </p:nvPr>
        </p:nvSpPr>
        <p:spPr>
          <a:xfrm>
            <a:off x="536971" y="4218904"/>
            <a:ext cx="7586100" cy="9806400"/>
          </a:xfrm>
          <a:prstGeom prst="roundRect">
            <a:avLst>
              <a:gd fmla="val 1663" name="adj"/>
            </a:avLst>
          </a:prstGeom>
          <a:noFill/>
          <a:ln>
            <a:noFill/>
          </a:ln>
        </p:spPr>
      </p:sp>
      <p:sp>
        <p:nvSpPr>
          <p:cNvPr id="3395" name="Google Shape;3395;p331"/>
          <p:cNvSpPr/>
          <p:nvPr>
            <p:ph idx="3" type="pic"/>
          </p:nvPr>
        </p:nvSpPr>
        <p:spPr>
          <a:xfrm>
            <a:off x="8404621" y="-317296"/>
            <a:ext cx="7586100" cy="9806400"/>
          </a:xfrm>
          <a:prstGeom prst="roundRect">
            <a:avLst>
              <a:gd fmla="val 1663" name="adj"/>
            </a:avLst>
          </a:prstGeom>
          <a:noFill/>
          <a:ln>
            <a:noFill/>
          </a:ln>
        </p:spPr>
      </p:sp>
      <p:sp>
        <p:nvSpPr>
          <p:cNvPr id="3396" name="Google Shape;3396;p331"/>
          <p:cNvSpPr/>
          <p:nvPr>
            <p:ph idx="4" type="pic"/>
          </p:nvPr>
        </p:nvSpPr>
        <p:spPr>
          <a:xfrm>
            <a:off x="16260860" y="4218904"/>
            <a:ext cx="7586100" cy="9806400"/>
          </a:xfrm>
          <a:prstGeom prst="roundRect">
            <a:avLst>
              <a:gd fmla="val 1663" name="adj"/>
            </a:avLst>
          </a:prstGeom>
          <a:noFill/>
          <a:ln>
            <a:noFill/>
          </a:ln>
        </p:spPr>
      </p:sp>
      <p:sp>
        <p:nvSpPr>
          <p:cNvPr id="3397" name="Google Shape;3397;p331"/>
          <p:cNvSpPr txBox="1"/>
          <p:nvPr>
            <p:ph idx="1" type="body"/>
          </p:nvPr>
        </p:nvSpPr>
        <p:spPr>
          <a:xfrm>
            <a:off x="8413736" y="9799332"/>
            <a:ext cx="7580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98" name="Google Shape;3398;p331"/>
          <p:cNvSpPr txBox="1"/>
          <p:nvPr>
            <p:ph idx="5"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9" name="Google Shape;3399;p331"/>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00" name="Google Shape;3400;p331"/>
          <p:cNvSpPr txBox="1"/>
          <p:nvPr>
            <p:ph idx="6" type="body"/>
          </p:nvPr>
        </p:nvSpPr>
        <p:spPr>
          <a:xfrm>
            <a:off x="16272409" y="1709085"/>
            <a:ext cx="7580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imgs grid + body – Grey">
  <p:cSld name="8 imgs grid + body – Grey">
    <p:bg>
      <p:bgPr>
        <a:solidFill>
          <a:srgbClr val="CCCDD1"/>
        </a:solidFill>
      </p:bgPr>
    </p:bg>
    <p:spTree>
      <p:nvGrpSpPr>
        <p:cNvPr id="3401" name="Shape 3401"/>
        <p:cNvGrpSpPr/>
        <p:nvPr/>
      </p:nvGrpSpPr>
      <p:grpSpPr>
        <a:xfrm>
          <a:off x="0" y="0"/>
          <a:ext cx="0" cy="0"/>
          <a:chOff x="0" y="0"/>
          <a:chExt cx="0" cy="0"/>
        </a:xfrm>
      </p:grpSpPr>
      <p:sp>
        <p:nvSpPr>
          <p:cNvPr id="3402" name="Google Shape;3402;p332"/>
          <p:cNvSpPr txBox="1"/>
          <p:nvPr>
            <p:ph idx="1" type="body"/>
          </p:nvPr>
        </p:nvSpPr>
        <p:spPr>
          <a:xfrm>
            <a:off x="560498" y="4864367"/>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03" name="Google Shape;3403;p332"/>
          <p:cNvSpPr txBox="1"/>
          <p:nvPr>
            <p:ph idx="2" type="body"/>
          </p:nvPr>
        </p:nvSpPr>
        <p:spPr>
          <a:xfrm>
            <a:off x="6455468" y="4864367"/>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04" name="Google Shape;3404;p332"/>
          <p:cNvSpPr txBox="1"/>
          <p:nvPr>
            <p:ph idx="3" type="body"/>
          </p:nvPr>
        </p:nvSpPr>
        <p:spPr>
          <a:xfrm>
            <a:off x="12350438" y="4864367"/>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05" name="Google Shape;3405;p332"/>
          <p:cNvSpPr txBox="1"/>
          <p:nvPr>
            <p:ph idx="4" type="body"/>
          </p:nvPr>
        </p:nvSpPr>
        <p:spPr>
          <a:xfrm>
            <a:off x="18245407" y="4864367"/>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06" name="Google Shape;3406;p332"/>
          <p:cNvSpPr txBox="1"/>
          <p:nvPr>
            <p:ph idx="5" type="body"/>
          </p:nvPr>
        </p:nvSpPr>
        <p:spPr>
          <a:xfrm>
            <a:off x="560498" y="11378366"/>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07" name="Google Shape;3407;p332"/>
          <p:cNvSpPr txBox="1"/>
          <p:nvPr>
            <p:ph idx="6" type="body"/>
          </p:nvPr>
        </p:nvSpPr>
        <p:spPr>
          <a:xfrm>
            <a:off x="6455468" y="11378366"/>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08" name="Google Shape;3408;p332"/>
          <p:cNvSpPr txBox="1"/>
          <p:nvPr>
            <p:ph idx="7" type="body"/>
          </p:nvPr>
        </p:nvSpPr>
        <p:spPr>
          <a:xfrm>
            <a:off x="12350438" y="11378366"/>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09" name="Google Shape;3409;p332"/>
          <p:cNvSpPr txBox="1"/>
          <p:nvPr>
            <p:ph idx="8" type="body"/>
          </p:nvPr>
        </p:nvSpPr>
        <p:spPr>
          <a:xfrm>
            <a:off x="18245407" y="11378366"/>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10" name="Google Shape;3410;p332"/>
          <p:cNvSpPr/>
          <p:nvPr>
            <p:ph idx="9" type="pic"/>
          </p:nvPr>
        </p:nvSpPr>
        <p:spPr>
          <a:xfrm>
            <a:off x="536972" y="500554"/>
            <a:ext cx="5619600" cy="4013700"/>
          </a:xfrm>
          <a:prstGeom prst="roundRect">
            <a:avLst>
              <a:gd fmla="val 6731" name="adj"/>
            </a:avLst>
          </a:prstGeom>
          <a:noFill/>
          <a:ln>
            <a:noFill/>
          </a:ln>
        </p:spPr>
      </p:sp>
      <p:sp>
        <p:nvSpPr>
          <p:cNvPr id="3411" name="Google Shape;3411;p332"/>
          <p:cNvSpPr/>
          <p:nvPr>
            <p:ph idx="13" type="pic"/>
          </p:nvPr>
        </p:nvSpPr>
        <p:spPr>
          <a:xfrm>
            <a:off x="6433773" y="500554"/>
            <a:ext cx="5619600" cy="4013700"/>
          </a:xfrm>
          <a:prstGeom prst="roundRect">
            <a:avLst>
              <a:gd fmla="val 6731" name="adj"/>
            </a:avLst>
          </a:prstGeom>
          <a:noFill/>
          <a:ln>
            <a:noFill/>
          </a:ln>
        </p:spPr>
      </p:sp>
      <p:sp>
        <p:nvSpPr>
          <p:cNvPr id="3412" name="Google Shape;3412;p332"/>
          <p:cNvSpPr/>
          <p:nvPr>
            <p:ph idx="14" type="pic"/>
          </p:nvPr>
        </p:nvSpPr>
        <p:spPr>
          <a:xfrm>
            <a:off x="12330574" y="500554"/>
            <a:ext cx="5619600" cy="4013700"/>
          </a:xfrm>
          <a:prstGeom prst="roundRect">
            <a:avLst>
              <a:gd fmla="val 6731" name="adj"/>
            </a:avLst>
          </a:prstGeom>
          <a:noFill/>
          <a:ln>
            <a:noFill/>
          </a:ln>
        </p:spPr>
      </p:sp>
      <p:sp>
        <p:nvSpPr>
          <p:cNvPr id="3413" name="Google Shape;3413;p332"/>
          <p:cNvSpPr/>
          <p:nvPr>
            <p:ph idx="15" type="pic"/>
          </p:nvPr>
        </p:nvSpPr>
        <p:spPr>
          <a:xfrm>
            <a:off x="18227376" y="500554"/>
            <a:ext cx="5619600" cy="4013700"/>
          </a:xfrm>
          <a:prstGeom prst="roundRect">
            <a:avLst>
              <a:gd fmla="val 6731" name="adj"/>
            </a:avLst>
          </a:prstGeom>
          <a:noFill/>
          <a:ln>
            <a:noFill/>
          </a:ln>
        </p:spPr>
      </p:sp>
      <p:sp>
        <p:nvSpPr>
          <p:cNvPr id="3414" name="Google Shape;3414;p332"/>
          <p:cNvSpPr/>
          <p:nvPr>
            <p:ph idx="16" type="pic"/>
          </p:nvPr>
        </p:nvSpPr>
        <p:spPr>
          <a:xfrm>
            <a:off x="536972" y="7016927"/>
            <a:ext cx="5619600" cy="4013700"/>
          </a:xfrm>
          <a:prstGeom prst="roundRect">
            <a:avLst>
              <a:gd fmla="val 6731" name="adj"/>
            </a:avLst>
          </a:prstGeom>
          <a:noFill/>
          <a:ln>
            <a:noFill/>
          </a:ln>
        </p:spPr>
      </p:sp>
      <p:sp>
        <p:nvSpPr>
          <p:cNvPr id="3415" name="Google Shape;3415;p332"/>
          <p:cNvSpPr/>
          <p:nvPr>
            <p:ph idx="17" type="pic"/>
          </p:nvPr>
        </p:nvSpPr>
        <p:spPr>
          <a:xfrm>
            <a:off x="6433773" y="7016927"/>
            <a:ext cx="5619600" cy="4013700"/>
          </a:xfrm>
          <a:prstGeom prst="roundRect">
            <a:avLst>
              <a:gd fmla="val 6731" name="adj"/>
            </a:avLst>
          </a:prstGeom>
          <a:noFill/>
          <a:ln>
            <a:noFill/>
          </a:ln>
        </p:spPr>
      </p:sp>
      <p:sp>
        <p:nvSpPr>
          <p:cNvPr id="3416" name="Google Shape;3416;p332"/>
          <p:cNvSpPr/>
          <p:nvPr>
            <p:ph idx="18" type="pic"/>
          </p:nvPr>
        </p:nvSpPr>
        <p:spPr>
          <a:xfrm>
            <a:off x="12330574" y="7016927"/>
            <a:ext cx="5619600" cy="4013700"/>
          </a:xfrm>
          <a:prstGeom prst="roundRect">
            <a:avLst>
              <a:gd fmla="val 6731" name="adj"/>
            </a:avLst>
          </a:prstGeom>
          <a:noFill/>
          <a:ln>
            <a:noFill/>
          </a:ln>
        </p:spPr>
      </p:sp>
      <p:sp>
        <p:nvSpPr>
          <p:cNvPr id="3417" name="Google Shape;3417;p332"/>
          <p:cNvSpPr/>
          <p:nvPr>
            <p:ph idx="19" type="pic"/>
          </p:nvPr>
        </p:nvSpPr>
        <p:spPr>
          <a:xfrm>
            <a:off x="18227376" y="7016927"/>
            <a:ext cx="5619600" cy="4013700"/>
          </a:xfrm>
          <a:prstGeom prst="roundRect">
            <a:avLst>
              <a:gd fmla="val 6731" name="adj"/>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imgs grid">
  <p:cSld name="18 imgs grid">
    <p:spTree>
      <p:nvGrpSpPr>
        <p:cNvPr id="284" name="Shape 284"/>
        <p:cNvGrpSpPr/>
        <p:nvPr/>
      </p:nvGrpSpPr>
      <p:grpSpPr>
        <a:xfrm>
          <a:off x="0" y="0"/>
          <a:ext cx="0" cy="0"/>
          <a:chOff x="0" y="0"/>
          <a:chExt cx="0" cy="0"/>
        </a:xfrm>
      </p:grpSpPr>
      <p:sp>
        <p:nvSpPr>
          <p:cNvPr id="285" name="Google Shape;285;p34"/>
          <p:cNvSpPr/>
          <p:nvPr>
            <p:ph idx="2" type="pic"/>
          </p:nvPr>
        </p:nvSpPr>
        <p:spPr>
          <a:xfrm>
            <a:off x="537543" y="501314"/>
            <a:ext cx="3638338" cy="4039034"/>
          </a:xfrm>
          <a:prstGeom prst="roundRect">
            <a:avLst>
              <a:gd fmla="val 4991" name="adj"/>
            </a:avLst>
          </a:prstGeom>
          <a:noFill/>
          <a:ln>
            <a:noFill/>
          </a:ln>
        </p:spPr>
      </p:sp>
      <p:sp>
        <p:nvSpPr>
          <p:cNvPr id="286" name="Google Shape;286;p34"/>
          <p:cNvSpPr/>
          <p:nvPr>
            <p:ph idx="3" type="pic"/>
          </p:nvPr>
        </p:nvSpPr>
        <p:spPr>
          <a:xfrm>
            <a:off x="4470361" y="501314"/>
            <a:ext cx="3638338" cy="4039034"/>
          </a:xfrm>
          <a:prstGeom prst="roundRect">
            <a:avLst>
              <a:gd fmla="val 4991" name="adj"/>
            </a:avLst>
          </a:prstGeom>
          <a:noFill/>
          <a:ln>
            <a:noFill/>
          </a:ln>
        </p:spPr>
      </p:sp>
      <p:sp>
        <p:nvSpPr>
          <p:cNvPr id="287" name="Google Shape;287;p34"/>
          <p:cNvSpPr/>
          <p:nvPr>
            <p:ph idx="4" type="pic"/>
          </p:nvPr>
        </p:nvSpPr>
        <p:spPr>
          <a:xfrm>
            <a:off x="8405774" y="501314"/>
            <a:ext cx="3638338" cy="4039034"/>
          </a:xfrm>
          <a:prstGeom prst="roundRect">
            <a:avLst>
              <a:gd fmla="val 4991" name="adj"/>
            </a:avLst>
          </a:prstGeom>
          <a:noFill/>
          <a:ln>
            <a:noFill/>
          </a:ln>
        </p:spPr>
      </p:sp>
      <p:sp>
        <p:nvSpPr>
          <p:cNvPr id="288" name="Google Shape;288;p34"/>
          <p:cNvSpPr/>
          <p:nvPr>
            <p:ph idx="5" type="pic"/>
          </p:nvPr>
        </p:nvSpPr>
        <p:spPr>
          <a:xfrm>
            <a:off x="12338592" y="501314"/>
            <a:ext cx="3638338" cy="4039034"/>
          </a:xfrm>
          <a:prstGeom prst="roundRect">
            <a:avLst>
              <a:gd fmla="val 4991" name="adj"/>
            </a:avLst>
          </a:prstGeom>
          <a:noFill/>
          <a:ln>
            <a:noFill/>
          </a:ln>
        </p:spPr>
      </p:sp>
      <p:sp>
        <p:nvSpPr>
          <p:cNvPr id="289" name="Google Shape;289;p34"/>
          <p:cNvSpPr/>
          <p:nvPr>
            <p:ph idx="6" type="pic"/>
          </p:nvPr>
        </p:nvSpPr>
        <p:spPr>
          <a:xfrm>
            <a:off x="16271410" y="501314"/>
            <a:ext cx="3638338" cy="4039034"/>
          </a:xfrm>
          <a:prstGeom prst="roundRect">
            <a:avLst>
              <a:gd fmla="val 4991" name="adj"/>
            </a:avLst>
          </a:prstGeom>
          <a:noFill/>
          <a:ln>
            <a:noFill/>
          </a:ln>
        </p:spPr>
      </p:sp>
      <p:sp>
        <p:nvSpPr>
          <p:cNvPr id="290" name="Google Shape;290;p34"/>
          <p:cNvSpPr/>
          <p:nvPr>
            <p:ph idx="7" type="pic"/>
          </p:nvPr>
        </p:nvSpPr>
        <p:spPr>
          <a:xfrm>
            <a:off x="20206822" y="501314"/>
            <a:ext cx="3638338" cy="4039034"/>
          </a:xfrm>
          <a:prstGeom prst="roundRect">
            <a:avLst>
              <a:gd fmla="val 4991" name="adj"/>
            </a:avLst>
          </a:prstGeom>
          <a:noFill/>
          <a:ln>
            <a:noFill/>
          </a:ln>
        </p:spPr>
      </p:sp>
      <p:sp>
        <p:nvSpPr>
          <p:cNvPr id="291" name="Google Shape;291;p34"/>
          <p:cNvSpPr/>
          <p:nvPr>
            <p:ph idx="8" type="pic"/>
          </p:nvPr>
        </p:nvSpPr>
        <p:spPr>
          <a:xfrm>
            <a:off x="537543" y="4838104"/>
            <a:ext cx="3638338" cy="4039034"/>
          </a:xfrm>
          <a:prstGeom prst="roundRect">
            <a:avLst>
              <a:gd fmla="val 4991" name="adj"/>
            </a:avLst>
          </a:prstGeom>
          <a:noFill/>
          <a:ln>
            <a:noFill/>
          </a:ln>
        </p:spPr>
      </p:sp>
      <p:sp>
        <p:nvSpPr>
          <p:cNvPr id="292" name="Google Shape;292;p34"/>
          <p:cNvSpPr/>
          <p:nvPr>
            <p:ph idx="9" type="pic"/>
          </p:nvPr>
        </p:nvSpPr>
        <p:spPr>
          <a:xfrm>
            <a:off x="4470361" y="4838104"/>
            <a:ext cx="3638338" cy="4039034"/>
          </a:xfrm>
          <a:prstGeom prst="roundRect">
            <a:avLst>
              <a:gd fmla="val 4991" name="adj"/>
            </a:avLst>
          </a:prstGeom>
          <a:noFill/>
          <a:ln>
            <a:noFill/>
          </a:ln>
        </p:spPr>
      </p:sp>
      <p:sp>
        <p:nvSpPr>
          <p:cNvPr id="293" name="Google Shape;293;p34"/>
          <p:cNvSpPr/>
          <p:nvPr>
            <p:ph idx="13" type="pic"/>
          </p:nvPr>
        </p:nvSpPr>
        <p:spPr>
          <a:xfrm>
            <a:off x="8405774" y="4838104"/>
            <a:ext cx="3638338" cy="4039034"/>
          </a:xfrm>
          <a:prstGeom prst="roundRect">
            <a:avLst>
              <a:gd fmla="val 4991" name="adj"/>
            </a:avLst>
          </a:prstGeom>
          <a:noFill/>
          <a:ln>
            <a:noFill/>
          </a:ln>
        </p:spPr>
      </p:sp>
      <p:sp>
        <p:nvSpPr>
          <p:cNvPr id="294" name="Google Shape;294;p34"/>
          <p:cNvSpPr/>
          <p:nvPr>
            <p:ph idx="14" type="pic"/>
          </p:nvPr>
        </p:nvSpPr>
        <p:spPr>
          <a:xfrm>
            <a:off x="12338592" y="4838104"/>
            <a:ext cx="3638338" cy="4039034"/>
          </a:xfrm>
          <a:prstGeom prst="roundRect">
            <a:avLst>
              <a:gd fmla="val 4991" name="adj"/>
            </a:avLst>
          </a:prstGeom>
          <a:noFill/>
          <a:ln>
            <a:noFill/>
          </a:ln>
        </p:spPr>
      </p:sp>
      <p:sp>
        <p:nvSpPr>
          <p:cNvPr id="295" name="Google Shape;295;p34"/>
          <p:cNvSpPr/>
          <p:nvPr>
            <p:ph idx="15" type="pic"/>
          </p:nvPr>
        </p:nvSpPr>
        <p:spPr>
          <a:xfrm>
            <a:off x="16271410" y="4838104"/>
            <a:ext cx="3638338" cy="4039034"/>
          </a:xfrm>
          <a:prstGeom prst="roundRect">
            <a:avLst>
              <a:gd fmla="val 4991" name="adj"/>
            </a:avLst>
          </a:prstGeom>
          <a:noFill/>
          <a:ln>
            <a:noFill/>
          </a:ln>
        </p:spPr>
      </p:sp>
      <p:sp>
        <p:nvSpPr>
          <p:cNvPr id="296" name="Google Shape;296;p34"/>
          <p:cNvSpPr/>
          <p:nvPr>
            <p:ph idx="16" type="pic"/>
          </p:nvPr>
        </p:nvSpPr>
        <p:spPr>
          <a:xfrm>
            <a:off x="20206822" y="4838104"/>
            <a:ext cx="3638338" cy="4039034"/>
          </a:xfrm>
          <a:prstGeom prst="roundRect">
            <a:avLst>
              <a:gd fmla="val 4991" name="adj"/>
            </a:avLst>
          </a:prstGeom>
          <a:noFill/>
          <a:ln>
            <a:noFill/>
          </a:ln>
        </p:spPr>
      </p:sp>
      <p:sp>
        <p:nvSpPr>
          <p:cNvPr id="297" name="Google Shape;297;p34"/>
          <p:cNvSpPr/>
          <p:nvPr>
            <p:ph idx="17" type="pic"/>
          </p:nvPr>
        </p:nvSpPr>
        <p:spPr>
          <a:xfrm>
            <a:off x="537543" y="9175653"/>
            <a:ext cx="3638338" cy="4039034"/>
          </a:xfrm>
          <a:prstGeom prst="roundRect">
            <a:avLst>
              <a:gd fmla="val 4991" name="adj"/>
            </a:avLst>
          </a:prstGeom>
          <a:noFill/>
          <a:ln>
            <a:noFill/>
          </a:ln>
        </p:spPr>
      </p:sp>
      <p:sp>
        <p:nvSpPr>
          <p:cNvPr id="298" name="Google Shape;298;p34"/>
          <p:cNvSpPr/>
          <p:nvPr>
            <p:ph idx="18" type="pic"/>
          </p:nvPr>
        </p:nvSpPr>
        <p:spPr>
          <a:xfrm>
            <a:off x="4470361" y="9175653"/>
            <a:ext cx="3638338" cy="4039034"/>
          </a:xfrm>
          <a:prstGeom prst="roundRect">
            <a:avLst>
              <a:gd fmla="val 4991" name="adj"/>
            </a:avLst>
          </a:prstGeom>
          <a:noFill/>
          <a:ln>
            <a:noFill/>
          </a:ln>
        </p:spPr>
      </p:sp>
      <p:sp>
        <p:nvSpPr>
          <p:cNvPr id="299" name="Google Shape;299;p34"/>
          <p:cNvSpPr/>
          <p:nvPr>
            <p:ph idx="19" type="pic"/>
          </p:nvPr>
        </p:nvSpPr>
        <p:spPr>
          <a:xfrm>
            <a:off x="8405774" y="9175653"/>
            <a:ext cx="3638338" cy="4039034"/>
          </a:xfrm>
          <a:prstGeom prst="roundRect">
            <a:avLst>
              <a:gd fmla="val 4991" name="adj"/>
            </a:avLst>
          </a:prstGeom>
          <a:noFill/>
          <a:ln>
            <a:noFill/>
          </a:ln>
        </p:spPr>
      </p:sp>
      <p:sp>
        <p:nvSpPr>
          <p:cNvPr id="300" name="Google Shape;300;p34"/>
          <p:cNvSpPr/>
          <p:nvPr>
            <p:ph idx="20" type="pic"/>
          </p:nvPr>
        </p:nvSpPr>
        <p:spPr>
          <a:xfrm>
            <a:off x="12338592" y="9175653"/>
            <a:ext cx="3638338" cy="4039034"/>
          </a:xfrm>
          <a:prstGeom prst="roundRect">
            <a:avLst>
              <a:gd fmla="val 4991" name="adj"/>
            </a:avLst>
          </a:prstGeom>
          <a:noFill/>
          <a:ln>
            <a:noFill/>
          </a:ln>
        </p:spPr>
      </p:sp>
      <p:sp>
        <p:nvSpPr>
          <p:cNvPr id="301" name="Google Shape;301;p34"/>
          <p:cNvSpPr/>
          <p:nvPr>
            <p:ph idx="21" type="pic"/>
          </p:nvPr>
        </p:nvSpPr>
        <p:spPr>
          <a:xfrm>
            <a:off x="16271410" y="9175653"/>
            <a:ext cx="3638338" cy="4039034"/>
          </a:xfrm>
          <a:prstGeom prst="roundRect">
            <a:avLst>
              <a:gd fmla="val 4991" name="adj"/>
            </a:avLst>
          </a:prstGeom>
          <a:noFill/>
          <a:ln>
            <a:noFill/>
          </a:ln>
        </p:spPr>
      </p:sp>
      <p:sp>
        <p:nvSpPr>
          <p:cNvPr id="302" name="Google Shape;302;p34"/>
          <p:cNvSpPr/>
          <p:nvPr>
            <p:ph idx="22" type="pic"/>
          </p:nvPr>
        </p:nvSpPr>
        <p:spPr>
          <a:xfrm>
            <a:off x="20206822" y="9175653"/>
            <a:ext cx="3638338" cy="4039034"/>
          </a:xfrm>
          <a:prstGeom prst="roundRect">
            <a:avLst>
              <a:gd fmla="val 4991" name="adj"/>
            </a:avLst>
          </a:prstGeom>
          <a:noFill/>
          <a:ln>
            <a:noFill/>
          </a:ln>
        </p:spPr>
      </p:sp>
    </p:spTree>
  </p:cSld>
  <p:clrMapOvr>
    <a:masterClrMapping/>
  </p:clrMapOvr>
</p:sldLayout>
</file>

<file path=ppt/slideLayouts/slideLayout3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imgs grid – Grey">
  <p:cSld name="6 imgs grid – Grey">
    <p:bg>
      <p:bgPr>
        <a:solidFill>
          <a:srgbClr val="CCCDD1"/>
        </a:solidFill>
      </p:bgPr>
    </p:bg>
    <p:spTree>
      <p:nvGrpSpPr>
        <p:cNvPr id="3418" name="Shape 3418"/>
        <p:cNvGrpSpPr/>
        <p:nvPr/>
      </p:nvGrpSpPr>
      <p:grpSpPr>
        <a:xfrm>
          <a:off x="0" y="0"/>
          <a:ext cx="0" cy="0"/>
          <a:chOff x="0" y="0"/>
          <a:chExt cx="0" cy="0"/>
        </a:xfrm>
      </p:grpSpPr>
      <p:sp>
        <p:nvSpPr>
          <p:cNvPr id="3419" name="Google Shape;3419;p333"/>
          <p:cNvSpPr/>
          <p:nvPr>
            <p:ph idx="2" type="pic"/>
          </p:nvPr>
        </p:nvSpPr>
        <p:spPr>
          <a:xfrm>
            <a:off x="536971" y="500554"/>
            <a:ext cx="7586100" cy="6222900"/>
          </a:xfrm>
          <a:prstGeom prst="roundRect">
            <a:avLst>
              <a:gd fmla="val 4415" name="adj"/>
            </a:avLst>
          </a:prstGeom>
          <a:noFill/>
          <a:ln>
            <a:noFill/>
          </a:ln>
        </p:spPr>
      </p:sp>
      <p:sp>
        <p:nvSpPr>
          <p:cNvPr id="3420" name="Google Shape;3420;p333"/>
          <p:cNvSpPr/>
          <p:nvPr>
            <p:ph idx="3" type="pic"/>
          </p:nvPr>
        </p:nvSpPr>
        <p:spPr>
          <a:xfrm>
            <a:off x="8398916" y="500554"/>
            <a:ext cx="7586100" cy="6222900"/>
          </a:xfrm>
          <a:prstGeom prst="roundRect">
            <a:avLst>
              <a:gd fmla="val 4415" name="adj"/>
            </a:avLst>
          </a:prstGeom>
          <a:noFill/>
          <a:ln>
            <a:noFill/>
          </a:ln>
        </p:spPr>
      </p:sp>
      <p:sp>
        <p:nvSpPr>
          <p:cNvPr id="3421" name="Google Shape;3421;p333"/>
          <p:cNvSpPr/>
          <p:nvPr>
            <p:ph idx="4" type="pic"/>
          </p:nvPr>
        </p:nvSpPr>
        <p:spPr>
          <a:xfrm>
            <a:off x="16260861" y="500554"/>
            <a:ext cx="7586100" cy="6222900"/>
          </a:xfrm>
          <a:prstGeom prst="roundRect">
            <a:avLst>
              <a:gd fmla="val 4415" name="adj"/>
            </a:avLst>
          </a:prstGeom>
          <a:noFill/>
          <a:ln>
            <a:noFill/>
          </a:ln>
        </p:spPr>
      </p:sp>
      <p:sp>
        <p:nvSpPr>
          <p:cNvPr id="3422" name="Google Shape;3422;p333"/>
          <p:cNvSpPr/>
          <p:nvPr>
            <p:ph idx="5" type="pic"/>
          </p:nvPr>
        </p:nvSpPr>
        <p:spPr>
          <a:xfrm>
            <a:off x="536971" y="6990895"/>
            <a:ext cx="7586100" cy="6222900"/>
          </a:xfrm>
          <a:prstGeom prst="roundRect">
            <a:avLst>
              <a:gd fmla="val 4415" name="adj"/>
            </a:avLst>
          </a:prstGeom>
          <a:noFill/>
          <a:ln>
            <a:noFill/>
          </a:ln>
        </p:spPr>
      </p:sp>
      <p:sp>
        <p:nvSpPr>
          <p:cNvPr id="3423" name="Google Shape;3423;p333"/>
          <p:cNvSpPr/>
          <p:nvPr>
            <p:ph idx="6" type="pic"/>
          </p:nvPr>
        </p:nvSpPr>
        <p:spPr>
          <a:xfrm>
            <a:off x="8398916" y="6990895"/>
            <a:ext cx="7586100" cy="6222900"/>
          </a:xfrm>
          <a:prstGeom prst="roundRect">
            <a:avLst>
              <a:gd fmla="val 4415" name="adj"/>
            </a:avLst>
          </a:prstGeom>
          <a:noFill/>
          <a:ln>
            <a:noFill/>
          </a:ln>
        </p:spPr>
      </p:sp>
      <p:sp>
        <p:nvSpPr>
          <p:cNvPr id="3424" name="Google Shape;3424;p333"/>
          <p:cNvSpPr/>
          <p:nvPr>
            <p:ph idx="7" type="pic"/>
          </p:nvPr>
        </p:nvSpPr>
        <p:spPr>
          <a:xfrm>
            <a:off x="16260861" y="6990895"/>
            <a:ext cx="7586100" cy="6222900"/>
          </a:xfrm>
          <a:prstGeom prst="roundRect">
            <a:avLst>
              <a:gd fmla="val 4415" name="adj"/>
            </a:avLst>
          </a:prstGeom>
          <a:noFill/>
          <a:ln>
            <a:noFill/>
          </a:ln>
        </p:spPr>
      </p:sp>
    </p:spTree>
  </p:cSld>
  <p:clrMapOvr>
    <a:masterClrMapping/>
  </p:clrMapOvr>
</p:sldLayout>
</file>

<file path=ppt/slideLayouts/slideLayout3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imgs grid – Grey">
  <p:cSld name="8 imgs grid – Grey">
    <p:bg>
      <p:bgPr>
        <a:solidFill>
          <a:srgbClr val="CCCDD1"/>
        </a:solidFill>
      </p:bgPr>
    </p:bg>
    <p:spTree>
      <p:nvGrpSpPr>
        <p:cNvPr id="3425" name="Shape 3425"/>
        <p:cNvGrpSpPr/>
        <p:nvPr/>
      </p:nvGrpSpPr>
      <p:grpSpPr>
        <a:xfrm>
          <a:off x="0" y="0"/>
          <a:ext cx="0" cy="0"/>
          <a:chOff x="0" y="0"/>
          <a:chExt cx="0" cy="0"/>
        </a:xfrm>
      </p:grpSpPr>
      <p:sp>
        <p:nvSpPr>
          <p:cNvPr id="3426" name="Google Shape;3426;p334"/>
          <p:cNvSpPr/>
          <p:nvPr>
            <p:ph idx="2" type="pic"/>
          </p:nvPr>
        </p:nvSpPr>
        <p:spPr>
          <a:xfrm>
            <a:off x="536972" y="500554"/>
            <a:ext cx="5619600" cy="6222900"/>
          </a:xfrm>
          <a:prstGeom prst="roundRect">
            <a:avLst>
              <a:gd fmla="val 4991" name="adj"/>
            </a:avLst>
          </a:prstGeom>
          <a:noFill/>
          <a:ln>
            <a:noFill/>
          </a:ln>
        </p:spPr>
      </p:sp>
      <p:sp>
        <p:nvSpPr>
          <p:cNvPr id="3427" name="Google Shape;3427;p334"/>
          <p:cNvSpPr/>
          <p:nvPr>
            <p:ph idx="3" type="pic"/>
          </p:nvPr>
        </p:nvSpPr>
        <p:spPr>
          <a:xfrm>
            <a:off x="6432001" y="500554"/>
            <a:ext cx="5619600" cy="6222900"/>
          </a:xfrm>
          <a:prstGeom prst="roundRect">
            <a:avLst>
              <a:gd fmla="val 4991" name="adj"/>
            </a:avLst>
          </a:prstGeom>
          <a:noFill/>
          <a:ln>
            <a:noFill/>
          </a:ln>
        </p:spPr>
      </p:sp>
      <p:sp>
        <p:nvSpPr>
          <p:cNvPr id="3428" name="Google Shape;3428;p334"/>
          <p:cNvSpPr/>
          <p:nvPr>
            <p:ph idx="4" type="pic"/>
          </p:nvPr>
        </p:nvSpPr>
        <p:spPr>
          <a:xfrm>
            <a:off x="12329688" y="500554"/>
            <a:ext cx="5619600" cy="6222900"/>
          </a:xfrm>
          <a:prstGeom prst="roundRect">
            <a:avLst>
              <a:gd fmla="val 4991" name="adj"/>
            </a:avLst>
          </a:prstGeom>
          <a:noFill/>
          <a:ln>
            <a:noFill/>
          </a:ln>
        </p:spPr>
      </p:sp>
      <p:sp>
        <p:nvSpPr>
          <p:cNvPr id="3429" name="Google Shape;3429;p334"/>
          <p:cNvSpPr/>
          <p:nvPr>
            <p:ph idx="5" type="pic"/>
          </p:nvPr>
        </p:nvSpPr>
        <p:spPr>
          <a:xfrm>
            <a:off x="18227376" y="500554"/>
            <a:ext cx="5619600" cy="6222900"/>
          </a:xfrm>
          <a:prstGeom prst="roundRect">
            <a:avLst>
              <a:gd fmla="val 4991" name="adj"/>
            </a:avLst>
          </a:prstGeom>
          <a:noFill/>
          <a:ln>
            <a:noFill/>
          </a:ln>
        </p:spPr>
      </p:sp>
      <p:sp>
        <p:nvSpPr>
          <p:cNvPr id="3430" name="Google Shape;3430;p334"/>
          <p:cNvSpPr/>
          <p:nvPr>
            <p:ph idx="6" type="pic"/>
          </p:nvPr>
        </p:nvSpPr>
        <p:spPr>
          <a:xfrm>
            <a:off x="536972" y="6990895"/>
            <a:ext cx="5619600" cy="6222900"/>
          </a:xfrm>
          <a:prstGeom prst="roundRect">
            <a:avLst>
              <a:gd fmla="val 4991" name="adj"/>
            </a:avLst>
          </a:prstGeom>
          <a:noFill/>
          <a:ln>
            <a:noFill/>
          </a:ln>
        </p:spPr>
      </p:sp>
      <p:sp>
        <p:nvSpPr>
          <p:cNvPr id="3431" name="Google Shape;3431;p334"/>
          <p:cNvSpPr/>
          <p:nvPr>
            <p:ph idx="7" type="pic"/>
          </p:nvPr>
        </p:nvSpPr>
        <p:spPr>
          <a:xfrm>
            <a:off x="6432001" y="6990895"/>
            <a:ext cx="5619600" cy="6222900"/>
          </a:xfrm>
          <a:prstGeom prst="roundRect">
            <a:avLst>
              <a:gd fmla="val 4991" name="adj"/>
            </a:avLst>
          </a:prstGeom>
          <a:noFill/>
          <a:ln>
            <a:noFill/>
          </a:ln>
        </p:spPr>
      </p:sp>
      <p:sp>
        <p:nvSpPr>
          <p:cNvPr id="3432" name="Google Shape;3432;p334"/>
          <p:cNvSpPr/>
          <p:nvPr>
            <p:ph idx="8" type="pic"/>
          </p:nvPr>
        </p:nvSpPr>
        <p:spPr>
          <a:xfrm>
            <a:off x="12329688" y="6990895"/>
            <a:ext cx="5619600" cy="6222900"/>
          </a:xfrm>
          <a:prstGeom prst="roundRect">
            <a:avLst>
              <a:gd fmla="val 4991" name="adj"/>
            </a:avLst>
          </a:prstGeom>
          <a:noFill/>
          <a:ln>
            <a:noFill/>
          </a:ln>
        </p:spPr>
      </p:sp>
      <p:sp>
        <p:nvSpPr>
          <p:cNvPr id="3433" name="Google Shape;3433;p334"/>
          <p:cNvSpPr/>
          <p:nvPr>
            <p:ph idx="9" type="pic"/>
          </p:nvPr>
        </p:nvSpPr>
        <p:spPr>
          <a:xfrm>
            <a:off x="18227376" y="6990895"/>
            <a:ext cx="5619600" cy="6222900"/>
          </a:xfrm>
          <a:prstGeom prst="roundRect">
            <a:avLst>
              <a:gd fmla="val 4991" name="adj"/>
            </a:avLst>
          </a:prstGeom>
          <a:noFill/>
          <a:ln>
            <a:noFill/>
          </a:ln>
        </p:spPr>
      </p:sp>
    </p:spTree>
  </p:cSld>
  <p:clrMapOvr>
    <a:masterClrMapping/>
  </p:clrMapOvr>
</p:sldLayout>
</file>

<file path=ppt/slideLayouts/slideLayout3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gs grid – Grey">
  <p:cSld name="12 imgs grid – Grey">
    <p:bg>
      <p:bgPr>
        <a:solidFill>
          <a:srgbClr val="CCCDD1"/>
        </a:solidFill>
      </p:bgPr>
    </p:bg>
    <p:spTree>
      <p:nvGrpSpPr>
        <p:cNvPr id="3434" name="Shape 3434"/>
        <p:cNvGrpSpPr/>
        <p:nvPr/>
      </p:nvGrpSpPr>
      <p:grpSpPr>
        <a:xfrm>
          <a:off x="0" y="0"/>
          <a:ext cx="0" cy="0"/>
          <a:chOff x="0" y="0"/>
          <a:chExt cx="0" cy="0"/>
        </a:xfrm>
      </p:grpSpPr>
      <p:sp>
        <p:nvSpPr>
          <p:cNvPr id="3435" name="Google Shape;3435;p335"/>
          <p:cNvSpPr/>
          <p:nvPr>
            <p:ph idx="2" type="pic"/>
          </p:nvPr>
        </p:nvSpPr>
        <p:spPr>
          <a:xfrm>
            <a:off x="536972" y="-564944"/>
            <a:ext cx="5619600" cy="6222900"/>
          </a:xfrm>
          <a:prstGeom prst="roundRect">
            <a:avLst>
              <a:gd fmla="val 4991" name="adj"/>
            </a:avLst>
          </a:prstGeom>
          <a:noFill/>
          <a:ln>
            <a:noFill/>
          </a:ln>
        </p:spPr>
      </p:sp>
      <p:sp>
        <p:nvSpPr>
          <p:cNvPr id="3436" name="Google Shape;3436;p335"/>
          <p:cNvSpPr/>
          <p:nvPr>
            <p:ph idx="3" type="pic"/>
          </p:nvPr>
        </p:nvSpPr>
        <p:spPr>
          <a:xfrm>
            <a:off x="6432001" y="-2743841"/>
            <a:ext cx="5619600" cy="6222900"/>
          </a:xfrm>
          <a:prstGeom prst="roundRect">
            <a:avLst>
              <a:gd fmla="val 4991" name="adj"/>
            </a:avLst>
          </a:prstGeom>
          <a:noFill/>
          <a:ln>
            <a:noFill/>
          </a:ln>
        </p:spPr>
      </p:sp>
      <p:sp>
        <p:nvSpPr>
          <p:cNvPr id="3437" name="Google Shape;3437;p335"/>
          <p:cNvSpPr/>
          <p:nvPr>
            <p:ph idx="4" type="pic"/>
          </p:nvPr>
        </p:nvSpPr>
        <p:spPr>
          <a:xfrm>
            <a:off x="12329688" y="-1251447"/>
            <a:ext cx="5619600" cy="6222900"/>
          </a:xfrm>
          <a:prstGeom prst="roundRect">
            <a:avLst>
              <a:gd fmla="val 4991" name="adj"/>
            </a:avLst>
          </a:prstGeom>
          <a:noFill/>
          <a:ln>
            <a:noFill/>
          </a:ln>
        </p:spPr>
      </p:sp>
      <p:sp>
        <p:nvSpPr>
          <p:cNvPr id="3438" name="Google Shape;3438;p335"/>
          <p:cNvSpPr/>
          <p:nvPr>
            <p:ph idx="5" type="pic"/>
          </p:nvPr>
        </p:nvSpPr>
        <p:spPr>
          <a:xfrm>
            <a:off x="18227376" y="-2743842"/>
            <a:ext cx="5619600" cy="6222900"/>
          </a:xfrm>
          <a:prstGeom prst="roundRect">
            <a:avLst>
              <a:gd fmla="val 4991" name="adj"/>
            </a:avLst>
          </a:prstGeom>
          <a:noFill/>
          <a:ln>
            <a:noFill/>
          </a:ln>
        </p:spPr>
      </p:sp>
      <p:sp>
        <p:nvSpPr>
          <p:cNvPr id="3439" name="Google Shape;3439;p335"/>
          <p:cNvSpPr/>
          <p:nvPr>
            <p:ph idx="6" type="pic"/>
          </p:nvPr>
        </p:nvSpPr>
        <p:spPr>
          <a:xfrm>
            <a:off x="18227376" y="3750743"/>
            <a:ext cx="5619600" cy="6222900"/>
          </a:xfrm>
          <a:prstGeom prst="roundRect">
            <a:avLst>
              <a:gd fmla="val 4991" name="adj"/>
            </a:avLst>
          </a:prstGeom>
          <a:noFill/>
          <a:ln>
            <a:noFill/>
          </a:ln>
        </p:spPr>
      </p:sp>
      <p:sp>
        <p:nvSpPr>
          <p:cNvPr id="3440" name="Google Shape;3440;p335"/>
          <p:cNvSpPr/>
          <p:nvPr>
            <p:ph idx="7" type="pic"/>
          </p:nvPr>
        </p:nvSpPr>
        <p:spPr>
          <a:xfrm>
            <a:off x="12329688" y="5243137"/>
            <a:ext cx="5619600" cy="6222900"/>
          </a:xfrm>
          <a:prstGeom prst="roundRect">
            <a:avLst>
              <a:gd fmla="val 4991" name="adj"/>
            </a:avLst>
          </a:prstGeom>
          <a:noFill/>
          <a:ln>
            <a:noFill/>
          </a:ln>
        </p:spPr>
      </p:sp>
      <p:sp>
        <p:nvSpPr>
          <p:cNvPr id="3441" name="Google Shape;3441;p335"/>
          <p:cNvSpPr/>
          <p:nvPr>
            <p:ph idx="8" type="pic"/>
          </p:nvPr>
        </p:nvSpPr>
        <p:spPr>
          <a:xfrm>
            <a:off x="6432001" y="3746498"/>
            <a:ext cx="5619600" cy="6222900"/>
          </a:xfrm>
          <a:prstGeom prst="roundRect">
            <a:avLst>
              <a:gd fmla="val 4991" name="adj"/>
            </a:avLst>
          </a:prstGeom>
          <a:noFill/>
          <a:ln>
            <a:noFill/>
          </a:ln>
        </p:spPr>
      </p:sp>
      <p:sp>
        <p:nvSpPr>
          <p:cNvPr id="3442" name="Google Shape;3442;p335"/>
          <p:cNvSpPr/>
          <p:nvPr>
            <p:ph idx="9" type="pic"/>
          </p:nvPr>
        </p:nvSpPr>
        <p:spPr>
          <a:xfrm>
            <a:off x="536972" y="5925395"/>
            <a:ext cx="5619600" cy="6222900"/>
          </a:xfrm>
          <a:prstGeom prst="roundRect">
            <a:avLst>
              <a:gd fmla="val 4991" name="adj"/>
            </a:avLst>
          </a:prstGeom>
          <a:noFill/>
          <a:ln>
            <a:noFill/>
          </a:ln>
        </p:spPr>
      </p:sp>
      <p:sp>
        <p:nvSpPr>
          <p:cNvPr id="3443" name="Google Shape;3443;p335"/>
          <p:cNvSpPr/>
          <p:nvPr>
            <p:ph idx="13" type="pic"/>
          </p:nvPr>
        </p:nvSpPr>
        <p:spPr>
          <a:xfrm>
            <a:off x="536972" y="12415736"/>
            <a:ext cx="5619600" cy="6222900"/>
          </a:xfrm>
          <a:prstGeom prst="roundRect">
            <a:avLst>
              <a:gd fmla="val 4991" name="adj"/>
            </a:avLst>
          </a:prstGeom>
          <a:noFill/>
          <a:ln>
            <a:noFill/>
          </a:ln>
        </p:spPr>
      </p:sp>
      <p:sp>
        <p:nvSpPr>
          <p:cNvPr id="3444" name="Google Shape;3444;p335"/>
          <p:cNvSpPr/>
          <p:nvPr>
            <p:ph idx="14" type="pic"/>
          </p:nvPr>
        </p:nvSpPr>
        <p:spPr>
          <a:xfrm>
            <a:off x="6432001" y="10236839"/>
            <a:ext cx="5619600" cy="6222900"/>
          </a:xfrm>
          <a:prstGeom prst="roundRect">
            <a:avLst>
              <a:gd fmla="val 4991" name="adj"/>
            </a:avLst>
          </a:prstGeom>
          <a:noFill/>
          <a:ln>
            <a:noFill/>
          </a:ln>
        </p:spPr>
      </p:sp>
      <p:sp>
        <p:nvSpPr>
          <p:cNvPr id="3445" name="Google Shape;3445;p335"/>
          <p:cNvSpPr/>
          <p:nvPr>
            <p:ph idx="15" type="pic"/>
          </p:nvPr>
        </p:nvSpPr>
        <p:spPr>
          <a:xfrm>
            <a:off x="12329688" y="11733476"/>
            <a:ext cx="5619600" cy="6222900"/>
          </a:xfrm>
          <a:prstGeom prst="roundRect">
            <a:avLst>
              <a:gd fmla="val 4991" name="adj"/>
            </a:avLst>
          </a:prstGeom>
          <a:noFill/>
          <a:ln>
            <a:noFill/>
          </a:ln>
        </p:spPr>
      </p:sp>
      <p:sp>
        <p:nvSpPr>
          <p:cNvPr id="3446" name="Google Shape;3446;p335"/>
          <p:cNvSpPr/>
          <p:nvPr>
            <p:ph idx="16" type="pic"/>
          </p:nvPr>
        </p:nvSpPr>
        <p:spPr>
          <a:xfrm>
            <a:off x="18227376" y="10253803"/>
            <a:ext cx="5619600" cy="6222900"/>
          </a:xfrm>
          <a:prstGeom prst="roundRect">
            <a:avLst>
              <a:gd fmla="val 4991" name="adj"/>
            </a:avLst>
          </a:prstGeom>
          <a:noFill/>
          <a:ln>
            <a:noFill/>
          </a:ln>
        </p:spPr>
      </p:sp>
    </p:spTree>
  </p:cSld>
  <p:clrMapOvr>
    <a:masterClrMapping/>
  </p:clrMapOvr>
</p:sldLayout>
</file>

<file path=ppt/slideLayouts/slideLayout3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gs grid (highlight) – Grey">
  <p:cSld name="12 imgs grid (highlight) – Grey">
    <p:bg>
      <p:bgPr>
        <a:solidFill>
          <a:srgbClr val="CCCDD1"/>
        </a:solidFill>
      </p:bgPr>
    </p:bg>
    <p:spTree>
      <p:nvGrpSpPr>
        <p:cNvPr id="3447" name="Shape 3447"/>
        <p:cNvGrpSpPr/>
        <p:nvPr/>
      </p:nvGrpSpPr>
      <p:grpSpPr>
        <a:xfrm>
          <a:off x="0" y="0"/>
          <a:ext cx="0" cy="0"/>
          <a:chOff x="0" y="0"/>
          <a:chExt cx="0" cy="0"/>
        </a:xfrm>
      </p:grpSpPr>
      <p:sp>
        <p:nvSpPr>
          <p:cNvPr id="3448" name="Google Shape;3448;p336"/>
          <p:cNvSpPr/>
          <p:nvPr>
            <p:ph idx="2" type="pic"/>
          </p:nvPr>
        </p:nvSpPr>
        <p:spPr>
          <a:xfrm>
            <a:off x="536972" y="-564944"/>
            <a:ext cx="5619600" cy="6222900"/>
          </a:xfrm>
          <a:prstGeom prst="roundRect">
            <a:avLst>
              <a:gd fmla="val 4991" name="adj"/>
            </a:avLst>
          </a:prstGeom>
          <a:noFill/>
          <a:ln>
            <a:noFill/>
          </a:ln>
        </p:spPr>
      </p:sp>
      <p:sp>
        <p:nvSpPr>
          <p:cNvPr id="3449" name="Google Shape;3449;p336"/>
          <p:cNvSpPr/>
          <p:nvPr>
            <p:ph idx="3" type="pic"/>
          </p:nvPr>
        </p:nvSpPr>
        <p:spPr>
          <a:xfrm>
            <a:off x="6432001" y="-2743841"/>
            <a:ext cx="5619600" cy="6222900"/>
          </a:xfrm>
          <a:prstGeom prst="roundRect">
            <a:avLst>
              <a:gd fmla="val 4991" name="adj"/>
            </a:avLst>
          </a:prstGeom>
          <a:noFill/>
          <a:ln>
            <a:noFill/>
          </a:ln>
        </p:spPr>
      </p:sp>
      <p:sp>
        <p:nvSpPr>
          <p:cNvPr id="3450" name="Google Shape;3450;p336"/>
          <p:cNvSpPr/>
          <p:nvPr>
            <p:ph idx="4" type="pic"/>
          </p:nvPr>
        </p:nvSpPr>
        <p:spPr>
          <a:xfrm>
            <a:off x="12329688" y="-1251447"/>
            <a:ext cx="5619600" cy="6222900"/>
          </a:xfrm>
          <a:prstGeom prst="roundRect">
            <a:avLst>
              <a:gd fmla="val 4991" name="adj"/>
            </a:avLst>
          </a:prstGeom>
          <a:noFill/>
          <a:ln>
            <a:noFill/>
          </a:ln>
        </p:spPr>
      </p:sp>
      <p:sp>
        <p:nvSpPr>
          <p:cNvPr id="3451" name="Google Shape;3451;p336"/>
          <p:cNvSpPr/>
          <p:nvPr>
            <p:ph idx="5" type="pic"/>
          </p:nvPr>
        </p:nvSpPr>
        <p:spPr>
          <a:xfrm>
            <a:off x="18227376" y="-2743842"/>
            <a:ext cx="5619600" cy="6222900"/>
          </a:xfrm>
          <a:prstGeom prst="roundRect">
            <a:avLst>
              <a:gd fmla="val 4991" name="adj"/>
            </a:avLst>
          </a:prstGeom>
          <a:noFill/>
          <a:ln>
            <a:noFill/>
          </a:ln>
        </p:spPr>
      </p:sp>
      <p:sp>
        <p:nvSpPr>
          <p:cNvPr id="3452" name="Google Shape;3452;p336"/>
          <p:cNvSpPr/>
          <p:nvPr>
            <p:ph idx="6" type="pic"/>
          </p:nvPr>
        </p:nvSpPr>
        <p:spPr>
          <a:xfrm>
            <a:off x="18227376" y="3750743"/>
            <a:ext cx="5619600" cy="6222900"/>
          </a:xfrm>
          <a:prstGeom prst="roundRect">
            <a:avLst>
              <a:gd fmla="val 4991" name="adj"/>
            </a:avLst>
          </a:prstGeom>
          <a:noFill/>
          <a:ln>
            <a:noFill/>
          </a:ln>
        </p:spPr>
      </p:sp>
      <p:sp>
        <p:nvSpPr>
          <p:cNvPr id="3453" name="Google Shape;3453;p336"/>
          <p:cNvSpPr/>
          <p:nvPr>
            <p:ph idx="7" type="pic"/>
          </p:nvPr>
        </p:nvSpPr>
        <p:spPr>
          <a:xfrm>
            <a:off x="12329688" y="5243137"/>
            <a:ext cx="5619600" cy="6222900"/>
          </a:xfrm>
          <a:prstGeom prst="roundRect">
            <a:avLst>
              <a:gd fmla="val 4991" name="adj"/>
            </a:avLst>
          </a:prstGeom>
          <a:noFill/>
          <a:ln>
            <a:noFill/>
          </a:ln>
        </p:spPr>
      </p:sp>
      <p:sp>
        <p:nvSpPr>
          <p:cNvPr id="3454" name="Google Shape;3454;p336"/>
          <p:cNvSpPr/>
          <p:nvPr>
            <p:ph idx="8" type="pic"/>
          </p:nvPr>
        </p:nvSpPr>
        <p:spPr>
          <a:xfrm>
            <a:off x="6432001" y="3746498"/>
            <a:ext cx="5619600" cy="6222900"/>
          </a:xfrm>
          <a:prstGeom prst="roundRect">
            <a:avLst>
              <a:gd fmla="val 4991" name="adj"/>
            </a:avLst>
          </a:prstGeom>
          <a:noFill/>
          <a:ln>
            <a:noFill/>
          </a:ln>
        </p:spPr>
      </p:sp>
      <p:sp>
        <p:nvSpPr>
          <p:cNvPr id="3455" name="Google Shape;3455;p336"/>
          <p:cNvSpPr/>
          <p:nvPr>
            <p:ph idx="9" type="pic"/>
          </p:nvPr>
        </p:nvSpPr>
        <p:spPr>
          <a:xfrm>
            <a:off x="536972" y="5925395"/>
            <a:ext cx="5619600" cy="6222900"/>
          </a:xfrm>
          <a:prstGeom prst="roundRect">
            <a:avLst>
              <a:gd fmla="val 4991" name="adj"/>
            </a:avLst>
          </a:prstGeom>
          <a:noFill/>
          <a:ln>
            <a:noFill/>
          </a:ln>
        </p:spPr>
      </p:sp>
      <p:sp>
        <p:nvSpPr>
          <p:cNvPr id="3456" name="Google Shape;3456;p336"/>
          <p:cNvSpPr/>
          <p:nvPr>
            <p:ph idx="13" type="pic"/>
          </p:nvPr>
        </p:nvSpPr>
        <p:spPr>
          <a:xfrm>
            <a:off x="536972" y="12415736"/>
            <a:ext cx="5619600" cy="6222900"/>
          </a:xfrm>
          <a:prstGeom prst="roundRect">
            <a:avLst>
              <a:gd fmla="val 4991" name="adj"/>
            </a:avLst>
          </a:prstGeom>
          <a:noFill/>
          <a:ln>
            <a:noFill/>
          </a:ln>
        </p:spPr>
      </p:sp>
      <p:sp>
        <p:nvSpPr>
          <p:cNvPr id="3457" name="Google Shape;3457;p336"/>
          <p:cNvSpPr/>
          <p:nvPr>
            <p:ph idx="14" type="pic"/>
          </p:nvPr>
        </p:nvSpPr>
        <p:spPr>
          <a:xfrm>
            <a:off x="6432001" y="10236839"/>
            <a:ext cx="5619600" cy="6222900"/>
          </a:xfrm>
          <a:prstGeom prst="roundRect">
            <a:avLst>
              <a:gd fmla="val 4991" name="adj"/>
            </a:avLst>
          </a:prstGeom>
          <a:noFill/>
          <a:ln>
            <a:noFill/>
          </a:ln>
        </p:spPr>
      </p:sp>
      <p:sp>
        <p:nvSpPr>
          <p:cNvPr id="3458" name="Google Shape;3458;p336"/>
          <p:cNvSpPr/>
          <p:nvPr>
            <p:ph idx="15" type="pic"/>
          </p:nvPr>
        </p:nvSpPr>
        <p:spPr>
          <a:xfrm>
            <a:off x="12329688" y="11733476"/>
            <a:ext cx="5619600" cy="6222900"/>
          </a:xfrm>
          <a:prstGeom prst="roundRect">
            <a:avLst>
              <a:gd fmla="val 4991" name="adj"/>
            </a:avLst>
          </a:prstGeom>
          <a:noFill/>
          <a:ln>
            <a:noFill/>
          </a:ln>
        </p:spPr>
      </p:sp>
      <p:sp>
        <p:nvSpPr>
          <p:cNvPr id="3459" name="Google Shape;3459;p336"/>
          <p:cNvSpPr/>
          <p:nvPr>
            <p:ph idx="16" type="pic"/>
          </p:nvPr>
        </p:nvSpPr>
        <p:spPr>
          <a:xfrm>
            <a:off x="18227376" y="10253803"/>
            <a:ext cx="5619600" cy="6222900"/>
          </a:xfrm>
          <a:prstGeom prst="roundRect">
            <a:avLst>
              <a:gd fmla="val 4991" name="adj"/>
            </a:avLst>
          </a:prstGeom>
          <a:noFill/>
          <a:ln>
            <a:noFill/>
          </a:ln>
        </p:spPr>
      </p:sp>
    </p:spTree>
  </p:cSld>
  <p:clrMapOvr>
    <a:masterClrMapping/>
  </p:clrMapOvr>
</p:sldLayout>
</file>

<file path=ppt/slideLayouts/slideLayout3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gs grid (highlight text) – Grey">
  <p:cSld name="12 imgs grid (highlight text) – Grey">
    <p:bg>
      <p:bgPr>
        <a:solidFill>
          <a:srgbClr val="CCCDD1"/>
        </a:solidFill>
      </p:bgPr>
    </p:bg>
    <p:spTree>
      <p:nvGrpSpPr>
        <p:cNvPr id="3460" name="Shape 3460"/>
        <p:cNvGrpSpPr/>
        <p:nvPr/>
      </p:nvGrpSpPr>
      <p:grpSpPr>
        <a:xfrm>
          <a:off x="0" y="0"/>
          <a:ext cx="0" cy="0"/>
          <a:chOff x="0" y="0"/>
          <a:chExt cx="0" cy="0"/>
        </a:xfrm>
      </p:grpSpPr>
      <p:sp>
        <p:nvSpPr>
          <p:cNvPr id="3461" name="Google Shape;3461;p337"/>
          <p:cNvSpPr/>
          <p:nvPr/>
        </p:nvSpPr>
        <p:spPr>
          <a:xfrm>
            <a:off x="6439079" y="3742399"/>
            <a:ext cx="5605500" cy="6231300"/>
          </a:xfrm>
          <a:prstGeom prst="roundRect">
            <a:avLst>
              <a:gd fmla="val 5004" name="adj"/>
            </a:avLst>
          </a:prstGeom>
          <a:solidFill>
            <a:schemeClr val="lt1"/>
          </a:solidFill>
          <a:ln>
            <a:noFill/>
          </a:ln>
        </p:spPr>
        <p:txBody>
          <a:bodyPr anchorCtr="0" anchor="t" bIns="45700" lIns="91425" spcFirstLastPara="1" rIns="91425" wrap="square" tIns="45700">
            <a:noAutofit/>
          </a:bodyPr>
          <a:lstStyle/>
          <a:p>
            <a:pPr indent="-165100" lvl="0" marL="22860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dk1"/>
              </a:solidFill>
              <a:latin typeface="Helvetica Neue"/>
              <a:ea typeface="Helvetica Neue"/>
              <a:cs typeface="Helvetica Neue"/>
              <a:sym typeface="Helvetica Neue"/>
            </a:endParaRPr>
          </a:p>
        </p:txBody>
      </p:sp>
      <p:sp>
        <p:nvSpPr>
          <p:cNvPr id="3462" name="Google Shape;3462;p337"/>
          <p:cNvSpPr/>
          <p:nvPr>
            <p:ph idx="2" type="pic"/>
          </p:nvPr>
        </p:nvSpPr>
        <p:spPr>
          <a:xfrm>
            <a:off x="536972" y="-564944"/>
            <a:ext cx="5619600" cy="6222900"/>
          </a:xfrm>
          <a:prstGeom prst="roundRect">
            <a:avLst>
              <a:gd fmla="val 4991" name="adj"/>
            </a:avLst>
          </a:prstGeom>
          <a:noFill/>
          <a:ln>
            <a:noFill/>
          </a:ln>
        </p:spPr>
      </p:sp>
      <p:sp>
        <p:nvSpPr>
          <p:cNvPr id="3463" name="Google Shape;3463;p337"/>
          <p:cNvSpPr/>
          <p:nvPr>
            <p:ph idx="3" type="pic"/>
          </p:nvPr>
        </p:nvSpPr>
        <p:spPr>
          <a:xfrm>
            <a:off x="6432001" y="-2743841"/>
            <a:ext cx="5619600" cy="6222900"/>
          </a:xfrm>
          <a:prstGeom prst="roundRect">
            <a:avLst>
              <a:gd fmla="val 4991" name="adj"/>
            </a:avLst>
          </a:prstGeom>
          <a:noFill/>
          <a:ln>
            <a:noFill/>
          </a:ln>
        </p:spPr>
      </p:sp>
      <p:sp>
        <p:nvSpPr>
          <p:cNvPr id="3464" name="Google Shape;3464;p337"/>
          <p:cNvSpPr/>
          <p:nvPr>
            <p:ph idx="4" type="pic"/>
          </p:nvPr>
        </p:nvSpPr>
        <p:spPr>
          <a:xfrm>
            <a:off x="12329688" y="-1251447"/>
            <a:ext cx="5619600" cy="6222900"/>
          </a:xfrm>
          <a:prstGeom prst="roundRect">
            <a:avLst>
              <a:gd fmla="val 4991" name="adj"/>
            </a:avLst>
          </a:prstGeom>
          <a:noFill/>
          <a:ln>
            <a:noFill/>
          </a:ln>
        </p:spPr>
      </p:sp>
      <p:sp>
        <p:nvSpPr>
          <p:cNvPr id="3465" name="Google Shape;3465;p337"/>
          <p:cNvSpPr/>
          <p:nvPr>
            <p:ph idx="5" type="pic"/>
          </p:nvPr>
        </p:nvSpPr>
        <p:spPr>
          <a:xfrm>
            <a:off x="18227376" y="-2743842"/>
            <a:ext cx="5619600" cy="6222900"/>
          </a:xfrm>
          <a:prstGeom prst="roundRect">
            <a:avLst>
              <a:gd fmla="val 4991" name="adj"/>
            </a:avLst>
          </a:prstGeom>
          <a:noFill/>
          <a:ln>
            <a:noFill/>
          </a:ln>
        </p:spPr>
      </p:sp>
      <p:sp>
        <p:nvSpPr>
          <p:cNvPr id="3466" name="Google Shape;3466;p337"/>
          <p:cNvSpPr/>
          <p:nvPr>
            <p:ph idx="6" type="pic"/>
          </p:nvPr>
        </p:nvSpPr>
        <p:spPr>
          <a:xfrm>
            <a:off x="18227376" y="3750743"/>
            <a:ext cx="5619600" cy="6222900"/>
          </a:xfrm>
          <a:prstGeom prst="roundRect">
            <a:avLst>
              <a:gd fmla="val 4991" name="adj"/>
            </a:avLst>
          </a:prstGeom>
          <a:noFill/>
          <a:ln>
            <a:noFill/>
          </a:ln>
        </p:spPr>
      </p:sp>
      <p:sp>
        <p:nvSpPr>
          <p:cNvPr id="3467" name="Google Shape;3467;p337"/>
          <p:cNvSpPr/>
          <p:nvPr>
            <p:ph idx="7" type="pic"/>
          </p:nvPr>
        </p:nvSpPr>
        <p:spPr>
          <a:xfrm>
            <a:off x="12329688" y="5243137"/>
            <a:ext cx="5619600" cy="6222900"/>
          </a:xfrm>
          <a:prstGeom prst="roundRect">
            <a:avLst>
              <a:gd fmla="val 4991" name="adj"/>
            </a:avLst>
          </a:prstGeom>
          <a:noFill/>
          <a:ln>
            <a:noFill/>
          </a:ln>
        </p:spPr>
      </p:sp>
      <p:sp>
        <p:nvSpPr>
          <p:cNvPr id="3468" name="Google Shape;3468;p337"/>
          <p:cNvSpPr/>
          <p:nvPr>
            <p:ph idx="8" type="pic"/>
          </p:nvPr>
        </p:nvSpPr>
        <p:spPr>
          <a:xfrm>
            <a:off x="536972" y="5925395"/>
            <a:ext cx="5619600" cy="6222900"/>
          </a:xfrm>
          <a:prstGeom prst="roundRect">
            <a:avLst>
              <a:gd fmla="val 4991" name="adj"/>
            </a:avLst>
          </a:prstGeom>
          <a:noFill/>
          <a:ln>
            <a:noFill/>
          </a:ln>
        </p:spPr>
      </p:sp>
      <p:sp>
        <p:nvSpPr>
          <p:cNvPr id="3469" name="Google Shape;3469;p337"/>
          <p:cNvSpPr/>
          <p:nvPr>
            <p:ph idx="9" type="pic"/>
          </p:nvPr>
        </p:nvSpPr>
        <p:spPr>
          <a:xfrm>
            <a:off x="536972" y="12415736"/>
            <a:ext cx="5619600" cy="6222900"/>
          </a:xfrm>
          <a:prstGeom prst="roundRect">
            <a:avLst>
              <a:gd fmla="val 4991" name="adj"/>
            </a:avLst>
          </a:prstGeom>
          <a:noFill/>
          <a:ln>
            <a:noFill/>
          </a:ln>
        </p:spPr>
      </p:sp>
      <p:sp>
        <p:nvSpPr>
          <p:cNvPr id="3470" name="Google Shape;3470;p337"/>
          <p:cNvSpPr/>
          <p:nvPr>
            <p:ph idx="13" type="pic"/>
          </p:nvPr>
        </p:nvSpPr>
        <p:spPr>
          <a:xfrm>
            <a:off x="6432001" y="10236839"/>
            <a:ext cx="5619600" cy="6222900"/>
          </a:xfrm>
          <a:prstGeom prst="roundRect">
            <a:avLst>
              <a:gd fmla="val 4991" name="adj"/>
            </a:avLst>
          </a:prstGeom>
          <a:noFill/>
          <a:ln>
            <a:noFill/>
          </a:ln>
        </p:spPr>
      </p:sp>
      <p:sp>
        <p:nvSpPr>
          <p:cNvPr id="3471" name="Google Shape;3471;p337"/>
          <p:cNvSpPr/>
          <p:nvPr>
            <p:ph idx="14" type="pic"/>
          </p:nvPr>
        </p:nvSpPr>
        <p:spPr>
          <a:xfrm>
            <a:off x="12329688" y="11733476"/>
            <a:ext cx="5619600" cy="6222900"/>
          </a:xfrm>
          <a:prstGeom prst="roundRect">
            <a:avLst>
              <a:gd fmla="val 4991" name="adj"/>
            </a:avLst>
          </a:prstGeom>
          <a:noFill/>
          <a:ln>
            <a:noFill/>
          </a:ln>
        </p:spPr>
      </p:sp>
      <p:sp>
        <p:nvSpPr>
          <p:cNvPr id="3472" name="Google Shape;3472;p337"/>
          <p:cNvSpPr/>
          <p:nvPr>
            <p:ph idx="15" type="pic"/>
          </p:nvPr>
        </p:nvSpPr>
        <p:spPr>
          <a:xfrm>
            <a:off x="18227376" y="10253803"/>
            <a:ext cx="5619600" cy="6222900"/>
          </a:xfrm>
          <a:prstGeom prst="roundRect">
            <a:avLst>
              <a:gd fmla="val 4991" name="adj"/>
            </a:avLst>
          </a:prstGeom>
          <a:noFill/>
          <a:ln>
            <a:noFill/>
          </a:ln>
        </p:spPr>
      </p:sp>
      <p:sp>
        <p:nvSpPr>
          <p:cNvPr id="3473" name="Google Shape;3473;p337"/>
          <p:cNvSpPr txBox="1"/>
          <p:nvPr>
            <p:ph idx="1" type="body"/>
          </p:nvPr>
        </p:nvSpPr>
        <p:spPr>
          <a:xfrm>
            <a:off x="6729092" y="4132273"/>
            <a:ext cx="5029200" cy="20940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imgs grid – Grey">
  <p:cSld name="18 imgs grid – Grey">
    <p:bg>
      <p:bgPr>
        <a:solidFill>
          <a:srgbClr val="CCCDD1"/>
        </a:solidFill>
      </p:bgPr>
    </p:bg>
    <p:spTree>
      <p:nvGrpSpPr>
        <p:cNvPr id="3474" name="Shape 3474"/>
        <p:cNvGrpSpPr/>
        <p:nvPr/>
      </p:nvGrpSpPr>
      <p:grpSpPr>
        <a:xfrm>
          <a:off x="0" y="0"/>
          <a:ext cx="0" cy="0"/>
          <a:chOff x="0" y="0"/>
          <a:chExt cx="0" cy="0"/>
        </a:xfrm>
      </p:grpSpPr>
      <p:sp>
        <p:nvSpPr>
          <p:cNvPr id="3475" name="Google Shape;3475;p338"/>
          <p:cNvSpPr/>
          <p:nvPr>
            <p:ph idx="2" type="pic"/>
          </p:nvPr>
        </p:nvSpPr>
        <p:spPr>
          <a:xfrm>
            <a:off x="537543" y="501314"/>
            <a:ext cx="3638400" cy="4038900"/>
          </a:xfrm>
          <a:prstGeom prst="roundRect">
            <a:avLst>
              <a:gd fmla="val 4991" name="adj"/>
            </a:avLst>
          </a:prstGeom>
          <a:noFill/>
          <a:ln>
            <a:noFill/>
          </a:ln>
        </p:spPr>
      </p:sp>
      <p:sp>
        <p:nvSpPr>
          <p:cNvPr id="3476" name="Google Shape;3476;p338"/>
          <p:cNvSpPr/>
          <p:nvPr>
            <p:ph idx="3" type="pic"/>
          </p:nvPr>
        </p:nvSpPr>
        <p:spPr>
          <a:xfrm>
            <a:off x="4470361" y="501314"/>
            <a:ext cx="3638400" cy="4038900"/>
          </a:xfrm>
          <a:prstGeom prst="roundRect">
            <a:avLst>
              <a:gd fmla="val 4991" name="adj"/>
            </a:avLst>
          </a:prstGeom>
          <a:noFill/>
          <a:ln>
            <a:noFill/>
          </a:ln>
        </p:spPr>
      </p:sp>
      <p:sp>
        <p:nvSpPr>
          <p:cNvPr id="3477" name="Google Shape;3477;p338"/>
          <p:cNvSpPr/>
          <p:nvPr>
            <p:ph idx="4" type="pic"/>
          </p:nvPr>
        </p:nvSpPr>
        <p:spPr>
          <a:xfrm>
            <a:off x="8405774" y="501314"/>
            <a:ext cx="3638400" cy="4038900"/>
          </a:xfrm>
          <a:prstGeom prst="roundRect">
            <a:avLst>
              <a:gd fmla="val 4991" name="adj"/>
            </a:avLst>
          </a:prstGeom>
          <a:noFill/>
          <a:ln>
            <a:noFill/>
          </a:ln>
        </p:spPr>
      </p:sp>
      <p:sp>
        <p:nvSpPr>
          <p:cNvPr id="3478" name="Google Shape;3478;p338"/>
          <p:cNvSpPr/>
          <p:nvPr>
            <p:ph idx="5" type="pic"/>
          </p:nvPr>
        </p:nvSpPr>
        <p:spPr>
          <a:xfrm>
            <a:off x="12338592" y="501314"/>
            <a:ext cx="3638400" cy="4038900"/>
          </a:xfrm>
          <a:prstGeom prst="roundRect">
            <a:avLst>
              <a:gd fmla="val 4991" name="adj"/>
            </a:avLst>
          </a:prstGeom>
          <a:noFill/>
          <a:ln>
            <a:noFill/>
          </a:ln>
        </p:spPr>
      </p:sp>
      <p:sp>
        <p:nvSpPr>
          <p:cNvPr id="3479" name="Google Shape;3479;p338"/>
          <p:cNvSpPr/>
          <p:nvPr>
            <p:ph idx="6" type="pic"/>
          </p:nvPr>
        </p:nvSpPr>
        <p:spPr>
          <a:xfrm>
            <a:off x="16271410" y="501314"/>
            <a:ext cx="3638400" cy="4038900"/>
          </a:xfrm>
          <a:prstGeom prst="roundRect">
            <a:avLst>
              <a:gd fmla="val 4991" name="adj"/>
            </a:avLst>
          </a:prstGeom>
          <a:noFill/>
          <a:ln>
            <a:noFill/>
          </a:ln>
        </p:spPr>
      </p:sp>
      <p:sp>
        <p:nvSpPr>
          <p:cNvPr id="3480" name="Google Shape;3480;p338"/>
          <p:cNvSpPr/>
          <p:nvPr>
            <p:ph idx="7" type="pic"/>
          </p:nvPr>
        </p:nvSpPr>
        <p:spPr>
          <a:xfrm>
            <a:off x="20206822" y="501314"/>
            <a:ext cx="3638400" cy="4038900"/>
          </a:xfrm>
          <a:prstGeom prst="roundRect">
            <a:avLst>
              <a:gd fmla="val 4991" name="adj"/>
            </a:avLst>
          </a:prstGeom>
          <a:noFill/>
          <a:ln>
            <a:noFill/>
          </a:ln>
        </p:spPr>
      </p:sp>
      <p:sp>
        <p:nvSpPr>
          <p:cNvPr id="3481" name="Google Shape;3481;p338"/>
          <p:cNvSpPr/>
          <p:nvPr>
            <p:ph idx="8" type="pic"/>
          </p:nvPr>
        </p:nvSpPr>
        <p:spPr>
          <a:xfrm>
            <a:off x="537543" y="4838104"/>
            <a:ext cx="3638400" cy="4038900"/>
          </a:xfrm>
          <a:prstGeom prst="roundRect">
            <a:avLst>
              <a:gd fmla="val 4991" name="adj"/>
            </a:avLst>
          </a:prstGeom>
          <a:noFill/>
          <a:ln>
            <a:noFill/>
          </a:ln>
        </p:spPr>
      </p:sp>
      <p:sp>
        <p:nvSpPr>
          <p:cNvPr id="3482" name="Google Shape;3482;p338"/>
          <p:cNvSpPr/>
          <p:nvPr>
            <p:ph idx="9" type="pic"/>
          </p:nvPr>
        </p:nvSpPr>
        <p:spPr>
          <a:xfrm>
            <a:off x="4470361" y="4838104"/>
            <a:ext cx="3638400" cy="4038900"/>
          </a:xfrm>
          <a:prstGeom prst="roundRect">
            <a:avLst>
              <a:gd fmla="val 4991" name="adj"/>
            </a:avLst>
          </a:prstGeom>
          <a:noFill/>
          <a:ln>
            <a:noFill/>
          </a:ln>
        </p:spPr>
      </p:sp>
      <p:sp>
        <p:nvSpPr>
          <p:cNvPr id="3483" name="Google Shape;3483;p338"/>
          <p:cNvSpPr/>
          <p:nvPr>
            <p:ph idx="13" type="pic"/>
          </p:nvPr>
        </p:nvSpPr>
        <p:spPr>
          <a:xfrm>
            <a:off x="8405774" y="4838104"/>
            <a:ext cx="3638400" cy="4038900"/>
          </a:xfrm>
          <a:prstGeom prst="roundRect">
            <a:avLst>
              <a:gd fmla="val 4991" name="adj"/>
            </a:avLst>
          </a:prstGeom>
          <a:noFill/>
          <a:ln>
            <a:noFill/>
          </a:ln>
        </p:spPr>
      </p:sp>
      <p:sp>
        <p:nvSpPr>
          <p:cNvPr id="3484" name="Google Shape;3484;p338"/>
          <p:cNvSpPr/>
          <p:nvPr>
            <p:ph idx="14" type="pic"/>
          </p:nvPr>
        </p:nvSpPr>
        <p:spPr>
          <a:xfrm>
            <a:off x="12338592" y="4838104"/>
            <a:ext cx="3638400" cy="4038900"/>
          </a:xfrm>
          <a:prstGeom prst="roundRect">
            <a:avLst>
              <a:gd fmla="val 4991" name="adj"/>
            </a:avLst>
          </a:prstGeom>
          <a:noFill/>
          <a:ln>
            <a:noFill/>
          </a:ln>
        </p:spPr>
      </p:sp>
      <p:sp>
        <p:nvSpPr>
          <p:cNvPr id="3485" name="Google Shape;3485;p338"/>
          <p:cNvSpPr/>
          <p:nvPr>
            <p:ph idx="15" type="pic"/>
          </p:nvPr>
        </p:nvSpPr>
        <p:spPr>
          <a:xfrm>
            <a:off x="16271410" y="4838104"/>
            <a:ext cx="3638400" cy="4038900"/>
          </a:xfrm>
          <a:prstGeom prst="roundRect">
            <a:avLst>
              <a:gd fmla="val 4991" name="adj"/>
            </a:avLst>
          </a:prstGeom>
          <a:noFill/>
          <a:ln>
            <a:noFill/>
          </a:ln>
        </p:spPr>
      </p:sp>
      <p:sp>
        <p:nvSpPr>
          <p:cNvPr id="3486" name="Google Shape;3486;p338"/>
          <p:cNvSpPr/>
          <p:nvPr>
            <p:ph idx="16" type="pic"/>
          </p:nvPr>
        </p:nvSpPr>
        <p:spPr>
          <a:xfrm>
            <a:off x="20206822" y="4838104"/>
            <a:ext cx="3638400" cy="4038900"/>
          </a:xfrm>
          <a:prstGeom prst="roundRect">
            <a:avLst>
              <a:gd fmla="val 4991" name="adj"/>
            </a:avLst>
          </a:prstGeom>
          <a:noFill/>
          <a:ln>
            <a:noFill/>
          </a:ln>
        </p:spPr>
      </p:sp>
      <p:sp>
        <p:nvSpPr>
          <p:cNvPr id="3487" name="Google Shape;3487;p338"/>
          <p:cNvSpPr/>
          <p:nvPr>
            <p:ph idx="17" type="pic"/>
          </p:nvPr>
        </p:nvSpPr>
        <p:spPr>
          <a:xfrm>
            <a:off x="537543" y="9175653"/>
            <a:ext cx="3638400" cy="4038900"/>
          </a:xfrm>
          <a:prstGeom prst="roundRect">
            <a:avLst>
              <a:gd fmla="val 4991" name="adj"/>
            </a:avLst>
          </a:prstGeom>
          <a:noFill/>
          <a:ln>
            <a:noFill/>
          </a:ln>
        </p:spPr>
      </p:sp>
      <p:sp>
        <p:nvSpPr>
          <p:cNvPr id="3488" name="Google Shape;3488;p338"/>
          <p:cNvSpPr/>
          <p:nvPr>
            <p:ph idx="18" type="pic"/>
          </p:nvPr>
        </p:nvSpPr>
        <p:spPr>
          <a:xfrm>
            <a:off x="4470361" y="9175653"/>
            <a:ext cx="3638400" cy="4038900"/>
          </a:xfrm>
          <a:prstGeom prst="roundRect">
            <a:avLst>
              <a:gd fmla="val 4991" name="adj"/>
            </a:avLst>
          </a:prstGeom>
          <a:noFill/>
          <a:ln>
            <a:noFill/>
          </a:ln>
        </p:spPr>
      </p:sp>
      <p:sp>
        <p:nvSpPr>
          <p:cNvPr id="3489" name="Google Shape;3489;p338"/>
          <p:cNvSpPr/>
          <p:nvPr>
            <p:ph idx="19" type="pic"/>
          </p:nvPr>
        </p:nvSpPr>
        <p:spPr>
          <a:xfrm>
            <a:off x="8405774" y="9175653"/>
            <a:ext cx="3638400" cy="4038900"/>
          </a:xfrm>
          <a:prstGeom prst="roundRect">
            <a:avLst>
              <a:gd fmla="val 4991" name="adj"/>
            </a:avLst>
          </a:prstGeom>
          <a:noFill/>
          <a:ln>
            <a:noFill/>
          </a:ln>
        </p:spPr>
      </p:sp>
      <p:sp>
        <p:nvSpPr>
          <p:cNvPr id="3490" name="Google Shape;3490;p338"/>
          <p:cNvSpPr/>
          <p:nvPr>
            <p:ph idx="20" type="pic"/>
          </p:nvPr>
        </p:nvSpPr>
        <p:spPr>
          <a:xfrm>
            <a:off x="12338592" y="9175653"/>
            <a:ext cx="3638400" cy="4038900"/>
          </a:xfrm>
          <a:prstGeom prst="roundRect">
            <a:avLst>
              <a:gd fmla="val 4991" name="adj"/>
            </a:avLst>
          </a:prstGeom>
          <a:noFill/>
          <a:ln>
            <a:noFill/>
          </a:ln>
        </p:spPr>
      </p:sp>
      <p:sp>
        <p:nvSpPr>
          <p:cNvPr id="3491" name="Google Shape;3491;p338"/>
          <p:cNvSpPr/>
          <p:nvPr>
            <p:ph idx="21" type="pic"/>
          </p:nvPr>
        </p:nvSpPr>
        <p:spPr>
          <a:xfrm>
            <a:off x="16271410" y="9175653"/>
            <a:ext cx="3638400" cy="4038900"/>
          </a:xfrm>
          <a:prstGeom prst="roundRect">
            <a:avLst>
              <a:gd fmla="val 4991" name="adj"/>
            </a:avLst>
          </a:prstGeom>
          <a:noFill/>
          <a:ln>
            <a:noFill/>
          </a:ln>
        </p:spPr>
      </p:sp>
      <p:sp>
        <p:nvSpPr>
          <p:cNvPr id="3492" name="Google Shape;3492;p338"/>
          <p:cNvSpPr/>
          <p:nvPr>
            <p:ph idx="22" type="pic"/>
          </p:nvPr>
        </p:nvSpPr>
        <p:spPr>
          <a:xfrm>
            <a:off x="20206822" y="9175653"/>
            <a:ext cx="3638400" cy="4038900"/>
          </a:xfrm>
          <a:prstGeom prst="roundRect">
            <a:avLst>
              <a:gd fmla="val 4991" name="adj"/>
            </a:avLst>
          </a:prstGeom>
          <a:noFill/>
          <a:ln>
            <a:noFill/>
          </a:ln>
        </p:spPr>
      </p:sp>
    </p:spTree>
  </p:cSld>
  <p:clrMapOvr>
    <a:masterClrMapping/>
  </p:clrMapOvr>
</p:sldLayout>
</file>

<file path=ppt/slideLayouts/slideLayout3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imgs grid + body – Grey">
  <p:cSld name="9 imgs grid + body – Grey">
    <p:bg>
      <p:bgPr>
        <a:solidFill>
          <a:srgbClr val="CCCDD1"/>
        </a:solidFill>
      </p:bgPr>
    </p:bg>
    <p:spTree>
      <p:nvGrpSpPr>
        <p:cNvPr id="3493" name="Shape 3493"/>
        <p:cNvGrpSpPr/>
        <p:nvPr/>
      </p:nvGrpSpPr>
      <p:grpSpPr>
        <a:xfrm>
          <a:off x="0" y="0"/>
          <a:ext cx="0" cy="0"/>
          <a:chOff x="0" y="0"/>
          <a:chExt cx="0" cy="0"/>
        </a:xfrm>
      </p:grpSpPr>
      <p:sp>
        <p:nvSpPr>
          <p:cNvPr id="3494" name="Google Shape;3494;p339"/>
          <p:cNvSpPr/>
          <p:nvPr>
            <p:ph idx="2" type="pic"/>
          </p:nvPr>
        </p:nvSpPr>
        <p:spPr>
          <a:xfrm>
            <a:off x="537543" y="501314"/>
            <a:ext cx="3638400" cy="4038900"/>
          </a:xfrm>
          <a:prstGeom prst="roundRect">
            <a:avLst>
              <a:gd fmla="val 4991" name="adj"/>
            </a:avLst>
          </a:prstGeom>
          <a:noFill/>
          <a:ln>
            <a:noFill/>
          </a:ln>
        </p:spPr>
      </p:sp>
      <p:sp>
        <p:nvSpPr>
          <p:cNvPr id="3495" name="Google Shape;3495;p339"/>
          <p:cNvSpPr/>
          <p:nvPr>
            <p:ph idx="3" type="pic"/>
          </p:nvPr>
        </p:nvSpPr>
        <p:spPr>
          <a:xfrm>
            <a:off x="537543" y="4838104"/>
            <a:ext cx="3638400" cy="4038900"/>
          </a:xfrm>
          <a:prstGeom prst="roundRect">
            <a:avLst>
              <a:gd fmla="val 4991" name="adj"/>
            </a:avLst>
          </a:prstGeom>
          <a:noFill/>
          <a:ln>
            <a:noFill/>
          </a:ln>
        </p:spPr>
      </p:sp>
      <p:sp>
        <p:nvSpPr>
          <p:cNvPr id="3496" name="Google Shape;3496;p339"/>
          <p:cNvSpPr/>
          <p:nvPr>
            <p:ph idx="4" type="pic"/>
          </p:nvPr>
        </p:nvSpPr>
        <p:spPr>
          <a:xfrm>
            <a:off x="537543" y="9175653"/>
            <a:ext cx="3638400" cy="4038900"/>
          </a:xfrm>
          <a:prstGeom prst="roundRect">
            <a:avLst>
              <a:gd fmla="val 4991" name="adj"/>
            </a:avLst>
          </a:prstGeom>
          <a:noFill/>
          <a:ln>
            <a:noFill/>
          </a:ln>
        </p:spPr>
      </p:sp>
      <p:sp>
        <p:nvSpPr>
          <p:cNvPr id="3497" name="Google Shape;3497;p339"/>
          <p:cNvSpPr/>
          <p:nvPr>
            <p:ph idx="5" type="pic"/>
          </p:nvPr>
        </p:nvSpPr>
        <p:spPr>
          <a:xfrm>
            <a:off x="8405774" y="501314"/>
            <a:ext cx="3638400" cy="4038900"/>
          </a:xfrm>
          <a:prstGeom prst="roundRect">
            <a:avLst>
              <a:gd fmla="val 4991" name="adj"/>
            </a:avLst>
          </a:prstGeom>
          <a:noFill/>
          <a:ln>
            <a:noFill/>
          </a:ln>
        </p:spPr>
      </p:sp>
      <p:sp>
        <p:nvSpPr>
          <p:cNvPr id="3498" name="Google Shape;3498;p339"/>
          <p:cNvSpPr/>
          <p:nvPr>
            <p:ph idx="6" type="pic"/>
          </p:nvPr>
        </p:nvSpPr>
        <p:spPr>
          <a:xfrm>
            <a:off x="8405774" y="4838104"/>
            <a:ext cx="3638400" cy="4038900"/>
          </a:xfrm>
          <a:prstGeom prst="roundRect">
            <a:avLst>
              <a:gd fmla="val 4991" name="adj"/>
            </a:avLst>
          </a:prstGeom>
          <a:noFill/>
          <a:ln>
            <a:noFill/>
          </a:ln>
        </p:spPr>
      </p:sp>
      <p:sp>
        <p:nvSpPr>
          <p:cNvPr id="3499" name="Google Shape;3499;p339"/>
          <p:cNvSpPr/>
          <p:nvPr>
            <p:ph idx="7" type="pic"/>
          </p:nvPr>
        </p:nvSpPr>
        <p:spPr>
          <a:xfrm>
            <a:off x="8405774" y="9175653"/>
            <a:ext cx="3638400" cy="4038900"/>
          </a:xfrm>
          <a:prstGeom prst="roundRect">
            <a:avLst>
              <a:gd fmla="val 4991" name="adj"/>
            </a:avLst>
          </a:prstGeom>
          <a:noFill/>
          <a:ln>
            <a:noFill/>
          </a:ln>
        </p:spPr>
      </p:sp>
      <p:sp>
        <p:nvSpPr>
          <p:cNvPr id="3500" name="Google Shape;3500;p339"/>
          <p:cNvSpPr/>
          <p:nvPr>
            <p:ph idx="8" type="pic"/>
          </p:nvPr>
        </p:nvSpPr>
        <p:spPr>
          <a:xfrm>
            <a:off x="16271410" y="501314"/>
            <a:ext cx="3638400" cy="4038900"/>
          </a:xfrm>
          <a:prstGeom prst="roundRect">
            <a:avLst>
              <a:gd fmla="val 4991" name="adj"/>
            </a:avLst>
          </a:prstGeom>
          <a:noFill/>
          <a:ln>
            <a:noFill/>
          </a:ln>
        </p:spPr>
      </p:sp>
      <p:sp>
        <p:nvSpPr>
          <p:cNvPr id="3501" name="Google Shape;3501;p339"/>
          <p:cNvSpPr/>
          <p:nvPr>
            <p:ph idx="9" type="pic"/>
          </p:nvPr>
        </p:nvSpPr>
        <p:spPr>
          <a:xfrm>
            <a:off x="16271410" y="4838104"/>
            <a:ext cx="3638400" cy="4038900"/>
          </a:xfrm>
          <a:prstGeom prst="roundRect">
            <a:avLst>
              <a:gd fmla="val 4991" name="adj"/>
            </a:avLst>
          </a:prstGeom>
          <a:noFill/>
          <a:ln>
            <a:noFill/>
          </a:ln>
        </p:spPr>
      </p:sp>
      <p:sp>
        <p:nvSpPr>
          <p:cNvPr id="3502" name="Google Shape;3502;p339"/>
          <p:cNvSpPr/>
          <p:nvPr>
            <p:ph idx="13" type="pic"/>
          </p:nvPr>
        </p:nvSpPr>
        <p:spPr>
          <a:xfrm>
            <a:off x="16271410" y="9175653"/>
            <a:ext cx="3638400" cy="4038900"/>
          </a:xfrm>
          <a:prstGeom prst="roundRect">
            <a:avLst>
              <a:gd fmla="val 4991" name="adj"/>
            </a:avLst>
          </a:prstGeom>
          <a:noFill/>
          <a:ln>
            <a:noFill/>
          </a:ln>
        </p:spPr>
      </p:sp>
      <p:sp>
        <p:nvSpPr>
          <p:cNvPr id="3503" name="Google Shape;3503;p339"/>
          <p:cNvSpPr txBox="1"/>
          <p:nvPr>
            <p:ph idx="1" type="body"/>
          </p:nvPr>
        </p:nvSpPr>
        <p:spPr>
          <a:xfrm>
            <a:off x="4474249" y="501313"/>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04" name="Google Shape;3504;p339"/>
          <p:cNvSpPr txBox="1"/>
          <p:nvPr>
            <p:ph idx="14" type="body"/>
          </p:nvPr>
        </p:nvSpPr>
        <p:spPr>
          <a:xfrm>
            <a:off x="12345468" y="501313"/>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05" name="Google Shape;3505;p339"/>
          <p:cNvSpPr txBox="1"/>
          <p:nvPr>
            <p:ph idx="15" type="body"/>
          </p:nvPr>
        </p:nvSpPr>
        <p:spPr>
          <a:xfrm>
            <a:off x="20211105" y="501313"/>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06" name="Google Shape;3506;p339"/>
          <p:cNvSpPr txBox="1"/>
          <p:nvPr>
            <p:ph idx="16" type="body"/>
          </p:nvPr>
        </p:nvSpPr>
        <p:spPr>
          <a:xfrm>
            <a:off x="4474249" y="4839415"/>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07" name="Google Shape;3507;p339"/>
          <p:cNvSpPr txBox="1"/>
          <p:nvPr>
            <p:ph idx="17" type="body"/>
          </p:nvPr>
        </p:nvSpPr>
        <p:spPr>
          <a:xfrm>
            <a:off x="12345468" y="4839415"/>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08" name="Google Shape;3508;p339"/>
          <p:cNvSpPr txBox="1"/>
          <p:nvPr>
            <p:ph idx="18" type="body"/>
          </p:nvPr>
        </p:nvSpPr>
        <p:spPr>
          <a:xfrm>
            <a:off x="20211105" y="4839415"/>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09" name="Google Shape;3509;p339"/>
          <p:cNvSpPr txBox="1"/>
          <p:nvPr>
            <p:ph idx="19" type="body"/>
          </p:nvPr>
        </p:nvSpPr>
        <p:spPr>
          <a:xfrm>
            <a:off x="4474249" y="9176964"/>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10" name="Google Shape;3510;p339"/>
          <p:cNvSpPr txBox="1"/>
          <p:nvPr>
            <p:ph idx="20" type="body"/>
          </p:nvPr>
        </p:nvSpPr>
        <p:spPr>
          <a:xfrm>
            <a:off x="12345468" y="9176964"/>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11" name="Google Shape;3511;p339"/>
          <p:cNvSpPr txBox="1"/>
          <p:nvPr>
            <p:ph idx="21" type="body"/>
          </p:nvPr>
        </p:nvSpPr>
        <p:spPr>
          <a:xfrm>
            <a:off x="20211105" y="9176964"/>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 sections – Grey">
  <p:cSld name="Title + body + 3 img sections – Grey">
    <p:bg>
      <p:bgPr>
        <a:solidFill>
          <a:srgbClr val="CCCDD1"/>
        </a:solidFill>
      </p:bgPr>
    </p:bg>
    <p:spTree>
      <p:nvGrpSpPr>
        <p:cNvPr id="3512" name="Shape 3512"/>
        <p:cNvGrpSpPr/>
        <p:nvPr/>
      </p:nvGrpSpPr>
      <p:grpSpPr>
        <a:xfrm>
          <a:off x="0" y="0"/>
          <a:ext cx="0" cy="0"/>
          <a:chOff x="0" y="0"/>
          <a:chExt cx="0" cy="0"/>
        </a:xfrm>
      </p:grpSpPr>
      <p:sp>
        <p:nvSpPr>
          <p:cNvPr id="3513" name="Google Shape;3513;p340"/>
          <p:cNvSpPr txBox="1"/>
          <p:nvPr>
            <p:ph idx="1" type="body"/>
          </p:nvPr>
        </p:nvSpPr>
        <p:spPr>
          <a:xfrm>
            <a:off x="6433797" y="10656670"/>
            <a:ext cx="5623500" cy="1755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14" name="Google Shape;3514;p340"/>
          <p:cNvSpPr txBox="1"/>
          <p:nvPr>
            <p:ph idx="2" type="body"/>
          </p:nvPr>
        </p:nvSpPr>
        <p:spPr>
          <a:xfrm>
            <a:off x="12330045" y="10656670"/>
            <a:ext cx="5623500" cy="1755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15" name="Google Shape;3515;p340"/>
          <p:cNvSpPr txBox="1"/>
          <p:nvPr>
            <p:ph idx="3" type="body"/>
          </p:nvPr>
        </p:nvSpPr>
        <p:spPr>
          <a:xfrm>
            <a:off x="18223567" y="10656670"/>
            <a:ext cx="5623500" cy="1755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16" name="Google Shape;3516;p340"/>
          <p:cNvSpPr txBox="1"/>
          <p:nvPr>
            <p:ph idx="4" type="body"/>
          </p:nvPr>
        </p:nvSpPr>
        <p:spPr>
          <a:xfrm>
            <a:off x="537007" y="2074844"/>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17" name="Google Shape;3517;p340"/>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18" name="Google Shape;3518;p340"/>
          <p:cNvSpPr/>
          <p:nvPr>
            <p:ph idx="5"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9" name="Google Shape;3519;p340"/>
          <p:cNvSpPr/>
          <p:nvPr>
            <p:ph idx="6"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0" name="Google Shape;3520;p340"/>
          <p:cNvSpPr/>
          <p:nvPr>
            <p:ph idx="7" type="pic"/>
          </p:nvPr>
        </p:nvSpPr>
        <p:spPr>
          <a:xfrm>
            <a:off x="18227376" y="508000"/>
            <a:ext cx="5610300" cy="9795300"/>
          </a:xfrm>
          <a:prstGeom prst="roundRect">
            <a:avLst>
              <a:gd fmla="val 4938" name="adj"/>
            </a:avLst>
          </a:prstGeom>
          <a:noFill/>
          <a:ln>
            <a:noFill/>
          </a:ln>
        </p:spPr>
      </p:sp>
      <p:sp>
        <p:nvSpPr>
          <p:cNvPr id="3521" name="Google Shape;3521;p340"/>
          <p:cNvSpPr/>
          <p:nvPr>
            <p:ph idx="8" type="pic"/>
          </p:nvPr>
        </p:nvSpPr>
        <p:spPr>
          <a:xfrm>
            <a:off x="6433797" y="508000"/>
            <a:ext cx="5610300" cy="9795300"/>
          </a:xfrm>
          <a:prstGeom prst="roundRect">
            <a:avLst>
              <a:gd fmla="val 4938" name="adj"/>
            </a:avLst>
          </a:prstGeom>
          <a:noFill/>
          <a:ln>
            <a:noFill/>
          </a:ln>
        </p:spPr>
      </p:sp>
      <p:sp>
        <p:nvSpPr>
          <p:cNvPr id="3522" name="Google Shape;3522;p340"/>
          <p:cNvSpPr/>
          <p:nvPr>
            <p:ph idx="9" type="pic"/>
          </p:nvPr>
        </p:nvSpPr>
        <p:spPr>
          <a:xfrm>
            <a:off x="12330587" y="508000"/>
            <a:ext cx="5610300" cy="9795300"/>
          </a:xfrm>
          <a:prstGeom prst="roundRect">
            <a:avLst>
              <a:gd fmla="val 4938" name="adj"/>
            </a:avLst>
          </a:prstGeom>
          <a:noFill/>
          <a:ln>
            <a:noFill/>
          </a:ln>
        </p:spPr>
      </p:sp>
    </p:spTree>
  </p:cSld>
  <p:clrMapOvr>
    <a:masterClrMapping/>
  </p:clrMapOvr>
</p:sldLayout>
</file>

<file path=ppt/slideLayouts/slideLayout3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 sections 2 – Grey">
  <p:cSld name="Title + body + 3 img sections 2 – Grey">
    <p:bg>
      <p:bgPr>
        <a:solidFill>
          <a:srgbClr val="CCCDD1"/>
        </a:solidFill>
      </p:bgPr>
    </p:bg>
    <p:spTree>
      <p:nvGrpSpPr>
        <p:cNvPr id="3523" name="Shape 3523"/>
        <p:cNvGrpSpPr/>
        <p:nvPr/>
      </p:nvGrpSpPr>
      <p:grpSpPr>
        <a:xfrm>
          <a:off x="0" y="0"/>
          <a:ext cx="0" cy="0"/>
          <a:chOff x="0" y="0"/>
          <a:chExt cx="0" cy="0"/>
        </a:xfrm>
      </p:grpSpPr>
      <p:sp>
        <p:nvSpPr>
          <p:cNvPr id="3524" name="Google Shape;3524;p341"/>
          <p:cNvSpPr txBox="1"/>
          <p:nvPr>
            <p:ph idx="1" type="body"/>
          </p:nvPr>
        </p:nvSpPr>
        <p:spPr>
          <a:xfrm>
            <a:off x="537007" y="2074844"/>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25" name="Google Shape;3525;p341"/>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26" name="Google Shape;3526;p341"/>
          <p:cNvSpPr/>
          <p:nvPr>
            <p:ph idx="2"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7" name="Google Shape;3527;p341"/>
          <p:cNvSpPr/>
          <p:nvPr>
            <p:ph idx="3"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8" name="Google Shape;3528;p341"/>
          <p:cNvSpPr/>
          <p:nvPr>
            <p:ph idx="4" type="pic"/>
          </p:nvPr>
        </p:nvSpPr>
        <p:spPr>
          <a:xfrm>
            <a:off x="6433797" y="507999"/>
            <a:ext cx="5610300" cy="12715200"/>
          </a:xfrm>
          <a:prstGeom prst="roundRect">
            <a:avLst>
              <a:gd fmla="val 4938" name="adj"/>
            </a:avLst>
          </a:prstGeom>
          <a:noFill/>
          <a:ln>
            <a:noFill/>
          </a:ln>
        </p:spPr>
      </p:sp>
      <p:sp>
        <p:nvSpPr>
          <p:cNvPr id="3529" name="Google Shape;3529;p341"/>
          <p:cNvSpPr/>
          <p:nvPr>
            <p:ph idx="5" type="pic"/>
          </p:nvPr>
        </p:nvSpPr>
        <p:spPr>
          <a:xfrm>
            <a:off x="18227376" y="508000"/>
            <a:ext cx="5610300" cy="12715200"/>
          </a:xfrm>
          <a:prstGeom prst="roundRect">
            <a:avLst>
              <a:gd fmla="val 4938" name="adj"/>
            </a:avLst>
          </a:prstGeom>
          <a:noFill/>
          <a:ln>
            <a:noFill/>
          </a:ln>
        </p:spPr>
      </p:sp>
      <p:sp>
        <p:nvSpPr>
          <p:cNvPr id="3530" name="Google Shape;3530;p341"/>
          <p:cNvSpPr/>
          <p:nvPr>
            <p:ph idx="6" type="pic"/>
          </p:nvPr>
        </p:nvSpPr>
        <p:spPr>
          <a:xfrm>
            <a:off x="12330587" y="508000"/>
            <a:ext cx="5610300" cy="12715200"/>
          </a:xfrm>
          <a:prstGeom prst="roundRect">
            <a:avLst>
              <a:gd fmla="val 4938" name="adj"/>
            </a:avLst>
          </a:prstGeom>
          <a:noFill/>
          <a:ln>
            <a:noFill/>
          </a:ln>
        </p:spPr>
      </p:sp>
    </p:spTree>
  </p:cSld>
  <p:clrMapOvr>
    <a:masterClrMapping/>
  </p:clrMapOvr>
</p:sldLayout>
</file>

<file path=ppt/slideLayouts/slideLayout3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 sections – Grey">
  <p:cSld name="Title + body + 2 img sections – Grey">
    <p:bg>
      <p:bgPr>
        <a:solidFill>
          <a:srgbClr val="CCCDD1"/>
        </a:solidFill>
      </p:bgPr>
    </p:bg>
    <p:spTree>
      <p:nvGrpSpPr>
        <p:cNvPr id="3531" name="Shape 3531"/>
        <p:cNvGrpSpPr/>
        <p:nvPr/>
      </p:nvGrpSpPr>
      <p:grpSpPr>
        <a:xfrm>
          <a:off x="0" y="0"/>
          <a:ext cx="0" cy="0"/>
          <a:chOff x="0" y="0"/>
          <a:chExt cx="0" cy="0"/>
        </a:xfrm>
      </p:grpSpPr>
      <p:sp>
        <p:nvSpPr>
          <p:cNvPr id="3532" name="Google Shape;3532;p342"/>
          <p:cNvSpPr/>
          <p:nvPr>
            <p:ph idx="2" type="pic"/>
          </p:nvPr>
        </p:nvSpPr>
        <p:spPr>
          <a:xfrm>
            <a:off x="15291692" y="507999"/>
            <a:ext cx="8555400" cy="9802800"/>
          </a:xfrm>
          <a:prstGeom prst="roundRect">
            <a:avLst>
              <a:gd fmla="val 3238" name="adj"/>
            </a:avLst>
          </a:prstGeom>
          <a:noFill/>
          <a:ln>
            <a:noFill/>
          </a:ln>
        </p:spPr>
      </p:sp>
      <p:sp>
        <p:nvSpPr>
          <p:cNvPr id="3533" name="Google Shape;3533;p342"/>
          <p:cNvSpPr/>
          <p:nvPr>
            <p:ph idx="3" type="pic"/>
          </p:nvPr>
        </p:nvSpPr>
        <p:spPr>
          <a:xfrm>
            <a:off x="6433797" y="507999"/>
            <a:ext cx="8555400" cy="9802800"/>
          </a:xfrm>
          <a:prstGeom prst="roundRect">
            <a:avLst>
              <a:gd fmla="val 3238" name="adj"/>
            </a:avLst>
          </a:prstGeom>
          <a:noFill/>
          <a:ln>
            <a:noFill/>
          </a:ln>
        </p:spPr>
      </p:sp>
      <p:sp>
        <p:nvSpPr>
          <p:cNvPr id="3534" name="Google Shape;3534;p342"/>
          <p:cNvSpPr txBox="1"/>
          <p:nvPr>
            <p:ph idx="1" type="body"/>
          </p:nvPr>
        </p:nvSpPr>
        <p:spPr>
          <a:xfrm>
            <a:off x="537007" y="2074844"/>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35" name="Google Shape;3535;p342"/>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36" name="Google Shape;3536;p342"/>
          <p:cNvSpPr/>
          <p:nvPr>
            <p:ph idx="4"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7" name="Google Shape;3537;p342"/>
          <p:cNvSpPr/>
          <p:nvPr>
            <p:ph idx="5"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8" name="Google Shape;3538;p342"/>
          <p:cNvSpPr txBox="1"/>
          <p:nvPr>
            <p:ph idx="6" type="body"/>
          </p:nvPr>
        </p:nvSpPr>
        <p:spPr>
          <a:xfrm>
            <a:off x="6433796" y="10656670"/>
            <a:ext cx="8555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39" name="Google Shape;3539;p342"/>
          <p:cNvSpPr txBox="1"/>
          <p:nvPr>
            <p:ph idx="7" type="body"/>
          </p:nvPr>
        </p:nvSpPr>
        <p:spPr>
          <a:xfrm>
            <a:off x="15291692" y="10656670"/>
            <a:ext cx="8555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imgs grid + body">
  <p:cSld name="9 imgs grid + body">
    <p:spTree>
      <p:nvGrpSpPr>
        <p:cNvPr id="303" name="Shape 303"/>
        <p:cNvGrpSpPr/>
        <p:nvPr/>
      </p:nvGrpSpPr>
      <p:grpSpPr>
        <a:xfrm>
          <a:off x="0" y="0"/>
          <a:ext cx="0" cy="0"/>
          <a:chOff x="0" y="0"/>
          <a:chExt cx="0" cy="0"/>
        </a:xfrm>
      </p:grpSpPr>
      <p:sp>
        <p:nvSpPr>
          <p:cNvPr id="304" name="Google Shape;304;p35"/>
          <p:cNvSpPr/>
          <p:nvPr>
            <p:ph idx="2" type="pic"/>
          </p:nvPr>
        </p:nvSpPr>
        <p:spPr>
          <a:xfrm>
            <a:off x="537543" y="501314"/>
            <a:ext cx="3638338" cy="4039034"/>
          </a:xfrm>
          <a:prstGeom prst="roundRect">
            <a:avLst>
              <a:gd fmla="val 4991" name="adj"/>
            </a:avLst>
          </a:prstGeom>
          <a:noFill/>
          <a:ln>
            <a:noFill/>
          </a:ln>
        </p:spPr>
      </p:sp>
      <p:sp>
        <p:nvSpPr>
          <p:cNvPr id="305" name="Google Shape;305;p35"/>
          <p:cNvSpPr/>
          <p:nvPr>
            <p:ph idx="3" type="pic"/>
          </p:nvPr>
        </p:nvSpPr>
        <p:spPr>
          <a:xfrm>
            <a:off x="537543" y="4838104"/>
            <a:ext cx="3638338" cy="4039034"/>
          </a:xfrm>
          <a:prstGeom prst="roundRect">
            <a:avLst>
              <a:gd fmla="val 4991" name="adj"/>
            </a:avLst>
          </a:prstGeom>
          <a:noFill/>
          <a:ln>
            <a:noFill/>
          </a:ln>
        </p:spPr>
      </p:sp>
      <p:sp>
        <p:nvSpPr>
          <p:cNvPr id="306" name="Google Shape;306;p35"/>
          <p:cNvSpPr/>
          <p:nvPr>
            <p:ph idx="4" type="pic"/>
          </p:nvPr>
        </p:nvSpPr>
        <p:spPr>
          <a:xfrm>
            <a:off x="537543" y="9175653"/>
            <a:ext cx="3638338" cy="4039034"/>
          </a:xfrm>
          <a:prstGeom prst="roundRect">
            <a:avLst>
              <a:gd fmla="val 4991" name="adj"/>
            </a:avLst>
          </a:prstGeom>
          <a:noFill/>
          <a:ln>
            <a:noFill/>
          </a:ln>
        </p:spPr>
      </p:sp>
      <p:sp>
        <p:nvSpPr>
          <p:cNvPr id="307" name="Google Shape;307;p35"/>
          <p:cNvSpPr/>
          <p:nvPr>
            <p:ph idx="5" type="pic"/>
          </p:nvPr>
        </p:nvSpPr>
        <p:spPr>
          <a:xfrm>
            <a:off x="8405774" y="501314"/>
            <a:ext cx="3638338" cy="4039034"/>
          </a:xfrm>
          <a:prstGeom prst="roundRect">
            <a:avLst>
              <a:gd fmla="val 4991" name="adj"/>
            </a:avLst>
          </a:prstGeom>
          <a:noFill/>
          <a:ln>
            <a:noFill/>
          </a:ln>
        </p:spPr>
      </p:sp>
      <p:sp>
        <p:nvSpPr>
          <p:cNvPr id="308" name="Google Shape;308;p35"/>
          <p:cNvSpPr/>
          <p:nvPr>
            <p:ph idx="6" type="pic"/>
          </p:nvPr>
        </p:nvSpPr>
        <p:spPr>
          <a:xfrm>
            <a:off x="8405774" y="4838104"/>
            <a:ext cx="3638338" cy="4039034"/>
          </a:xfrm>
          <a:prstGeom prst="roundRect">
            <a:avLst>
              <a:gd fmla="val 4991" name="adj"/>
            </a:avLst>
          </a:prstGeom>
          <a:noFill/>
          <a:ln>
            <a:noFill/>
          </a:ln>
        </p:spPr>
      </p:sp>
      <p:sp>
        <p:nvSpPr>
          <p:cNvPr id="309" name="Google Shape;309;p35"/>
          <p:cNvSpPr/>
          <p:nvPr>
            <p:ph idx="7" type="pic"/>
          </p:nvPr>
        </p:nvSpPr>
        <p:spPr>
          <a:xfrm>
            <a:off x="8405774" y="9175653"/>
            <a:ext cx="3638338" cy="4039034"/>
          </a:xfrm>
          <a:prstGeom prst="roundRect">
            <a:avLst>
              <a:gd fmla="val 4991" name="adj"/>
            </a:avLst>
          </a:prstGeom>
          <a:noFill/>
          <a:ln>
            <a:noFill/>
          </a:ln>
        </p:spPr>
      </p:sp>
      <p:sp>
        <p:nvSpPr>
          <p:cNvPr id="310" name="Google Shape;310;p35"/>
          <p:cNvSpPr/>
          <p:nvPr>
            <p:ph idx="8" type="pic"/>
          </p:nvPr>
        </p:nvSpPr>
        <p:spPr>
          <a:xfrm>
            <a:off x="16271410" y="501314"/>
            <a:ext cx="3638338" cy="4039034"/>
          </a:xfrm>
          <a:prstGeom prst="roundRect">
            <a:avLst>
              <a:gd fmla="val 4991" name="adj"/>
            </a:avLst>
          </a:prstGeom>
          <a:noFill/>
          <a:ln>
            <a:noFill/>
          </a:ln>
        </p:spPr>
      </p:sp>
      <p:sp>
        <p:nvSpPr>
          <p:cNvPr id="311" name="Google Shape;311;p35"/>
          <p:cNvSpPr/>
          <p:nvPr>
            <p:ph idx="9" type="pic"/>
          </p:nvPr>
        </p:nvSpPr>
        <p:spPr>
          <a:xfrm>
            <a:off x="16271410" y="4838104"/>
            <a:ext cx="3638338" cy="4039034"/>
          </a:xfrm>
          <a:prstGeom prst="roundRect">
            <a:avLst>
              <a:gd fmla="val 4991" name="adj"/>
            </a:avLst>
          </a:prstGeom>
          <a:noFill/>
          <a:ln>
            <a:noFill/>
          </a:ln>
        </p:spPr>
      </p:sp>
      <p:sp>
        <p:nvSpPr>
          <p:cNvPr id="312" name="Google Shape;312;p35"/>
          <p:cNvSpPr/>
          <p:nvPr>
            <p:ph idx="13" type="pic"/>
          </p:nvPr>
        </p:nvSpPr>
        <p:spPr>
          <a:xfrm>
            <a:off x="16271410" y="9175653"/>
            <a:ext cx="3638338" cy="4039034"/>
          </a:xfrm>
          <a:prstGeom prst="roundRect">
            <a:avLst>
              <a:gd fmla="val 4991" name="adj"/>
            </a:avLst>
          </a:prstGeom>
          <a:noFill/>
          <a:ln>
            <a:noFill/>
          </a:ln>
        </p:spPr>
      </p:sp>
      <p:sp>
        <p:nvSpPr>
          <p:cNvPr id="313" name="Google Shape;313;p35"/>
          <p:cNvSpPr txBox="1"/>
          <p:nvPr>
            <p:ph idx="1" type="body"/>
          </p:nvPr>
        </p:nvSpPr>
        <p:spPr>
          <a:xfrm>
            <a:off x="4474249" y="501313"/>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4" name="Google Shape;314;p35"/>
          <p:cNvSpPr txBox="1"/>
          <p:nvPr>
            <p:ph idx="14" type="body"/>
          </p:nvPr>
        </p:nvSpPr>
        <p:spPr>
          <a:xfrm>
            <a:off x="12345468" y="501313"/>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5" name="Google Shape;315;p35"/>
          <p:cNvSpPr txBox="1"/>
          <p:nvPr>
            <p:ph idx="15" type="body"/>
          </p:nvPr>
        </p:nvSpPr>
        <p:spPr>
          <a:xfrm>
            <a:off x="20211105" y="501313"/>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6" name="Google Shape;316;p35"/>
          <p:cNvSpPr txBox="1"/>
          <p:nvPr>
            <p:ph idx="16" type="body"/>
          </p:nvPr>
        </p:nvSpPr>
        <p:spPr>
          <a:xfrm>
            <a:off x="4474249" y="4839415"/>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7" name="Google Shape;317;p35"/>
          <p:cNvSpPr txBox="1"/>
          <p:nvPr>
            <p:ph idx="17" type="body"/>
          </p:nvPr>
        </p:nvSpPr>
        <p:spPr>
          <a:xfrm>
            <a:off x="12345468" y="4839415"/>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8" name="Google Shape;318;p35"/>
          <p:cNvSpPr txBox="1"/>
          <p:nvPr>
            <p:ph idx="18" type="body"/>
          </p:nvPr>
        </p:nvSpPr>
        <p:spPr>
          <a:xfrm>
            <a:off x="20211105" y="4839415"/>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9" name="Google Shape;319;p35"/>
          <p:cNvSpPr txBox="1"/>
          <p:nvPr>
            <p:ph idx="19" type="body"/>
          </p:nvPr>
        </p:nvSpPr>
        <p:spPr>
          <a:xfrm>
            <a:off x="4474249" y="9176964"/>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0" name="Google Shape;320;p35"/>
          <p:cNvSpPr txBox="1"/>
          <p:nvPr>
            <p:ph idx="20" type="body"/>
          </p:nvPr>
        </p:nvSpPr>
        <p:spPr>
          <a:xfrm>
            <a:off x="12345468" y="9176964"/>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1" name="Google Shape;321;p35"/>
          <p:cNvSpPr txBox="1"/>
          <p:nvPr>
            <p:ph idx="21" type="body"/>
          </p:nvPr>
        </p:nvSpPr>
        <p:spPr>
          <a:xfrm>
            <a:off x="20211105" y="9176964"/>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 sections 2 – Grey">
  <p:cSld name="Title + body + 2 img sections 2 – Grey">
    <p:bg>
      <p:bgPr>
        <a:solidFill>
          <a:srgbClr val="CCCDD1"/>
        </a:solidFill>
      </p:bgPr>
    </p:bg>
    <p:spTree>
      <p:nvGrpSpPr>
        <p:cNvPr id="3540" name="Shape 3540"/>
        <p:cNvGrpSpPr/>
        <p:nvPr/>
      </p:nvGrpSpPr>
      <p:grpSpPr>
        <a:xfrm>
          <a:off x="0" y="0"/>
          <a:ext cx="0" cy="0"/>
          <a:chOff x="0" y="0"/>
          <a:chExt cx="0" cy="0"/>
        </a:xfrm>
      </p:grpSpPr>
      <p:sp>
        <p:nvSpPr>
          <p:cNvPr id="3541" name="Google Shape;3541;p343"/>
          <p:cNvSpPr/>
          <p:nvPr>
            <p:ph idx="2" type="pic"/>
          </p:nvPr>
        </p:nvSpPr>
        <p:spPr>
          <a:xfrm>
            <a:off x="15291692" y="507999"/>
            <a:ext cx="8555400" cy="9802800"/>
          </a:xfrm>
          <a:prstGeom prst="roundRect">
            <a:avLst>
              <a:gd fmla="val 3238" name="adj"/>
            </a:avLst>
          </a:prstGeom>
          <a:noFill/>
          <a:ln>
            <a:noFill/>
          </a:ln>
        </p:spPr>
      </p:sp>
      <p:sp>
        <p:nvSpPr>
          <p:cNvPr id="3542" name="Google Shape;3542;p343"/>
          <p:cNvSpPr/>
          <p:nvPr>
            <p:ph idx="3" type="pic"/>
          </p:nvPr>
        </p:nvSpPr>
        <p:spPr>
          <a:xfrm>
            <a:off x="6433797" y="507999"/>
            <a:ext cx="8555400" cy="12715200"/>
          </a:xfrm>
          <a:prstGeom prst="roundRect">
            <a:avLst>
              <a:gd fmla="val 3238" name="adj"/>
            </a:avLst>
          </a:prstGeom>
          <a:noFill/>
          <a:ln>
            <a:noFill/>
          </a:ln>
        </p:spPr>
      </p:sp>
      <p:sp>
        <p:nvSpPr>
          <p:cNvPr id="3543" name="Google Shape;3543;p343"/>
          <p:cNvSpPr txBox="1"/>
          <p:nvPr>
            <p:ph idx="1" type="body"/>
          </p:nvPr>
        </p:nvSpPr>
        <p:spPr>
          <a:xfrm>
            <a:off x="537007" y="2074843"/>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44" name="Google Shape;3544;p343"/>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45" name="Google Shape;3545;p343"/>
          <p:cNvSpPr/>
          <p:nvPr>
            <p:ph idx="4"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6" name="Google Shape;3546;p343"/>
          <p:cNvSpPr/>
          <p:nvPr>
            <p:ph idx="5"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7" name="Google Shape;3547;p343"/>
          <p:cNvSpPr txBox="1"/>
          <p:nvPr>
            <p:ph idx="6" type="body"/>
          </p:nvPr>
        </p:nvSpPr>
        <p:spPr>
          <a:xfrm>
            <a:off x="15291692" y="10656670"/>
            <a:ext cx="8555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 sections 3 – Grey">
  <p:cSld name="Title + body + 2 img sections 3 – Grey">
    <p:bg>
      <p:bgPr>
        <a:solidFill>
          <a:srgbClr val="CCCDD1"/>
        </a:solidFill>
      </p:bgPr>
    </p:bg>
    <p:spTree>
      <p:nvGrpSpPr>
        <p:cNvPr id="3548" name="Shape 3548"/>
        <p:cNvGrpSpPr/>
        <p:nvPr/>
      </p:nvGrpSpPr>
      <p:grpSpPr>
        <a:xfrm>
          <a:off x="0" y="0"/>
          <a:ext cx="0" cy="0"/>
          <a:chOff x="0" y="0"/>
          <a:chExt cx="0" cy="0"/>
        </a:xfrm>
      </p:grpSpPr>
      <p:sp>
        <p:nvSpPr>
          <p:cNvPr id="3549" name="Google Shape;3549;p344"/>
          <p:cNvSpPr/>
          <p:nvPr>
            <p:ph idx="2" type="pic"/>
          </p:nvPr>
        </p:nvSpPr>
        <p:spPr>
          <a:xfrm>
            <a:off x="6433797" y="507999"/>
            <a:ext cx="8555400" cy="12715200"/>
          </a:xfrm>
          <a:prstGeom prst="roundRect">
            <a:avLst>
              <a:gd fmla="val 3238" name="adj"/>
            </a:avLst>
          </a:prstGeom>
          <a:noFill/>
          <a:ln>
            <a:noFill/>
          </a:ln>
        </p:spPr>
      </p:sp>
      <p:sp>
        <p:nvSpPr>
          <p:cNvPr id="3550" name="Google Shape;3550;p344"/>
          <p:cNvSpPr/>
          <p:nvPr>
            <p:ph idx="3" type="pic"/>
          </p:nvPr>
        </p:nvSpPr>
        <p:spPr>
          <a:xfrm>
            <a:off x="15291692" y="507999"/>
            <a:ext cx="8555400" cy="12715200"/>
          </a:xfrm>
          <a:prstGeom prst="roundRect">
            <a:avLst>
              <a:gd fmla="val 3238" name="adj"/>
            </a:avLst>
          </a:prstGeom>
          <a:noFill/>
          <a:ln>
            <a:noFill/>
          </a:ln>
        </p:spPr>
      </p:sp>
      <p:sp>
        <p:nvSpPr>
          <p:cNvPr id="3551" name="Google Shape;3551;p344"/>
          <p:cNvSpPr txBox="1"/>
          <p:nvPr>
            <p:ph idx="1" type="body"/>
          </p:nvPr>
        </p:nvSpPr>
        <p:spPr>
          <a:xfrm>
            <a:off x="537007" y="2074843"/>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52" name="Google Shape;3552;p344"/>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53" name="Google Shape;3553;p344"/>
          <p:cNvSpPr/>
          <p:nvPr>
            <p:ph idx="4"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4" name="Google Shape;3554;p344"/>
          <p:cNvSpPr/>
          <p:nvPr>
            <p:ph idx="5"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large img section – Grey">
  <p:cSld name="Title + body + large img section – Grey">
    <p:bg>
      <p:bgPr>
        <a:solidFill>
          <a:srgbClr val="CCCDD1"/>
        </a:solidFill>
      </p:bgPr>
    </p:bg>
    <p:spTree>
      <p:nvGrpSpPr>
        <p:cNvPr id="3555" name="Shape 3555"/>
        <p:cNvGrpSpPr/>
        <p:nvPr/>
      </p:nvGrpSpPr>
      <p:grpSpPr>
        <a:xfrm>
          <a:off x="0" y="0"/>
          <a:ext cx="0" cy="0"/>
          <a:chOff x="0" y="0"/>
          <a:chExt cx="0" cy="0"/>
        </a:xfrm>
      </p:grpSpPr>
      <p:sp>
        <p:nvSpPr>
          <p:cNvPr id="3556" name="Google Shape;3556;p345"/>
          <p:cNvSpPr txBox="1"/>
          <p:nvPr>
            <p:ph idx="1" type="body"/>
          </p:nvPr>
        </p:nvSpPr>
        <p:spPr>
          <a:xfrm>
            <a:off x="537007" y="2074843"/>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57" name="Google Shape;3557;p345"/>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58" name="Google Shape;3558;p345"/>
          <p:cNvSpPr/>
          <p:nvPr>
            <p:ph idx="2"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9" name="Google Shape;3559;p345"/>
          <p:cNvSpPr/>
          <p:nvPr>
            <p:ph idx="3"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0" name="Google Shape;3560;p345"/>
          <p:cNvSpPr/>
          <p:nvPr>
            <p:ph idx="4" type="pic"/>
          </p:nvPr>
        </p:nvSpPr>
        <p:spPr>
          <a:xfrm>
            <a:off x="6433797" y="507999"/>
            <a:ext cx="17413200" cy="12715200"/>
          </a:xfrm>
          <a:prstGeom prst="roundRect">
            <a:avLst>
              <a:gd fmla="val 2115" name="adj"/>
            </a:avLst>
          </a:prstGeom>
          <a:noFill/>
          <a:ln>
            <a:noFill/>
          </a:ln>
        </p:spPr>
      </p:sp>
    </p:spTree>
  </p:cSld>
  <p:clrMapOvr>
    <a:masterClrMapping/>
  </p:clrMapOvr>
</p:sldLayout>
</file>

<file path=ppt/slideLayouts/slideLayout3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 info – Grey">
  <p:cSld name="Title + body + img section + info – Grey">
    <p:bg>
      <p:bgPr>
        <a:solidFill>
          <a:srgbClr val="CCCDD1"/>
        </a:solidFill>
      </p:bgPr>
    </p:bg>
    <p:spTree>
      <p:nvGrpSpPr>
        <p:cNvPr id="3561" name="Shape 3561"/>
        <p:cNvGrpSpPr/>
        <p:nvPr/>
      </p:nvGrpSpPr>
      <p:grpSpPr>
        <a:xfrm>
          <a:off x="0" y="0"/>
          <a:ext cx="0" cy="0"/>
          <a:chOff x="0" y="0"/>
          <a:chExt cx="0" cy="0"/>
        </a:xfrm>
      </p:grpSpPr>
      <p:sp>
        <p:nvSpPr>
          <p:cNvPr id="3562" name="Google Shape;3562;p346"/>
          <p:cNvSpPr txBox="1"/>
          <p:nvPr>
            <p:ph idx="1" type="body"/>
          </p:nvPr>
        </p:nvSpPr>
        <p:spPr>
          <a:xfrm>
            <a:off x="537006" y="2074843"/>
            <a:ext cx="76242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63" name="Google Shape;3563;p346"/>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64" name="Google Shape;3564;p346"/>
          <p:cNvSpPr txBox="1"/>
          <p:nvPr>
            <p:ph idx="2" type="body"/>
          </p:nvPr>
        </p:nvSpPr>
        <p:spPr>
          <a:xfrm>
            <a:off x="8989904" y="10019819"/>
            <a:ext cx="5157300" cy="1967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1600"/>
              <a:buFont typeface="Arial"/>
              <a:buNone/>
              <a:defRPr sz="16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65" name="Google Shape;3565;p346"/>
          <p:cNvSpPr/>
          <p:nvPr>
            <p:ph idx="3" type="pic"/>
          </p:nvPr>
        </p:nvSpPr>
        <p:spPr>
          <a:xfrm>
            <a:off x="8989579" y="507999"/>
            <a:ext cx="14857500" cy="9202200"/>
          </a:xfrm>
          <a:prstGeom prst="roundRect">
            <a:avLst>
              <a:gd fmla="val 2645" name="adj"/>
            </a:avLst>
          </a:prstGeom>
          <a:noFill/>
          <a:ln>
            <a:noFill/>
          </a:ln>
        </p:spPr>
      </p:sp>
    </p:spTree>
  </p:cSld>
  <p:clrMapOvr>
    <a:masterClrMapping/>
  </p:clrMapOvr>
</p:sldLayout>
</file>

<file path=ppt/slideLayouts/slideLayout3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 Grey">
  <p:cSld name="Title + body + img section – Grey">
    <p:bg>
      <p:bgPr>
        <a:solidFill>
          <a:srgbClr val="CCCDD1"/>
        </a:solidFill>
      </p:bgPr>
    </p:bg>
    <p:spTree>
      <p:nvGrpSpPr>
        <p:cNvPr id="3566" name="Shape 3566"/>
        <p:cNvGrpSpPr/>
        <p:nvPr/>
      </p:nvGrpSpPr>
      <p:grpSpPr>
        <a:xfrm>
          <a:off x="0" y="0"/>
          <a:ext cx="0" cy="0"/>
          <a:chOff x="0" y="0"/>
          <a:chExt cx="0" cy="0"/>
        </a:xfrm>
      </p:grpSpPr>
      <p:sp>
        <p:nvSpPr>
          <p:cNvPr id="3567" name="Google Shape;3567;p347"/>
          <p:cNvSpPr/>
          <p:nvPr>
            <p:ph idx="2" type="pic"/>
          </p:nvPr>
        </p:nvSpPr>
        <p:spPr>
          <a:xfrm>
            <a:off x="8989579" y="507999"/>
            <a:ext cx="14857500" cy="12715200"/>
          </a:xfrm>
          <a:prstGeom prst="roundRect">
            <a:avLst>
              <a:gd fmla="val 2162" name="adj"/>
            </a:avLst>
          </a:prstGeom>
          <a:noFill/>
          <a:ln>
            <a:noFill/>
          </a:ln>
        </p:spPr>
      </p:sp>
      <p:sp>
        <p:nvSpPr>
          <p:cNvPr id="3568" name="Google Shape;3568;p347"/>
          <p:cNvSpPr txBox="1"/>
          <p:nvPr>
            <p:ph idx="1" type="body"/>
          </p:nvPr>
        </p:nvSpPr>
        <p:spPr>
          <a:xfrm>
            <a:off x="537006" y="2074843"/>
            <a:ext cx="76242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69" name="Google Shape;3569;p347"/>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s section – Grey">
  <p:cSld name="Title + body + 3 imgs section – Grey">
    <p:bg>
      <p:bgPr>
        <a:solidFill>
          <a:srgbClr val="CCCDD1"/>
        </a:solidFill>
      </p:bgPr>
    </p:bg>
    <p:spTree>
      <p:nvGrpSpPr>
        <p:cNvPr id="3570" name="Shape 3570"/>
        <p:cNvGrpSpPr/>
        <p:nvPr/>
      </p:nvGrpSpPr>
      <p:grpSpPr>
        <a:xfrm>
          <a:off x="0" y="0"/>
          <a:ext cx="0" cy="0"/>
          <a:chOff x="0" y="0"/>
          <a:chExt cx="0" cy="0"/>
        </a:xfrm>
      </p:grpSpPr>
      <p:sp>
        <p:nvSpPr>
          <p:cNvPr id="3571" name="Google Shape;3571;p348"/>
          <p:cNvSpPr txBox="1"/>
          <p:nvPr>
            <p:ph idx="1" type="body"/>
          </p:nvPr>
        </p:nvSpPr>
        <p:spPr>
          <a:xfrm>
            <a:off x="537006" y="2074843"/>
            <a:ext cx="76242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72" name="Google Shape;3572;p348"/>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73" name="Google Shape;3573;p348"/>
          <p:cNvSpPr/>
          <p:nvPr>
            <p:ph idx="2" type="pic"/>
          </p:nvPr>
        </p:nvSpPr>
        <p:spPr>
          <a:xfrm>
            <a:off x="8989579" y="507999"/>
            <a:ext cx="14857500" cy="6230400"/>
          </a:xfrm>
          <a:prstGeom prst="roundRect">
            <a:avLst>
              <a:gd fmla="val 4412" name="adj"/>
            </a:avLst>
          </a:prstGeom>
          <a:noFill/>
          <a:ln>
            <a:noFill/>
          </a:ln>
        </p:spPr>
      </p:sp>
      <p:sp>
        <p:nvSpPr>
          <p:cNvPr id="3574" name="Google Shape;3574;p348"/>
          <p:cNvSpPr/>
          <p:nvPr>
            <p:ph idx="3" type="pic"/>
          </p:nvPr>
        </p:nvSpPr>
        <p:spPr>
          <a:xfrm>
            <a:off x="8989579" y="6982940"/>
            <a:ext cx="7286400" cy="6230400"/>
          </a:xfrm>
          <a:prstGeom prst="roundRect">
            <a:avLst>
              <a:gd fmla="val 4412" name="adj"/>
            </a:avLst>
          </a:prstGeom>
          <a:noFill/>
          <a:ln>
            <a:noFill/>
          </a:ln>
        </p:spPr>
      </p:sp>
      <p:sp>
        <p:nvSpPr>
          <p:cNvPr id="3575" name="Google Shape;3575;p348"/>
          <p:cNvSpPr/>
          <p:nvPr>
            <p:ph idx="4" type="pic"/>
          </p:nvPr>
        </p:nvSpPr>
        <p:spPr>
          <a:xfrm>
            <a:off x="16562780" y="6982940"/>
            <a:ext cx="7286400" cy="6230400"/>
          </a:xfrm>
          <a:prstGeom prst="roundRect">
            <a:avLst>
              <a:gd fmla="val 4412" name="adj"/>
            </a:avLst>
          </a:prstGeom>
          <a:noFill/>
          <a:ln>
            <a:noFill/>
          </a:ln>
        </p:spPr>
      </p:sp>
    </p:spTree>
  </p:cSld>
  <p:clrMapOvr>
    <a:masterClrMapping/>
  </p:clrMapOvr>
</p:sldLayout>
</file>

<file path=ppt/slideLayouts/slideLayout3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4 imgs section – Grey">
  <p:cSld name="Title + body + 4 imgs section – Grey">
    <p:bg>
      <p:bgPr>
        <a:solidFill>
          <a:srgbClr val="CCCDD1"/>
        </a:solidFill>
      </p:bgPr>
    </p:bg>
    <p:spTree>
      <p:nvGrpSpPr>
        <p:cNvPr id="3576" name="Shape 3576"/>
        <p:cNvGrpSpPr/>
        <p:nvPr/>
      </p:nvGrpSpPr>
      <p:grpSpPr>
        <a:xfrm>
          <a:off x="0" y="0"/>
          <a:ext cx="0" cy="0"/>
          <a:chOff x="0" y="0"/>
          <a:chExt cx="0" cy="0"/>
        </a:xfrm>
      </p:grpSpPr>
      <p:sp>
        <p:nvSpPr>
          <p:cNvPr id="3577" name="Google Shape;3577;p349"/>
          <p:cNvSpPr txBox="1"/>
          <p:nvPr>
            <p:ph idx="1" type="body"/>
          </p:nvPr>
        </p:nvSpPr>
        <p:spPr>
          <a:xfrm>
            <a:off x="537006" y="2074843"/>
            <a:ext cx="76242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78" name="Google Shape;3578;p349"/>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79" name="Google Shape;3579;p349"/>
          <p:cNvSpPr/>
          <p:nvPr>
            <p:ph idx="2" type="pic"/>
          </p:nvPr>
        </p:nvSpPr>
        <p:spPr>
          <a:xfrm>
            <a:off x="8989579" y="508000"/>
            <a:ext cx="7286400" cy="6230400"/>
          </a:xfrm>
          <a:prstGeom prst="roundRect">
            <a:avLst>
              <a:gd fmla="val 4412" name="adj"/>
            </a:avLst>
          </a:prstGeom>
          <a:noFill/>
          <a:ln>
            <a:noFill/>
          </a:ln>
        </p:spPr>
      </p:sp>
      <p:sp>
        <p:nvSpPr>
          <p:cNvPr id="3580" name="Google Shape;3580;p349"/>
          <p:cNvSpPr/>
          <p:nvPr>
            <p:ph idx="3" type="pic"/>
          </p:nvPr>
        </p:nvSpPr>
        <p:spPr>
          <a:xfrm>
            <a:off x="16562780" y="508000"/>
            <a:ext cx="7286400" cy="6230400"/>
          </a:xfrm>
          <a:prstGeom prst="roundRect">
            <a:avLst>
              <a:gd fmla="val 4412" name="adj"/>
            </a:avLst>
          </a:prstGeom>
          <a:noFill/>
          <a:ln>
            <a:noFill/>
          </a:ln>
        </p:spPr>
      </p:sp>
      <p:sp>
        <p:nvSpPr>
          <p:cNvPr id="3581" name="Google Shape;3581;p349"/>
          <p:cNvSpPr/>
          <p:nvPr>
            <p:ph idx="4" type="pic"/>
          </p:nvPr>
        </p:nvSpPr>
        <p:spPr>
          <a:xfrm>
            <a:off x="8989579" y="6982940"/>
            <a:ext cx="7286400" cy="6230400"/>
          </a:xfrm>
          <a:prstGeom prst="roundRect">
            <a:avLst>
              <a:gd fmla="val 4412" name="adj"/>
            </a:avLst>
          </a:prstGeom>
          <a:noFill/>
          <a:ln>
            <a:noFill/>
          </a:ln>
        </p:spPr>
      </p:sp>
      <p:sp>
        <p:nvSpPr>
          <p:cNvPr id="3582" name="Google Shape;3582;p349"/>
          <p:cNvSpPr/>
          <p:nvPr>
            <p:ph idx="5" type="pic"/>
          </p:nvPr>
        </p:nvSpPr>
        <p:spPr>
          <a:xfrm>
            <a:off x="16562780" y="6982940"/>
            <a:ext cx="7286400" cy="6230400"/>
          </a:xfrm>
          <a:prstGeom prst="roundRect">
            <a:avLst>
              <a:gd fmla="val 4412" name="adj"/>
            </a:avLst>
          </a:prstGeom>
          <a:noFill/>
          <a:ln>
            <a:noFill/>
          </a:ln>
        </p:spPr>
      </p:sp>
    </p:spTree>
  </p:cSld>
  <p:clrMapOvr>
    <a:masterClrMapping/>
  </p:clrMapOvr>
</p:sldLayout>
</file>

<file path=ppt/slideLayouts/slideLayout3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s section 2 – Grey">
  <p:cSld name="Title + body + 3 imgs section 2 – Grey">
    <p:bg>
      <p:bgPr>
        <a:solidFill>
          <a:srgbClr val="CCCDD1"/>
        </a:solidFill>
      </p:bgPr>
    </p:bg>
    <p:spTree>
      <p:nvGrpSpPr>
        <p:cNvPr id="3583" name="Shape 3583"/>
        <p:cNvGrpSpPr/>
        <p:nvPr/>
      </p:nvGrpSpPr>
      <p:grpSpPr>
        <a:xfrm>
          <a:off x="0" y="0"/>
          <a:ext cx="0" cy="0"/>
          <a:chOff x="0" y="0"/>
          <a:chExt cx="0" cy="0"/>
        </a:xfrm>
      </p:grpSpPr>
      <p:sp>
        <p:nvSpPr>
          <p:cNvPr id="3584" name="Google Shape;3584;p350"/>
          <p:cNvSpPr txBox="1"/>
          <p:nvPr>
            <p:ph idx="1" type="body"/>
          </p:nvPr>
        </p:nvSpPr>
        <p:spPr>
          <a:xfrm>
            <a:off x="537006" y="2074843"/>
            <a:ext cx="76242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85" name="Google Shape;3585;p350"/>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86" name="Google Shape;3586;p350"/>
          <p:cNvSpPr/>
          <p:nvPr>
            <p:ph idx="2" type="pic"/>
          </p:nvPr>
        </p:nvSpPr>
        <p:spPr>
          <a:xfrm>
            <a:off x="8989579" y="508000"/>
            <a:ext cx="7286400" cy="6230400"/>
          </a:xfrm>
          <a:prstGeom prst="roundRect">
            <a:avLst>
              <a:gd fmla="val 4412" name="adj"/>
            </a:avLst>
          </a:prstGeom>
          <a:noFill/>
          <a:ln>
            <a:noFill/>
          </a:ln>
        </p:spPr>
      </p:sp>
      <p:sp>
        <p:nvSpPr>
          <p:cNvPr id="3587" name="Google Shape;3587;p350"/>
          <p:cNvSpPr/>
          <p:nvPr>
            <p:ph idx="3" type="pic"/>
          </p:nvPr>
        </p:nvSpPr>
        <p:spPr>
          <a:xfrm>
            <a:off x="16562780" y="508000"/>
            <a:ext cx="7286400" cy="12705600"/>
          </a:xfrm>
          <a:prstGeom prst="roundRect">
            <a:avLst>
              <a:gd fmla="val 3733" name="adj"/>
            </a:avLst>
          </a:prstGeom>
          <a:noFill/>
          <a:ln>
            <a:noFill/>
          </a:ln>
        </p:spPr>
      </p:sp>
      <p:sp>
        <p:nvSpPr>
          <p:cNvPr id="3588" name="Google Shape;3588;p350"/>
          <p:cNvSpPr/>
          <p:nvPr>
            <p:ph idx="4" type="pic"/>
          </p:nvPr>
        </p:nvSpPr>
        <p:spPr>
          <a:xfrm>
            <a:off x="8989579" y="6982940"/>
            <a:ext cx="7286400" cy="6230400"/>
          </a:xfrm>
          <a:prstGeom prst="roundRect">
            <a:avLst>
              <a:gd fmla="val 4412" name="adj"/>
            </a:avLst>
          </a:prstGeom>
          <a:noFill/>
          <a:ln>
            <a:noFill/>
          </a:ln>
        </p:spPr>
      </p:sp>
    </p:spTree>
  </p:cSld>
  <p:clrMapOvr>
    <a:masterClrMapping/>
  </p:clrMapOvr>
</p:sldLayout>
</file>

<file path=ppt/slideLayouts/slideLayout3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large img section (L) – Grey">
  <p:cSld name="Title + body + large img section (L) – Grey">
    <p:bg>
      <p:bgPr>
        <a:solidFill>
          <a:srgbClr val="CCCDD1"/>
        </a:solidFill>
      </p:bgPr>
    </p:bg>
    <p:spTree>
      <p:nvGrpSpPr>
        <p:cNvPr id="3589" name="Shape 3589"/>
        <p:cNvGrpSpPr/>
        <p:nvPr/>
      </p:nvGrpSpPr>
      <p:grpSpPr>
        <a:xfrm>
          <a:off x="0" y="0"/>
          <a:ext cx="0" cy="0"/>
          <a:chOff x="0" y="0"/>
          <a:chExt cx="0" cy="0"/>
        </a:xfrm>
      </p:grpSpPr>
      <p:sp>
        <p:nvSpPr>
          <p:cNvPr id="3590" name="Google Shape;3590;p351"/>
          <p:cNvSpPr/>
          <p:nvPr>
            <p:ph idx="2" type="pic"/>
          </p:nvPr>
        </p:nvSpPr>
        <p:spPr>
          <a:xfrm>
            <a:off x="532472" y="508000"/>
            <a:ext cx="17410500" cy="12705600"/>
          </a:xfrm>
          <a:prstGeom prst="roundRect">
            <a:avLst>
              <a:gd fmla="val 2162" name="adj"/>
            </a:avLst>
          </a:prstGeom>
          <a:noFill/>
          <a:ln>
            <a:noFill/>
          </a:ln>
        </p:spPr>
      </p:sp>
      <p:sp>
        <p:nvSpPr>
          <p:cNvPr id="3591" name="Google Shape;3591;p351"/>
          <p:cNvSpPr txBox="1"/>
          <p:nvPr>
            <p:ph idx="1" type="body"/>
          </p:nvPr>
        </p:nvSpPr>
        <p:spPr>
          <a:xfrm>
            <a:off x="18528395" y="2074843"/>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92" name="Google Shape;3592;p351"/>
          <p:cNvSpPr txBox="1"/>
          <p:nvPr>
            <p:ph type="title"/>
          </p:nvPr>
        </p:nvSpPr>
        <p:spPr>
          <a:xfrm>
            <a:off x="18531029"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93" name="Google Shape;3593;p351"/>
          <p:cNvSpPr/>
          <p:nvPr>
            <p:ph idx="3" type="body"/>
          </p:nvPr>
        </p:nvSpPr>
        <p:spPr>
          <a:xfrm>
            <a:off x="18536296"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4" name="Google Shape;3594;p351"/>
          <p:cNvSpPr/>
          <p:nvPr>
            <p:ph idx="4" type="body"/>
          </p:nvPr>
        </p:nvSpPr>
        <p:spPr>
          <a:xfrm>
            <a:off x="20117761"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L) – Grey">
  <p:cSld name="Title + body + img section (L) – Grey">
    <p:bg>
      <p:bgPr>
        <a:solidFill>
          <a:srgbClr val="CCCDD1"/>
        </a:solidFill>
      </p:bgPr>
    </p:bg>
    <p:spTree>
      <p:nvGrpSpPr>
        <p:cNvPr id="3595" name="Shape 3595"/>
        <p:cNvGrpSpPr/>
        <p:nvPr/>
      </p:nvGrpSpPr>
      <p:grpSpPr>
        <a:xfrm>
          <a:off x="0" y="0"/>
          <a:ext cx="0" cy="0"/>
          <a:chOff x="0" y="0"/>
          <a:chExt cx="0" cy="0"/>
        </a:xfrm>
      </p:grpSpPr>
      <p:sp>
        <p:nvSpPr>
          <p:cNvPr id="3596" name="Google Shape;3596;p352"/>
          <p:cNvSpPr/>
          <p:nvPr>
            <p:ph idx="2" type="pic"/>
          </p:nvPr>
        </p:nvSpPr>
        <p:spPr>
          <a:xfrm>
            <a:off x="532472" y="508000"/>
            <a:ext cx="14922900" cy="12705600"/>
          </a:xfrm>
          <a:prstGeom prst="roundRect">
            <a:avLst>
              <a:gd fmla="val 2162" name="adj"/>
            </a:avLst>
          </a:prstGeom>
          <a:noFill/>
          <a:ln>
            <a:noFill/>
          </a:ln>
        </p:spPr>
      </p:sp>
      <p:sp>
        <p:nvSpPr>
          <p:cNvPr id="3597" name="Google Shape;3597;p352"/>
          <p:cNvSpPr txBox="1"/>
          <p:nvPr>
            <p:ph idx="1" type="body"/>
          </p:nvPr>
        </p:nvSpPr>
        <p:spPr>
          <a:xfrm>
            <a:off x="15984300" y="2074844"/>
            <a:ext cx="76260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98" name="Google Shape;3598;p352"/>
          <p:cNvSpPr txBox="1"/>
          <p:nvPr>
            <p:ph type="title"/>
          </p:nvPr>
        </p:nvSpPr>
        <p:spPr>
          <a:xfrm>
            <a:off x="15984300" y="507999"/>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 sections">
  <p:cSld name="Title + body + 3 img sections">
    <p:spTree>
      <p:nvGrpSpPr>
        <p:cNvPr id="322" name="Shape 322"/>
        <p:cNvGrpSpPr/>
        <p:nvPr/>
      </p:nvGrpSpPr>
      <p:grpSpPr>
        <a:xfrm>
          <a:off x="0" y="0"/>
          <a:ext cx="0" cy="0"/>
          <a:chOff x="0" y="0"/>
          <a:chExt cx="0" cy="0"/>
        </a:xfrm>
      </p:grpSpPr>
      <p:sp>
        <p:nvSpPr>
          <p:cNvPr id="323" name="Google Shape;323;p36"/>
          <p:cNvSpPr txBox="1"/>
          <p:nvPr>
            <p:ph idx="1" type="body"/>
          </p:nvPr>
        </p:nvSpPr>
        <p:spPr>
          <a:xfrm>
            <a:off x="6433797" y="10656670"/>
            <a:ext cx="5623560" cy="17556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4" name="Google Shape;324;p36"/>
          <p:cNvSpPr txBox="1"/>
          <p:nvPr>
            <p:ph idx="2" type="body"/>
          </p:nvPr>
        </p:nvSpPr>
        <p:spPr>
          <a:xfrm>
            <a:off x="12330045" y="10656670"/>
            <a:ext cx="5623560" cy="17556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5" name="Google Shape;325;p36"/>
          <p:cNvSpPr txBox="1"/>
          <p:nvPr>
            <p:ph idx="3" type="body"/>
          </p:nvPr>
        </p:nvSpPr>
        <p:spPr>
          <a:xfrm>
            <a:off x="18223567" y="10656670"/>
            <a:ext cx="5623560" cy="17556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6" name="Google Shape;326;p36"/>
          <p:cNvSpPr txBox="1"/>
          <p:nvPr>
            <p:ph idx="4" type="body"/>
          </p:nvPr>
        </p:nvSpPr>
        <p:spPr>
          <a:xfrm>
            <a:off x="537007" y="2074844"/>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7" name="Google Shape;327;p36"/>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8" name="Google Shape;328;p36"/>
          <p:cNvSpPr/>
          <p:nvPr>
            <p:ph idx="5"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 name="Google Shape;329;p36"/>
          <p:cNvSpPr/>
          <p:nvPr>
            <p:ph idx="6"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 name="Google Shape;330;p36"/>
          <p:cNvSpPr/>
          <p:nvPr>
            <p:ph idx="7" type="pic"/>
          </p:nvPr>
        </p:nvSpPr>
        <p:spPr>
          <a:xfrm>
            <a:off x="18227376" y="508000"/>
            <a:ext cx="5610315" cy="9795368"/>
          </a:xfrm>
          <a:prstGeom prst="roundRect">
            <a:avLst>
              <a:gd fmla="val 4938" name="adj"/>
            </a:avLst>
          </a:prstGeom>
          <a:noFill/>
          <a:ln>
            <a:noFill/>
          </a:ln>
        </p:spPr>
      </p:sp>
      <p:sp>
        <p:nvSpPr>
          <p:cNvPr id="331" name="Google Shape;331;p36"/>
          <p:cNvSpPr/>
          <p:nvPr>
            <p:ph idx="8" type="pic"/>
          </p:nvPr>
        </p:nvSpPr>
        <p:spPr>
          <a:xfrm>
            <a:off x="6433797" y="508000"/>
            <a:ext cx="5610315" cy="9795368"/>
          </a:xfrm>
          <a:prstGeom prst="roundRect">
            <a:avLst>
              <a:gd fmla="val 4938" name="adj"/>
            </a:avLst>
          </a:prstGeom>
          <a:noFill/>
          <a:ln>
            <a:noFill/>
          </a:ln>
        </p:spPr>
      </p:sp>
      <p:sp>
        <p:nvSpPr>
          <p:cNvPr id="332" name="Google Shape;332;p36"/>
          <p:cNvSpPr/>
          <p:nvPr>
            <p:ph idx="9" type="pic"/>
          </p:nvPr>
        </p:nvSpPr>
        <p:spPr>
          <a:xfrm>
            <a:off x="12330587" y="508000"/>
            <a:ext cx="5610315" cy="9795368"/>
          </a:xfrm>
          <a:prstGeom prst="roundRect">
            <a:avLst>
              <a:gd fmla="val 4938" name="adj"/>
            </a:avLst>
          </a:prstGeom>
          <a:noFill/>
          <a:ln>
            <a:noFill/>
          </a:ln>
        </p:spPr>
      </p:sp>
    </p:spTree>
  </p:cSld>
  <p:clrMapOvr>
    <a:masterClrMapping/>
  </p:clrMapOvr>
</p:sldLayout>
</file>

<file path=ppt/slideLayouts/slideLayout3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2 (L) – Grey">
  <p:cSld name="Title + body + img section 2 (L) – Grey">
    <p:bg>
      <p:bgPr>
        <a:solidFill>
          <a:srgbClr val="CCCDD1"/>
        </a:solidFill>
      </p:bgPr>
    </p:bg>
    <p:spTree>
      <p:nvGrpSpPr>
        <p:cNvPr id="3599" name="Shape 3599"/>
        <p:cNvGrpSpPr/>
        <p:nvPr/>
      </p:nvGrpSpPr>
      <p:grpSpPr>
        <a:xfrm>
          <a:off x="0" y="0"/>
          <a:ext cx="0" cy="0"/>
          <a:chOff x="0" y="0"/>
          <a:chExt cx="0" cy="0"/>
        </a:xfrm>
      </p:grpSpPr>
      <p:sp>
        <p:nvSpPr>
          <p:cNvPr id="3600" name="Google Shape;3600;p353"/>
          <p:cNvSpPr/>
          <p:nvPr>
            <p:ph idx="2" type="pic"/>
          </p:nvPr>
        </p:nvSpPr>
        <p:spPr>
          <a:xfrm>
            <a:off x="532473" y="508000"/>
            <a:ext cx="13810200" cy="12705600"/>
          </a:xfrm>
          <a:prstGeom prst="roundRect">
            <a:avLst>
              <a:gd fmla="val 2162" name="adj"/>
            </a:avLst>
          </a:prstGeom>
          <a:noFill/>
          <a:ln>
            <a:noFill/>
          </a:ln>
        </p:spPr>
      </p:sp>
      <p:sp>
        <p:nvSpPr>
          <p:cNvPr id="3601" name="Google Shape;3601;p353"/>
          <p:cNvSpPr txBox="1"/>
          <p:nvPr>
            <p:ph idx="1" type="body"/>
          </p:nvPr>
        </p:nvSpPr>
        <p:spPr>
          <a:xfrm>
            <a:off x="14923028" y="2074844"/>
            <a:ext cx="76260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02" name="Google Shape;3602;p353"/>
          <p:cNvSpPr txBox="1"/>
          <p:nvPr>
            <p:ph type="title"/>
          </p:nvPr>
        </p:nvSpPr>
        <p:spPr>
          <a:xfrm>
            <a:off x="14923028" y="507999"/>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3 (L) – Grey">
  <p:cSld name="Title + body + img section 3 (L) – Grey">
    <p:bg>
      <p:bgPr>
        <a:solidFill>
          <a:srgbClr val="CCCDD1"/>
        </a:solidFill>
      </p:bgPr>
    </p:bg>
    <p:spTree>
      <p:nvGrpSpPr>
        <p:cNvPr id="3603" name="Shape 3603"/>
        <p:cNvGrpSpPr/>
        <p:nvPr/>
      </p:nvGrpSpPr>
      <p:grpSpPr>
        <a:xfrm>
          <a:off x="0" y="0"/>
          <a:ext cx="0" cy="0"/>
          <a:chOff x="0" y="0"/>
          <a:chExt cx="0" cy="0"/>
        </a:xfrm>
      </p:grpSpPr>
      <p:sp>
        <p:nvSpPr>
          <p:cNvPr id="3604" name="Google Shape;3604;p354"/>
          <p:cNvSpPr/>
          <p:nvPr>
            <p:ph idx="2" type="pic"/>
          </p:nvPr>
        </p:nvSpPr>
        <p:spPr>
          <a:xfrm>
            <a:off x="532473" y="508000"/>
            <a:ext cx="12829800" cy="12705600"/>
          </a:xfrm>
          <a:prstGeom prst="roundRect">
            <a:avLst>
              <a:gd fmla="val 2162" name="adj"/>
            </a:avLst>
          </a:prstGeom>
          <a:noFill/>
          <a:ln>
            <a:noFill/>
          </a:ln>
        </p:spPr>
      </p:sp>
      <p:sp>
        <p:nvSpPr>
          <p:cNvPr id="3605" name="Google Shape;3605;p354"/>
          <p:cNvSpPr txBox="1"/>
          <p:nvPr>
            <p:ph idx="1" type="body"/>
          </p:nvPr>
        </p:nvSpPr>
        <p:spPr>
          <a:xfrm>
            <a:off x="13818035" y="2074844"/>
            <a:ext cx="76260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06" name="Google Shape;3606;p354"/>
          <p:cNvSpPr txBox="1"/>
          <p:nvPr>
            <p:ph type="title"/>
          </p:nvPr>
        </p:nvSpPr>
        <p:spPr>
          <a:xfrm>
            <a:off x="13818035" y="507999"/>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tegories – Grey">
  <p:cSld name="Categories – Grey">
    <p:bg>
      <p:bgPr>
        <a:solidFill>
          <a:srgbClr val="CCCDD1"/>
        </a:solidFill>
      </p:bgPr>
    </p:bg>
    <p:spTree>
      <p:nvGrpSpPr>
        <p:cNvPr id="3607" name="Shape 3607"/>
        <p:cNvGrpSpPr/>
        <p:nvPr/>
      </p:nvGrpSpPr>
      <p:grpSpPr>
        <a:xfrm>
          <a:off x="0" y="0"/>
          <a:ext cx="0" cy="0"/>
          <a:chOff x="0" y="0"/>
          <a:chExt cx="0" cy="0"/>
        </a:xfrm>
      </p:grpSpPr>
      <p:sp>
        <p:nvSpPr>
          <p:cNvPr id="3608" name="Google Shape;3608;p355"/>
          <p:cNvSpPr/>
          <p:nvPr/>
        </p:nvSpPr>
        <p:spPr>
          <a:xfrm>
            <a:off x="16385192" y="9160380"/>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609" name="Google Shape;3609;p355"/>
          <p:cNvSpPr/>
          <p:nvPr/>
        </p:nvSpPr>
        <p:spPr>
          <a:xfrm>
            <a:off x="8623805" y="9160380"/>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610" name="Google Shape;3610;p355"/>
          <p:cNvSpPr/>
          <p:nvPr/>
        </p:nvSpPr>
        <p:spPr>
          <a:xfrm>
            <a:off x="16385192" y="4834189"/>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611" name="Google Shape;3611;p355"/>
          <p:cNvSpPr/>
          <p:nvPr/>
        </p:nvSpPr>
        <p:spPr>
          <a:xfrm>
            <a:off x="16385192" y="507999"/>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612" name="Google Shape;3612;p355"/>
          <p:cNvSpPr/>
          <p:nvPr/>
        </p:nvSpPr>
        <p:spPr>
          <a:xfrm>
            <a:off x="8623805" y="4834189"/>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613" name="Google Shape;3613;p355"/>
          <p:cNvSpPr/>
          <p:nvPr/>
        </p:nvSpPr>
        <p:spPr>
          <a:xfrm>
            <a:off x="8623805" y="507999"/>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614" name="Google Shape;3614;p355"/>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15" name="Google Shape;3615;p355"/>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16" name="Google Shape;3616;p355"/>
          <p:cNvSpPr txBox="1"/>
          <p:nvPr>
            <p:ph idx="2" type="body"/>
          </p:nvPr>
        </p:nvSpPr>
        <p:spPr>
          <a:xfrm>
            <a:off x="537007" y="8719977"/>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17" name="Google Shape;3617;p355"/>
          <p:cNvSpPr/>
          <p:nvPr>
            <p:ph idx="3"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18" name="Google Shape;3618;p355"/>
          <p:cNvSpPr/>
          <p:nvPr>
            <p:ph idx="4"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19" name="Google Shape;3619;p355"/>
          <p:cNvSpPr txBox="1"/>
          <p:nvPr>
            <p:ph idx="5" type="body"/>
          </p:nvPr>
        </p:nvSpPr>
        <p:spPr>
          <a:xfrm>
            <a:off x="8928647" y="3104508"/>
            <a:ext cx="6849000" cy="1106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20" name="Google Shape;3620;p355"/>
          <p:cNvSpPr txBox="1"/>
          <p:nvPr>
            <p:ph idx="6" type="body"/>
          </p:nvPr>
        </p:nvSpPr>
        <p:spPr>
          <a:xfrm>
            <a:off x="16692037" y="3104508"/>
            <a:ext cx="6849000" cy="1106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21" name="Google Shape;3621;p355"/>
          <p:cNvSpPr txBox="1"/>
          <p:nvPr>
            <p:ph idx="7" type="body"/>
          </p:nvPr>
        </p:nvSpPr>
        <p:spPr>
          <a:xfrm>
            <a:off x="8928647" y="1143282"/>
            <a:ext cx="51963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22" name="Google Shape;3622;p355"/>
          <p:cNvSpPr txBox="1"/>
          <p:nvPr>
            <p:ph idx="8" type="body"/>
          </p:nvPr>
        </p:nvSpPr>
        <p:spPr>
          <a:xfrm>
            <a:off x="8928647" y="726722"/>
            <a:ext cx="5196300" cy="404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23" name="Google Shape;3623;p355"/>
          <p:cNvSpPr txBox="1"/>
          <p:nvPr>
            <p:ph idx="9" type="body"/>
          </p:nvPr>
        </p:nvSpPr>
        <p:spPr>
          <a:xfrm>
            <a:off x="16690094" y="1143282"/>
            <a:ext cx="51963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24" name="Google Shape;3624;p355"/>
          <p:cNvSpPr txBox="1"/>
          <p:nvPr>
            <p:ph idx="13" type="body"/>
          </p:nvPr>
        </p:nvSpPr>
        <p:spPr>
          <a:xfrm>
            <a:off x="16690094" y="726722"/>
            <a:ext cx="5196300" cy="404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25" name="Google Shape;3625;p355"/>
          <p:cNvSpPr txBox="1"/>
          <p:nvPr>
            <p:ph idx="14" type="body"/>
          </p:nvPr>
        </p:nvSpPr>
        <p:spPr>
          <a:xfrm>
            <a:off x="8928647" y="7431709"/>
            <a:ext cx="6849000" cy="1106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26" name="Google Shape;3626;p355"/>
          <p:cNvSpPr txBox="1"/>
          <p:nvPr>
            <p:ph idx="15" type="body"/>
          </p:nvPr>
        </p:nvSpPr>
        <p:spPr>
          <a:xfrm>
            <a:off x="16692037" y="7431709"/>
            <a:ext cx="6849000" cy="1106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27" name="Google Shape;3627;p355"/>
          <p:cNvSpPr txBox="1"/>
          <p:nvPr>
            <p:ph idx="16" type="body"/>
          </p:nvPr>
        </p:nvSpPr>
        <p:spPr>
          <a:xfrm>
            <a:off x="8928647" y="5470483"/>
            <a:ext cx="51963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28" name="Google Shape;3628;p355"/>
          <p:cNvSpPr txBox="1"/>
          <p:nvPr>
            <p:ph idx="17" type="body"/>
          </p:nvPr>
        </p:nvSpPr>
        <p:spPr>
          <a:xfrm>
            <a:off x="8928647" y="5053923"/>
            <a:ext cx="5196300" cy="404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29" name="Google Shape;3629;p355"/>
          <p:cNvSpPr txBox="1"/>
          <p:nvPr>
            <p:ph idx="18" type="body"/>
          </p:nvPr>
        </p:nvSpPr>
        <p:spPr>
          <a:xfrm>
            <a:off x="16690094" y="5470483"/>
            <a:ext cx="51963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30" name="Google Shape;3630;p355"/>
          <p:cNvSpPr txBox="1"/>
          <p:nvPr>
            <p:ph idx="19" type="body"/>
          </p:nvPr>
        </p:nvSpPr>
        <p:spPr>
          <a:xfrm>
            <a:off x="16690094" y="5053923"/>
            <a:ext cx="5196300" cy="404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31" name="Google Shape;3631;p355"/>
          <p:cNvSpPr txBox="1"/>
          <p:nvPr>
            <p:ph idx="20" type="body"/>
          </p:nvPr>
        </p:nvSpPr>
        <p:spPr>
          <a:xfrm>
            <a:off x="8928647" y="11758910"/>
            <a:ext cx="6849000" cy="1106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32" name="Google Shape;3632;p355"/>
          <p:cNvSpPr txBox="1"/>
          <p:nvPr>
            <p:ph idx="21" type="body"/>
          </p:nvPr>
        </p:nvSpPr>
        <p:spPr>
          <a:xfrm>
            <a:off x="16692037" y="11758910"/>
            <a:ext cx="6849000" cy="1106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33" name="Google Shape;3633;p355"/>
          <p:cNvSpPr txBox="1"/>
          <p:nvPr>
            <p:ph idx="22" type="body"/>
          </p:nvPr>
        </p:nvSpPr>
        <p:spPr>
          <a:xfrm>
            <a:off x="8928647" y="9797684"/>
            <a:ext cx="51963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34" name="Google Shape;3634;p355"/>
          <p:cNvSpPr txBox="1"/>
          <p:nvPr>
            <p:ph idx="23" type="body"/>
          </p:nvPr>
        </p:nvSpPr>
        <p:spPr>
          <a:xfrm>
            <a:off x="8928647" y="9381124"/>
            <a:ext cx="5196300" cy="404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35" name="Google Shape;3635;p355"/>
          <p:cNvSpPr txBox="1"/>
          <p:nvPr>
            <p:ph idx="24" type="body"/>
          </p:nvPr>
        </p:nvSpPr>
        <p:spPr>
          <a:xfrm>
            <a:off x="16690094" y="9797684"/>
            <a:ext cx="51963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36" name="Google Shape;3636;p355"/>
          <p:cNvSpPr txBox="1"/>
          <p:nvPr>
            <p:ph idx="25" type="body"/>
          </p:nvPr>
        </p:nvSpPr>
        <p:spPr>
          <a:xfrm>
            <a:off x="16690094" y="9381124"/>
            <a:ext cx="5196300" cy="404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6 text boxes – Grey">
  <p:cSld name="Title + body + 6 text boxes – Grey">
    <p:bg>
      <p:bgPr>
        <a:solidFill>
          <a:srgbClr val="CCCDD1"/>
        </a:solidFill>
      </p:bgPr>
    </p:bg>
    <p:spTree>
      <p:nvGrpSpPr>
        <p:cNvPr id="3637" name="Shape 3637"/>
        <p:cNvGrpSpPr/>
        <p:nvPr/>
      </p:nvGrpSpPr>
      <p:grpSpPr>
        <a:xfrm>
          <a:off x="0" y="0"/>
          <a:ext cx="0" cy="0"/>
          <a:chOff x="0" y="0"/>
          <a:chExt cx="0" cy="0"/>
        </a:xfrm>
      </p:grpSpPr>
      <p:sp>
        <p:nvSpPr>
          <p:cNvPr id="3638" name="Google Shape;3638;p356"/>
          <p:cNvSpPr/>
          <p:nvPr/>
        </p:nvSpPr>
        <p:spPr>
          <a:xfrm>
            <a:off x="16385192" y="507999"/>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639" name="Google Shape;3639;p356"/>
          <p:cNvSpPr/>
          <p:nvPr/>
        </p:nvSpPr>
        <p:spPr>
          <a:xfrm>
            <a:off x="8623805" y="507999"/>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640" name="Google Shape;3640;p356"/>
          <p:cNvSpPr/>
          <p:nvPr/>
        </p:nvSpPr>
        <p:spPr>
          <a:xfrm>
            <a:off x="16385192" y="4834189"/>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641" name="Google Shape;3641;p356"/>
          <p:cNvSpPr/>
          <p:nvPr/>
        </p:nvSpPr>
        <p:spPr>
          <a:xfrm>
            <a:off x="8623805" y="4834189"/>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642" name="Google Shape;3642;p356"/>
          <p:cNvSpPr/>
          <p:nvPr/>
        </p:nvSpPr>
        <p:spPr>
          <a:xfrm>
            <a:off x="16385192" y="9160380"/>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643" name="Google Shape;3643;p356"/>
          <p:cNvSpPr/>
          <p:nvPr/>
        </p:nvSpPr>
        <p:spPr>
          <a:xfrm>
            <a:off x="8623805" y="9160380"/>
            <a:ext cx="7461900" cy="4047600"/>
          </a:xfrm>
          <a:prstGeom prst="roundRect">
            <a:avLst>
              <a:gd fmla="val 4822" name="adj"/>
            </a:avLst>
          </a:prstGeom>
          <a:solidFill>
            <a:srgbClr val="000000">
              <a:alpha val="431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644" name="Google Shape;3644;p356"/>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5" name="Google Shape;3645;p356"/>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46" name="Google Shape;3646;p356"/>
          <p:cNvSpPr txBox="1"/>
          <p:nvPr>
            <p:ph idx="2" type="body"/>
          </p:nvPr>
        </p:nvSpPr>
        <p:spPr>
          <a:xfrm>
            <a:off x="537007" y="8719977"/>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47" name="Google Shape;3647;p356"/>
          <p:cNvSpPr/>
          <p:nvPr>
            <p:ph idx="3"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8" name="Google Shape;3648;p356"/>
          <p:cNvSpPr/>
          <p:nvPr>
            <p:ph idx="4"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9" name="Google Shape;3649;p356"/>
          <p:cNvSpPr txBox="1"/>
          <p:nvPr>
            <p:ph idx="5" type="body"/>
          </p:nvPr>
        </p:nvSpPr>
        <p:spPr>
          <a:xfrm>
            <a:off x="8928647" y="860193"/>
            <a:ext cx="6849000" cy="225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50" name="Google Shape;3650;p356"/>
          <p:cNvSpPr txBox="1"/>
          <p:nvPr>
            <p:ph idx="6" type="body"/>
          </p:nvPr>
        </p:nvSpPr>
        <p:spPr>
          <a:xfrm>
            <a:off x="16693381" y="860193"/>
            <a:ext cx="6849000" cy="225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51" name="Google Shape;3651;p356"/>
          <p:cNvSpPr txBox="1"/>
          <p:nvPr>
            <p:ph idx="7" type="body"/>
          </p:nvPr>
        </p:nvSpPr>
        <p:spPr>
          <a:xfrm>
            <a:off x="8928647" y="5186383"/>
            <a:ext cx="6849000" cy="225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52" name="Google Shape;3652;p356"/>
          <p:cNvSpPr txBox="1"/>
          <p:nvPr>
            <p:ph idx="8" type="body"/>
          </p:nvPr>
        </p:nvSpPr>
        <p:spPr>
          <a:xfrm>
            <a:off x="16693381" y="5186383"/>
            <a:ext cx="6849000" cy="225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53" name="Google Shape;3653;p356"/>
          <p:cNvSpPr txBox="1"/>
          <p:nvPr>
            <p:ph idx="9" type="body"/>
          </p:nvPr>
        </p:nvSpPr>
        <p:spPr>
          <a:xfrm>
            <a:off x="8928647" y="9513884"/>
            <a:ext cx="6849000" cy="225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54" name="Google Shape;3654;p356"/>
          <p:cNvSpPr txBox="1"/>
          <p:nvPr>
            <p:ph idx="13" type="body"/>
          </p:nvPr>
        </p:nvSpPr>
        <p:spPr>
          <a:xfrm>
            <a:off x="16693381" y="9513884"/>
            <a:ext cx="6849000" cy="225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quote – Grey">
  <p:cSld name="Title + body + quote – Grey">
    <p:bg>
      <p:bgPr>
        <a:solidFill>
          <a:srgbClr val="CCCDD1"/>
        </a:solidFill>
      </p:bgPr>
    </p:bg>
    <p:spTree>
      <p:nvGrpSpPr>
        <p:cNvPr id="3655" name="Shape 3655"/>
        <p:cNvGrpSpPr/>
        <p:nvPr/>
      </p:nvGrpSpPr>
      <p:grpSpPr>
        <a:xfrm>
          <a:off x="0" y="0"/>
          <a:ext cx="0" cy="0"/>
          <a:chOff x="0" y="0"/>
          <a:chExt cx="0" cy="0"/>
        </a:xfrm>
      </p:grpSpPr>
      <p:sp>
        <p:nvSpPr>
          <p:cNvPr id="3656" name="Google Shape;3656;p357"/>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7" name="Google Shape;3657;p357"/>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58" name="Google Shape;3658;p357"/>
          <p:cNvSpPr txBox="1"/>
          <p:nvPr>
            <p:ph idx="2" type="body"/>
          </p:nvPr>
        </p:nvSpPr>
        <p:spPr>
          <a:xfrm>
            <a:off x="537007" y="8719977"/>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59" name="Google Shape;3659;p357"/>
          <p:cNvSpPr/>
          <p:nvPr>
            <p:ph idx="3"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0" name="Google Shape;3660;p357"/>
          <p:cNvSpPr/>
          <p:nvPr>
            <p:ph idx="4"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1" name="Google Shape;3661;p357"/>
          <p:cNvSpPr txBox="1"/>
          <p:nvPr>
            <p:ph idx="5" type="body"/>
          </p:nvPr>
        </p:nvSpPr>
        <p:spPr>
          <a:xfrm>
            <a:off x="8674226" y="423252"/>
            <a:ext cx="14497800" cy="84024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6000"/>
              <a:buFont typeface="Arial"/>
              <a:buNone/>
              <a:defRPr sz="6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rows – Grey">
  <p:cSld name="Title + rows – Grey">
    <p:bg>
      <p:bgPr>
        <a:solidFill>
          <a:srgbClr val="CCCDD1"/>
        </a:solidFill>
      </p:bgPr>
    </p:bg>
    <p:spTree>
      <p:nvGrpSpPr>
        <p:cNvPr id="3662" name="Shape 3662"/>
        <p:cNvGrpSpPr/>
        <p:nvPr/>
      </p:nvGrpSpPr>
      <p:grpSpPr>
        <a:xfrm>
          <a:off x="0" y="0"/>
          <a:ext cx="0" cy="0"/>
          <a:chOff x="0" y="0"/>
          <a:chExt cx="0" cy="0"/>
        </a:xfrm>
      </p:grpSpPr>
      <p:sp>
        <p:nvSpPr>
          <p:cNvPr id="3663" name="Google Shape;3663;p358"/>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4" name="Google Shape;3664;p358"/>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65" name="Google Shape;3665;p358"/>
          <p:cNvSpPr txBox="1"/>
          <p:nvPr>
            <p:ph idx="2" type="body"/>
          </p:nvPr>
        </p:nvSpPr>
        <p:spPr>
          <a:xfrm>
            <a:off x="537007" y="3466992"/>
            <a:ext cx="13755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66" name="Google Shape;3666;p358"/>
          <p:cNvSpPr txBox="1"/>
          <p:nvPr>
            <p:ph idx="3" type="body"/>
          </p:nvPr>
        </p:nvSpPr>
        <p:spPr>
          <a:xfrm>
            <a:off x="8674225" y="3466992"/>
            <a:ext cx="14497800" cy="168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67" name="Google Shape;3667;p358"/>
          <p:cNvSpPr txBox="1"/>
          <p:nvPr>
            <p:ph idx="4" type="body"/>
          </p:nvPr>
        </p:nvSpPr>
        <p:spPr>
          <a:xfrm>
            <a:off x="537007" y="6085354"/>
            <a:ext cx="13755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68" name="Google Shape;3668;p358"/>
          <p:cNvSpPr txBox="1"/>
          <p:nvPr>
            <p:ph idx="5" type="body"/>
          </p:nvPr>
        </p:nvSpPr>
        <p:spPr>
          <a:xfrm>
            <a:off x="537007" y="8763733"/>
            <a:ext cx="13755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69" name="Google Shape;3669;p358"/>
          <p:cNvSpPr txBox="1"/>
          <p:nvPr>
            <p:ph idx="6" type="body"/>
          </p:nvPr>
        </p:nvSpPr>
        <p:spPr>
          <a:xfrm>
            <a:off x="8674225" y="6133322"/>
            <a:ext cx="14497800" cy="168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70" name="Google Shape;3670;p358"/>
          <p:cNvSpPr txBox="1"/>
          <p:nvPr>
            <p:ph idx="7" type="body"/>
          </p:nvPr>
        </p:nvSpPr>
        <p:spPr>
          <a:xfrm>
            <a:off x="8674225" y="8811701"/>
            <a:ext cx="14497800" cy="168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rows (3 columns) – Grey">
  <p:cSld name="Title + rows (3 columns) – Grey">
    <p:bg>
      <p:bgPr>
        <a:solidFill>
          <a:srgbClr val="CCCDD1"/>
        </a:solidFill>
      </p:bgPr>
    </p:bg>
    <p:spTree>
      <p:nvGrpSpPr>
        <p:cNvPr id="3671" name="Shape 3671"/>
        <p:cNvGrpSpPr/>
        <p:nvPr/>
      </p:nvGrpSpPr>
      <p:grpSpPr>
        <a:xfrm>
          <a:off x="0" y="0"/>
          <a:ext cx="0" cy="0"/>
          <a:chOff x="0" y="0"/>
          <a:chExt cx="0" cy="0"/>
        </a:xfrm>
      </p:grpSpPr>
      <p:sp>
        <p:nvSpPr>
          <p:cNvPr id="3672" name="Google Shape;3672;p359"/>
          <p:cNvSpPr txBox="1"/>
          <p:nvPr>
            <p:ph idx="1" type="body"/>
          </p:nvPr>
        </p:nvSpPr>
        <p:spPr>
          <a:xfrm>
            <a:off x="17488430" y="3466992"/>
            <a:ext cx="5681700" cy="1180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200"/>
              <a:buFont typeface="Arial"/>
              <a:buNone/>
              <a:defRPr sz="22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73" name="Google Shape;3673;p359"/>
          <p:cNvSpPr txBox="1"/>
          <p:nvPr>
            <p:ph idx="2" type="body"/>
          </p:nvPr>
        </p:nvSpPr>
        <p:spPr>
          <a:xfrm>
            <a:off x="17488430" y="6133322"/>
            <a:ext cx="5681700" cy="1180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200"/>
              <a:buFont typeface="Arial"/>
              <a:buNone/>
              <a:defRPr sz="22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74" name="Google Shape;3674;p359"/>
          <p:cNvSpPr txBox="1"/>
          <p:nvPr>
            <p:ph idx="3" type="body"/>
          </p:nvPr>
        </p:nvSpPr>
        <p:spPr>
          <a:xfrm>
            <a:off x="17488430" y="8811701"/>
            <a:ext cx="5681700" cy="1180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200"/>
              <a:buFont typeface="Arial"/>
              <a:buNone/>
              <a:defRPr sz="22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75" name="Google Shape;3675;p359"/>
          <p:cNvSpPr txBox="1"/>
          <p:nvPr>
            <p:ph idx="4" type="body"/>
          </p:nvPr>
        </p:nvSpPr>
        <p:spPr>
          <a:xfrm>
            <a:off x="8674225" y="3466992"/>
            <a:ext cx="5681700" cy="1477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800"/>
              <a:buFont typeface="Arial"/>
              <a:buNone/>
              <a:defRPr sz="28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76" name="Google Shape;3676;p359"/>
          <p:cNvSpPr txBox="1"/>
          <p:nvPr>
            <p:ph idx="5" type="body"/>
          </p:nvPr>
        </p:nvSpPr>
        <p:spPr>
          <a:xfrm>
            <a:off x="8674225" y="6133322"/>
            <a:ext cx="5681700" cy="1477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800"/>
              <a:buFont typeface="Arial"/>
              <a:buNone/>
              <a:defRPr sz="28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77" name="Google Shape;3677;p359"/>
          <p:cNvSpPr txBox="1"/>
          <p:nvPr>
            <p:ph idx="6" type="body"/>
          </p:nvPr>
        </p:nvSpPr>
        <p:spPr>
          <a:xfrm>
            <a:off x="8674225" y="8811701"/>
            <a:ext cx="5681700" cy="1477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800"/>
              <a:buFont typeface="Arial"/>
              <a:buNone/>
              <a:defRPr sz="28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78" name="Google Shape;3678;p359"/>
          <p:cNvSpPr txBox="1"/>
          <p:nvPr>
            <p:ph idx="7"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79" name="Google Shape;3679;p359"/>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80" name="Google Shape;3680;p359"/>
          <p:cNvSpPr txBox="1"/>
          <p:nvPr>
            <p:ph idx="8" type="body"/>
          </p:nvPr>
        </p:nvSpPr>
        <p:spPr>
          <a:xfrm>
            <a:off x="537007" y="3466992"/>
            <a:ext cx="13755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81" name="Google Shape;3681;p359"/>
          <p:cNvSpPr txBox="1"/>
          <p:nvPr>
            <p:ph idx="9" type="body"/>
          </p:nvPr>
        </p:nvSpPr>
        <p:spPr>
          <a:xfrm>
            <a:off x="537007" y="6085354"/>
            <a:ext cx="13755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82" name="Google Shape;3682;p359"/>
          <p:cNvSpPr txBox="1"/>
          <p:nvPr>
            <p:ph idx="13" type="body"/>
          </p:nvPr>
        </p:nvSpPr>
        <p:spPr>
          <a:xfrm>
            <a:off x="537007" y="8763733"/>
            <a:ext cx="13755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6 text boxes – Grey">
  <p:cSld name="Title + 6 text boxes – Grey">
    <p:bg>
      <p:bgPr>
        <a:solidFill>
          <a:srgbClr val="CCCDD1"/>
        </a:solidFill>
      </p:bgPr>
    </p:bg>
    <p:spTree>
      <p:nvGrpSpPr>
        <p:cNvPr id="3683" name="Shape 3683"/>
        <p:cNvGrpSpPr/>
        <p:nvPr/>
      </p:nvGrpSpPr>
      <p:grpSpPr>
        <a:xfrm>
          <a:off x="0" y="0"/>
          <a:ext cx="0" cy="0"/>
          <a:chOff x="0" y="0"/>
          <a:chExt cx="0" cy="0"/>
        </a:xfrm>
      </p:grpSpPr>
      <p:sp>
        <p:nvSpPr>
          <p:cNvPr id="3684" name="Google Shape;3684;p360"/>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5" name="Google Shape;3685;p360"/>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86" name="Google Shape;3686;p360"/>
          <p:cNvSpPr txBox="1"/>
          <p:nvPr>
            <p:ph idx="2" type="body"/>
          </p:nvPr>
        </p:nvSpPr>
        <p:spPr>
          <a:xfrm>
            <a:off x="537007" y="3466992"/>
            <a:ext cx="7031700" cy="3058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87" name="Google Shape;3687;p360"/>
          <p:cNvSpPr txBox="1"/>
          <p:nvPr>
            <p:ph idx="3" type="body"/>
          </p:nvPr>
        </p:nvSpPr>
        <p:spPr>
          <a:xfrm>
            <a:off x="8672449" y="3466992"/>
            <a:ext cx="7031700" cy="3058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88" name="Google Shape;3688;p360"/>
          <p:cNvSpPr txBox="1"/>
          <p:nvPr>
            <p:ph idx="4" type="body"/>
          </p:nvPr>
        </p:nvSpPr>
        <p:spPr>
          <a:xfrm>
            <a:off x="16820845" y="3466992"/>
            <a:ext cx="7031700" cy="3058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89" name="Google Shape;3689;p360"/>
          <p:cNvSpPr txBox="1"/>
          <p:nvPr>
            <p:ph idx="5" type="body"/>
          </p:nvPr>
        </p:nvSpPr>
        <p:spPr>
          <a:xfrm>
            <a:off x="537007" y="7852451"/>
            <a:ext cx="7031700" cy="3058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90" name="Google Shape;3690;p360"/>
          <p:cNvSpPr txBox="1"/>
          <p:nvPr>
            <p:ph idx="6" type="body"/>
          </p:nvPr>
        </p:nvSpPr>
        <p:spPr>
          <a:xfrm>
            <a:off x="8672449" y="7852451"/>
            <a:ext cx="7031700" cy="3058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91" name="Google Shape;3691;p360"/>
          <p:cNvSpPr txBox="1"/>
          <p:nvPr>
            <p:ph idx="7" type="body"/>
          </p:nvPr>
        </p:nvSpPr>
        <p:spPr>
          <a:xfrm>
            <a:off x="16820845" y="7852451"/>
            <a:ext cx="7031700" cy="3058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4 columns – Grey">
  <p:cSld name="Title + 4 columns – Grey">
    <p:bg>
      <p:bgPr>
        <a:solidFill>
          <a:srgbClr val="CCCDD1"/>
        </a:solidFill>
      </p:bgPr>
    </p:bg>
    <p:spTree>
      <p:nvGrpSpPr>
        <p:cNvPr id="3692" name="Shape 3692"/>
        <p:cNvGrpSpPr/>
        <p:nvPr/>
      </p:nvGrpSpPr>
      <p:grpSpPr>
        <a:xfrm>
          <a:off x="0" y="0"/>
          <a:ext cx="0" cy="0"/>
          <a:chOff x="0" y="0"/>
          <a:chExt cx="0" cy="0"/>
        </a:xfrm>
      </p:grpSpPr>
      <p:sp>
        <p:nvSpPr>
          <p:cNvPr id="3693" name="Google Shape;3693;p361"/>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4" name="Google Shape;3694;p361"/>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95" name="Google Shape;3695;p361"/>
          <p:cNvSpPr txBox="1"/>
          <p:nvPr>
            <p:ph idx="2" type="body"/>
          </p:nvPr>
        </p:nvSpPr>
        <p:spPr>
          <a:xfrm>
            <a:off x="537007" y="5086799"/>
            <a:ext cx="5339100" cy="387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96" name="Google Shape;3696;p361"/>
          <p:cNvSpPr txBox="1"/>
          <p:nvPr>
            <p:ph idx="3" type="body"/>
          </p:nvPr>
        </p:nvSpPr>
        <p:spPr>
          <a:xfrm>
            <a:off x="6525437" y="5086799"/>
            <a:ext cx="5339100" cy="387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97" name="Google Shape;3697;p361"/>
          <p:cNvSpPr txBox="1"/>
          <p:nvPr>
            <p:ph idx="4" type="body"/>
          </p:nvPr>
        </p:nvSpPr>
        <p:spPr>
          <a:xfrm>
            <a:off x="12513867" y="5086799"/>
            <a:ext cx="5339100" cy="387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98" name="Google Shape;3698;p361"/>
          <p:cNvSpPr txBox="1"/>
          <p:nvPr>
            <p:ph idx="5" type="body"/>
          </p:nvPr>
        </p:nvSpPr>
        <p:spPr>
          <a:xfrm>
            <a:off x="18502297" y="5086799"/>
            <a:ext cx="5339100" cy="387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5 columns – Grey">
  <p:cSld name="Title + 5 columns – Grey">
    <p:bg>
      <p:bgPr>
        <a:solidFill>
          <a:srgbClr val="CCCDD1"/>
        </a:solidFill>
      </p:bgPr>
    </p:bg>
    <p:spTree>
      <p:nvGrpSpPr>
        <p:cNvPr id="3699" name="Shape 3699"/>
        <p:cNvGrpSpPr/>
        <p:nvPr/>
      </p:nvGrpSpPr>
      <p:grpSpPr>
        <a:xfrm>
          <a:off x="0" y="0"/>
          <a:ext cx="0" cy="0"/>
          <a:chOff x="0" y="0"/>
          <a:chExt cx="0" cy="0"/>
        </a:xfrm>
      </p:grpSpPr>
      <p:sp>
        <p:nvSpPr>
          <p:cNvPr id="3700" name="Google Shape;3700;p362"/>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1" name="Google Shape;3701;p362"/>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02" name="Google Shape;3702;p362"/>
          <p:cNvSpPr txBox="1"/>
          <p:nvPr>
            <p:ph idx="2" type="body"/>
          </p:nvPr>
        </p:nvSpPr>
        <p:spPr>
          <a:xfrm>
            <a:off x="537007" y="5086799"/>
            <a:ext cx="4280700" cy="4683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03" name="Google Shape;3703;p362"/>
          <p:cNvSpPr txBox="1"/>
          <p:nvPr>
            <p:ph idx="3" type="body"/>
          </p:nvPr>
        </p:nvSpPr>
        <p:spPr>
          <a:xfrm>
            <a:off x="5294306" y="5086799"/>
            <a:ext cx="4280700" cy="4683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04" name="Google Shape;3704;p362"/>
          <p:cNvSpPr txBox="1"/>
          <p:nvPr>
            <p:ph idx="4" type="body"/>
          </p:nvPr>
        </p:nvSpPr>
        <p:spPr>
          <a:xfrm>
            <a:off x="10051605" y="5086799"/>
            <a:ext cx="4280700" cy="4683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05" name="Google Shape;3705;p362"/>
          <p:cNvSpPr txBox="1"/>
          <p:nvPr>
            <p:ph idx="5" type="body"/>
          </p:nvPr>
        </p:nvSpPr>
        <p:spPr>
          <a:xfrm>
            <a:off x="14808904" y="5086799"/>
            <a:ext cx="4280700" cy="4683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06" name="Google Shape;3706;p362"/>
          <p:cNvSpPr txBox="1"/>
          <p:nvPr>
            <p:ph idx="6" type="body"/>
          </p:nvPr>
        </p:nvSpPr>
        <p:spPr>
          <a:xfrm>
            <a:off x="19566203" y="5086799"/>
            <a:ext cx="4280700" cy="4683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 sections 2">
  <p:cSld name="Title + body + 3 img sections 2">
    <p:spTree>
      <p:nvGrpSpPr>
        <p:cNvPr id="333" name="Shape 333"/>
        <p:cNvGrpSpPr/>
        <p:nvPr/>
      </p:nvGrpSpPr>
      <p:grpSpPr>
        <a:xfrm>
          <a:off x="0" y="0"/>
          <a:ext cx="0" cy="0"/>
          <a:chOff x="0" y="0"/>
          <a:chExt cx="0" cy="0"/>
        </a:xfrm>
      </p:grpSpPr>
      <p:sp>
        <p:nvSpPr>
          <p:cNvPr id="334" name="Google Shape;334;p37"/>
          <p:cNvSpPr txBox="1"/>
          <p:nvPr>
            <p:ph idx="1" type="body"/>
          </p:nvPr>
        </p:nvSpPr>
        <p:spPr>
          <a:xfrm>
            <a:off x="537007" y="2074844"/>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5" name="Google Shape;335;p37"/>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6" name="Google Shape;336;p37"/>
          <p:cNvSpPr/>
          <p:nvPr>
            <p:ph idx="2"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 name="Google Shape;337;p37"/>
          <p:cNvSpPr/>
          <p:nvPr>
            <p:ph idx="3"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 name="Google Shape;338;p37"/>
          <p:cNvSpPr/>
          <p:nvPr>
            <p:ph idx="4" type="pic"/>
          </p:nvPr>
        </p:nvSpPr>
        <p:spPr>
          <a:xfrm>
            <a:off x="6433797" y="507999"/>
            <a:ext cx="5610315" cy="12715081"/>
          </a:xfrm>
          <a:prstGeom prst="roundRect">
            <a:avLst>
              <a:gd fmla="val 4938" name="adj"/>
            </a:avLst>
          </a:prstGeom>
          <a:noFill/>
          <a:ln>
            <a:noFill/>
          </a:ln>
        </p:spPr>
      </p:sp>
      <p:sp>
        <p:nvSpPr>
          <p:cNvPr id="339" name="Google Shape;339;p37"/>
          <p:cNvSpPr/>
          <p:nvPr>
            <p:ph idx="5" type="pic"/>
          </p:nvPr>
        </p:nvSpPr>
        <p:spPr>
          <a:xfrm>
            <a:off x="18227376" y="508000"/>
            <a:ext cx="5610315" cy="12715080"/>
          </a:xfrm>
          <a:prstGeom prst="roundRect">
            <a:avLst>
              <a:gd fmla="val 4938" name="adj"/>
            </a:avLst>
          </a:prstGeom>
          <a:noFill/>
          <a:ln>
            <a:noFill/>
          </a:ln>
        </p:spPr>
      </p:sp>
      <p:sp>
        <p:nvSpPr>
          <p:cNvPr id="340" name="Google Shape;340;p37"/>
          <p:cNvSpPr/>
          <p:nvPr>
            <p:ph idx="6" type="pic"/>
          </p:nvPr>
        </p:nvSpPr>
        <p:spPr>
          <a:xfrm>
            <a:off x="12330587" y="508000"/>
            <a:ext cx="5610315" cy="12715080"/>
          </a:xfrm>
          <a:prstGeom prst="roundRect">
            <a:avLst>
              <a:gd fmla="val 4938" name="adj"/>
            </a:avLst>
          </a:prstGeom>
          <a:noFill/>
          <a:ln>
            <a:noFill/>
          </a:ln>
        </p:spPr>
      </p:sp>
    </p:spTree>
  </p:cSld>
  <p:clrMapOvr>
    <a:masterClrMapping/>
  </p:clrMapOvr>
</p:sldLayout>
</file>

<file path=ppt/slideLayouts/slideLayout3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highlight – Grey">
  <p:cSld name="Quote highlight – Grey">
    <p:bg>
      <p:bgPr>
        <a:solidFill>
          <a:srgbClr val="CCCDD1"/>
        </a:solidFill>
      </p:bgPr>
    </p:bg>
    <p:spTree>
      <p:nvGrpSpPr>
        <p:cNvPr id="3707" name="Shape 3707"/>
        <p:cNvGrpSpPr/>
        <p:nvPr/>
      </p:nvGrpSpPr>
      <p:grpSpPr>
        <a:xfrm>
          <a:off x="0" y="0"/>
          <a:ext cx="0" cy="0"/>
          <a:chOff x="0" y="0"/>
          <a:chExt cx="0" cy="0"/>
        </a:xfrm>
      </p:grpSpPr>
      <p:sp>
        <p:nvSpPr>
          <p:cNvPr id="3708" name="Google Shape;3708;p363"/>
          <p:cNvSpPr txBox="1"/>
          <p:nvPr>
            <p:ph idx="1" type="body"/>
          </p:nvPr>
        </p:nvSpPr>
        <p:spPr>
          <a:xfrm>
            <a:off x="537007" y="423252"/>
            <a:ext cx="14497800" cy="93255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0"/>
              </a:spcBef>
              <a:spcAft>
                <a:spcPts val="0"/>
              </a:spcAft>
              <a:buClr>
                <a:schemeClr val="lt2"/>
              </a:buClr>
              <a:buSzPts val="6000"/>
              <a:buFont typeface="Arial"/>
              <a:buNone/>
              <a:defRPr sz="6000">
                <a:solidFill>
                  <a:schemeClr val="lt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highlight + img – Grey">
  <p:cSld name="Quote highlight + img – Grey">
    <p:bg>
      <p:bgPr>
        <a:solidFill>
          <a:srgbClr val="CCCDD1"/>
        </a:solidFill>
      </p:bgPr>
    </p:bg>
    <p:spTree>
      <p:nvGrpSpPr>
        <p:cNvPr id="3709" name="Shape 3709"/>
        <p:cNvGrpSpPr/>
        <p:nvPr/>
      </p:nvGrpSpPr>
      <p:grpSpPr>
        <a:xfrm>
          <a:off x="0" y="0"/>
          <a:ext cx="0" cy="0"/>
          <a:chOff x="0" y="0"/>
          <a:chExt cx="0" cy="0"/>
        </a:xfrm>
      </p:grpSpPr>
      <p:sp>
        <p:nvSpPr>
          <p:cNvPr id="3710" name="Google Shape;3710;p364"/>
          <p:cNvSpPr/>
          <p:nvPr>
            <p:ph idx="2" type="pic"/>
          </p:nvPr>
        </p:nvSpPr>
        <p:spPr>
          <a:xfrm>
            <a:off x="532473" y="508000"/>
            <a:ext cx="6918600" cy="12705600"/>
          </a:xfrm>
          <a:prstGeom prst="roundRect">
            <a:avLst>
              <a:gd fmla="val 2162" name="adj"/>
            </a:avLst>
          </a:prstGeom>
          <a:noFill/>
          <a:ln>
            <a:noFill/>
          </a:ln>
        </p:spPr>
      </p:sp>
      <p:sp>
        <p:nvSpPr>
          <p:cNvPr id="3711" name="Google Shape;3711;p364"/>
          <p:cNvSpPr txBox="1"/>
          <p:nvPr>
            <p:ph idx="1" type="body"/>
          </p:nvPr>
        </p:nvSpPr>
        <p:spPr>
          <a:xfrm>
            <a:off x="7966499" y="423252"/>
            <a:ext cx="15824400" cy="75714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2"/>
              </a:buClr>
              <a:buSzPts val="6000"/>
              <a:buFont typeface="Arial"/>
              <a:buNone/>
              <a:defRPr sz="6000">
                <a:solidFill>
                  <a:schemeClr val="lt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12" name="Google Shape;3712;p364"/>
          <p:cNvSpPr txBox="1"/>
          <p:nvPr>
            <p:ph idx="3" type="body"/>
          </p:nvPr>
        </p:nvSpPr>
        <p:spPr>
          <a:xfrm>
            <a:off x="7967897" y="12189446"/>
            <a:ext cx="4279500" cy="10791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2"/>
              </a:buClr>
              <a:buSzPts val="2000"/>
              <a:buFont typeface="Arial"/>
              <a:buNone/>
              <a:defRPr b="0"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Grey">
  <p:cSld name="Quote – Grey">
    <p:bg>
      <p:bgPr>
        <a:solidFill>
          <a:srgbClr val="CCCDD1"/>
        </a:solidFill>
      </p:bgPr>
    </p:bg>
    <p:spTree>
      <p:nvGrpSpPr>
        <p:cNvPr id="3713" name="Shape 3713"/>
        <p:cNvGrpSpPr/>
        <p:nvPr/>
      </p:nvGrpSpPr>
      <p:grpSpPr>
        <a:xfrm>
          <a:off x="0" y="0"/>
          <a:ext cx="0" cy="0"/>
          <a:chOff x="0" y="0"/>
          <a:chExt cx="0" cy="0"/>
        </a:xfrm>
      </p:grpSpPr>
      <p:sp>
        <p:nvSpPr>
          <p:cNvPr id="3714" name="Google Shape;3714;p365"/>
          <p:cNvSpPr txBox="1"/>
          <p:nvPr>
            <p:ph idx="1" type="body"/>
          </p:nvPr>
        </p:nvSpPr>
        <p:spPr>
          <a:xfrm>
            <a:off x="537007" y="423252"/>
            <a:ext cx="23253900" cy="5632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0000"/>
              <a:buFont typeface="Arial"/>
              <a:buNone/>
              <a:defRPr sz="10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15" name="Google Shape;3715;p365"/>
          <p:cNvSpPr txBox="1"/>
          <p:nvPr>
            <p:ph idx="2" type="body"/>
          </p:nvPr>
        </p:nvSpPr>
        <p:spPr>
          <a:xfrm>
            <a:off x="537007" y="12189446"/>
            <a:ext cx="4279500" cy="10791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g – Grey">
  <p:cSld name="Quote + img – Grey">
    <p:bg>
      <p:bgPr>
        <a:solidFill>
          <a:srgbClr val="CCCDD1"/>
        </a:solidFill>
      </p:bgPr>
    </p:bg>
    <p:spTree>
      <p:nvGrpSpPr>
        <p:cNvPr id="3716" name="Shape 3716"/>
        <p:cNvGrpSpPr/>
        <p:nvPr/>
      </p:nvGrpSpPr>
      <p:grpSpPr>
        <a:xfrm>
          <a:off x="0" y="0"/>
          <a:ext cx="0" cy="0"/>
          <a:chOff x="0" y="0"/>
          <a:chExt cx="0" cy="0"/>
        </a:xfrm>
      </p:grpSpPr>
      <p:sp>
        <p:nvSpPr>
          <p:cNvPr id="3717" name="Google Shape;3717;p366"/>
          <p:cNvSpPr/>
          <p:nvPr>
            <p:ph idx="2" type="pic"/>
          </p:nvPr>
        </p:nvSpPr>
        <p:spPr>
          <a:xfrm>
            <a:off x="11141895" y="508000"/>
            <a:ext cx="12705000" cy="12705600"/>
          </a:xfrm>
          <a:prstGeom prst="roundRect">
            <a:avLst>
              <a:gd fmla="val 2162" name="adj"/>
            </a:avLst>
          </a:prstGeom>
          <a:noFill/>
          <a:ln>
            <a:noFill/>
          </a:ln>
        </p:spPr>
      </p:sp>
      <p:sp>
        <p:nvSpPr>
          <p:cNvPr id="3718" name="Google Shape;3718;p366"/>
          <p:cNvSpPr txBox="1"/>
          <p:nvPr>
            <p:ph idx="1" type="body"/>
          </p:nvPr>
        </p:nvSpPr>
        <p:spPr>
          <a:xfrm>
            <a:off x="537008" y="423252"/>
            <a:ext cx="9537900" cy="5632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0000"/>
              <a:buFont typeface="Arial"/>
              <a:buNone/>
              <a:defRPr sz="10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19" name="Google Shape;3719;p366"/>
          <p:cNvSpPr txBox="1"/>
          <p:nvPr>
            <p:ph idx="3" type="body"/>
          </p:nvPr>
        </p:nvSpPr>
        <p:spPr>
          <a:xfrm>
            <a:off x="537007" y="12189446"/>
            <a:ext cx="4279500" cy="10791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g – Grey">
  <p:cSld name="Img – Grey">
    <p:bg>
      <p:bgPr>
        <a:solidFill>
          <a:srgbClr val="CCCDD1"/>
        </a:solidFill>
      </p:bgPr>
    </p:bg>
    <p:spTree>
      <p:nvGrpSpPr>
        <p:cNvPr id="3720" name="Shape 3720"/>
        <p:cNvGrpSpPr/>
        <p:nvPr/>
      </p:nvGrpSpPr>
      <p:grpSpPr>
        <a:xfrm>
          <a:off x="0" y="0"/>
          <a:ext cx="0" cy="0"/>
          <a:chOff x="0" y="0"/>
          <a:chExt cx="0" cy="0"/>
        </a:xfrm>
      </p:grpSpPr>
      <p:sp>
        <p:nvSpPr>
          <p:cNvPr id="3721" name="Google Shape;3721;p367"/>
          <p:cNvSpPr/>
          <p:nvPr>
            <p:ph idx="2" type="pic"/>
          </p:nvPr>
        </p:nvSpPr>
        <p:spPr>
          <a:xfrm>
            <a:off x="536935" y="508000"/>
            <a:ext cx="23310000" cy="12705600"/>
          </a:xfrm>
          <a:prstGeom prst="roundRect">
            <a:avLst>
              <a:gd fmla="val 2162" name="adj"/>
            </a:avLst>
          </a:prstGeom>
          <a:noFill/>
          <a:ln>
            <a:noFill/>
          </a:ln>
        </p:spPr>
      </p:sp>
    </p:spTree>
  </p:cSld>
  <p:clrMapOvr>
    <a:masterClrMapping/>
  </p:clrMapOvr>
</p:sldLayout>
</file>

<file path=ppt/slideLayouts/slideLayout3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 Grey">
  <p:cSld name="Thank you – Grey">
    <p:bg>
      <p:bgPr>
        <a:solidFill>
          <a:srgbClr val="CCCDD1"/>
        </a:solidFill>
      </p:bgPr>
    </p:bg>
    <p:spTree>
      <p:nvGrpSpPr>
        <p:cNvPr id="3722" name="Shape 3722"/>
        <p:cNvGrpSpPr/>
        <p:nvPr/>
      </p:nvGrpSpPr>
      <p:grpSpPr>
        <a:xfrm>
          <a:off x="0" y="0"/>
          <a:ext cx="0" cy="0"/>
          <a:chOff x="0" y="0"/>
          <a:chExt cx="0" cy="0"/>
        </a:xfrm>
      </p:grpSpPr>
      <p:sp>
        <p:nvSpPr>
          <p:cNvPr id="3723" name="Google Shape;3723;p368"/>
          <p:cNvSpPr txBox="1"/>
          <p:nvPr>
            <p:ph idx="1" type="body"/>
          </p:nvPr>
        </p:nvSpPr>
        <p:spPr>
          <a:xfrm>
            <a:off x="537008" y="423252"/>
            <a:ext cx="6778200" cy="1477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0000"/>
              <a:buFont typeface="Arial"/>
              <a:buNone/>
              <a:defRPr sz="10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24" name="Google Shape;3724;p368"/>
          <p:cNvSpPr txBox="1"/>
          <p:nvPr>
            <p:ph idx="2" type="body"/>
          </p:nvPr>
        </p:nvSpPr>
        <p:spPr>
          <a:xfrm>
            <a:off x="537008" y="10974902"/>
            <a:ext cx="5196300" cy="4278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5" name="Google Shape;3725;p368"/>
          <p:cNvSpPr txBox="1"/>
          <p:nvPr>
            <p:ph idx="3" type="body"/>
          </p:nvPr>
        </p:nvSpPr>
        <p:spPr>
          <a:xfrm>
            <a:off x="537008" y="11342344"/>
            <a:ext cx="14497800" cy="18825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6000"/>
              <a:buFont typeface="Arial"/>
              <a:buNone/>
              <a:defRPr b="0" sz="6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title – Dark">
  <p:cSld name="Intro title – Dark">
    <p:bg>
      <p:bgPr>
        <a:solidFill>
          <a:srgbClr val="000000"/>
        </a:solidFill>
      </p:bgPr>
    </p:bg>
    <p:spTree>
      <p:nvGrpSpPr>
        <p:cNvPr id="3726" name="Shape 3726"/>
        <p:cNvGrpSpPr/>
        <p:nvPr/>
      </p:nvGrpSpPr>
      <p:grpSpPr>
        <a:xfrm>
          <a:off x="0" y="0"/>
          <a:ext cx="0" cy="0"/>
          <a:chOff x="0" y="0"/>
          <a:chExt cx="0" cy="0"/>
        </a:xfrm>
      </p:grpSpPr>
      <p:sp>
        <p:nvSpPr>
          <p:cNvPr id="3727" name="Google Shape;3727;p369"/>
          <p:cNvSpPr txBox="1"/>
          <p:nvPr>
            <p:ph type="title"/>
          </p:nvPr>
        </p:nvSpPr>
        <p:spPr>
          <a:xfrm>
            <a:off x="537007" y="423251"/>
            <a:ext cx="15627000" cy="29901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10000"/>
              <a:buFont typeface="Arial"/>
              <a:buNone/>
              <a:defRPr sz="10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28" name="Google Shape;3728;p369"/>
          <p:cNvSpPr txBox="1"/>
          <p:nvPr>
            <p:ph idx="1" type="body"/>
          </p:nvPr>
        </p:nvSpPr>
        <p:spPr>
          <a:xfrm>
            <a:off x="537007" y="12189446"/>
            <a:ext cx="4279500" cy="10791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Dark">
  <p:cSld name="Agenda – Dark">
    <p:bg>
      <p:bgPr>
        <a:solidFill>
          <a:srgbClr val="000000"/>
        </a:solidFill>
      </p:bgPr>
    </p:bg>
    <p:spTree>
      <p:nvGrpSpPr>
        <p:cNvPr id="3729" name="Shape 3729"/>
        <p:cNvGrpSpPr/>
        <p:nvPr/>
      </p:nvGrpSpPr>
      <p:grpSpPr>
        <a:xfrm>
          <a:off x="0" y="0"/>
          <a:ext cx="0" cy="0"/>
          <a:chOff x="0" y="0"/>
          <a:chExt cx="0" cy="0"/>
        </a:xfrm>
      </p:grpSpPr>
      <p:sp>
        <p:nvSpPr>
          <p:cNvPr id="3730" name="Google Shape;3730;p370"/>
          <p:cNvSpPr txBox="1"/>
          <p:nvPr>
            <p:ph type="title"/>
          </p:nvPr>
        </p:nvSpPr>
        <p:spPr>
          <a:xfrm>
            <a:off x="537006" y="423251"/>
            <a:ext cx="15627000" cy="70173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10000"/>
              <a:buFont typeface="Helvetica Neue"/>
              <a:buNone/>
              <a:defRPr b="0" sz="10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Dark">
  <p:cSld name="Section header – Dark">
    <p:bg>
      <p:bgPr>
        <a:solidFill>
          <a:srgbClr val="000000"/>
        </a:solidFill>
      </p:bgPr>
    </p:bg>
    <p:spTree>
      <p:nvGrpSpPr>
        <p:cNvPr id="3731" name="Shape 3731"/>
        <p:cNvGrpSpPr/>
        <p:nvPr/>
      </p:nvGrpSpPr>
      <p:grpSpPr>
        <a:xfrm>
          <a:off x="0" y="0"/>
          <a:ext cx="0" cy="0"/>
          <a:chOff x="0" y="0"/>
          <a:chExt cx="0" cy="0"/>
        </a:xfrm>
      </p:grpSpPr>
      <p:sp>
        <p:nvSpPr>
          <p:cNvPr id="3732" name="Google Shape;3732;p371"/>
          <p:cNvSpPr txBox="1"/>
          <p:nvPr>
            <p:ph type="title"/>
          </p:nvPr>
        </p:nvSpPr>
        <p:spPr>
          <a:xfrm>
            <a:off x="537006" y="423251"/>
            <a:ext cx="15627000" cy="14772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10000"/>
              <a:buFont typeface="Helvetica Neue"/>
              <a:buNone/>
              <a:defRPr b="0" sz="10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 Dark">
  <p:cSld name="Table of contents – Dark">
    <p:bg>
      <p:bgPr>
        <a:solidFill>
          <a:srgbClr val="000000"/>
        </a:solidFill>
      </p:bgPr>
    </p:bg>
    <p:spTree>
      <p:nvGrpSpPr>
        <p:cNvPr id="3733" name="Shape 3733"/>
        <p:cNvGrpSpPr/>
        <p:nvPr/>
      </p:nvGrpSpPr>
      <p:grpSpPr>
        <a:xfrm>
          <a:off x="0" y="0"/>
          <a:ext cx="0" cy="0"/>
          <a:chOff x="0" y="0"/>
          <a:chExt cx="0" cy="0"/>
        </a:xfrm>
      </p:grpSpPr>
      <p:sp>
        <p:nvSpPr>
          <p:cNvPr id="3734" name="Google Shape;3734;p372"/>
          <p:cNvSpPr/>
          <p:nvPr/>
        </p:nvSpPr>
        <p:spPr>
          <a:xfrm>
            <a:off x="8982233" y="508000"/>
            <a:ext cx="14864700" cy="12699900"/>
          </a:xfrm>
          <a:prstGeom prst="roundRect">
            <a:avLst>
              <a:gd fmla="val 1524"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3735" name="Google Shape;3735;p372"/>
          <p:cNvSpPr txBox="1"/>
          <p:nvPr>
            <p:ph idx="1" type="body"/>
          </p:nvPr>
        </p:nvSpPr>
        <p:spPr>
          <a:xfrm>
            <a:off x="9817359" y="1028612"/>
            <a:ext cx="4460100" cy="667500"/>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1"/>
              </a:buClr>
              <a:buSzPts val="3400"/>
              <a:buFont typeface="Arial"/>
              <a:buNone/>
              <a:defRPr b="0" i="0" sz="3400" u="none" cap="none" strike="noStrike">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6" name="Google Shape;3736;p372"/>
          <p:cNvSpPr txBox="1"/>
          <p:nvPr>
            <p:ph idx="2" type="body"/>
          </p:nvPr>
        </p:nvSpPr>
        <p:spPr>
          <a:xfrm>
            <a:off x="18689510" y="1028612"/>
            <a:ext cx="4460100" cy="5899800"/>
          </a:xfrm>
          <a:prstGeom prst="rect">
            <a:avLst/>
          </a:prstGeom>
          <a:noFill/>
          <a:ln>
            <a:noFill/>
          </a:ln>
        </p:spPr>
        <p:txBody>
          <a:bodyPr anchorCtr="0" anchor="ctr" bIns="71425" lIns="71425" spcFirstLastPara="1" rIns="71425" wrap="square" tIns="71425">
            <a:spAutoFit/>
          </a:bodyPr>
          <a:lstStyle>
            <a:lvl1pPr indent="-228600" lvl="0" marL="457200" algn="r">
              <a:lnSpc>
                <a:spcPct val="100000"/>
              </a:lnSpc>
              <a:spcBef>
                <a:spcPts val="0"/>
              </a:spcBef>
              <a:spcAft>
                <a:spcPts val="0"/>
              </a:spcAft>
              <a:buClr>
                <a:schemeClr val="lt1"/>
              </a:buClr>
              <a:buSzPts val="3400"/>
              <a:buNone/>
              <a:defRPr b="0" sz="3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7" name="Google Shape;3737;p372"/>
          <p:cNvSpPr txBox="1"/>
          <p:nvPr>
            <p:ph idx="3" type="body"/>
          </p:nvPr>
        </p:nvSpPr>
        <p:spPr>
          <a:xfrm>
            <a:off x="537007" y="11132312"/>
            <a:ext cx="7626000" cy="2092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Font typeface="Arial"/>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8" name="Google Shape;3738;p372"/>
          <p:cNvSpPr txBox="1"/>
          <p:nvPr>
            <p:ph type="title"/>
          </p:nvPr>
        </p:nvSpPr>
        <p:spPr>
          <a:xfrm>
            <a:off x="537006" y="508000"/>
            <a:ext cx="44601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Helvetica Neue"/>
              <a:buNone/>
              <a:defRPr b="0"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 sections">
  <p:cSld name="Title + body + 2 img sections">
    <p:spTree>
      <p:nvGrpSpPr>
        <p:cNvPr id="341" name="Shape 341"/>
        <p:cNvGrpSpPr/>
        <p:nvPr/>
      </p:nvGrpSpPr>
      <p:grpSpPr>
        <a:xfrm>
          <a:off x="0" y="0"/>
          <a:ext cx="0" cy="0"/>
          <a:chOff x="0" y="0"/>
          <a:chExt cx="0" cy="0"/>
        </a:xfrm>
      </p:grpSpPr>
      <p:sp>
        <p:nvSpPr>
          <p:cNvPr id="342" name="Google Shape;342;p38"/>
          <p:cNvSpPr/>
          <p:nvPr>
            <p:ph idx="2" type="pic"/>
          </p:nvPr>
        </p:nvSpPr>
        <p:spPr>
          <a:xfrm>
            <a:off x="15291692" y="507999"/>
            <a:ext cx="8555435" cy="9802813"/>
          </a:xfrm>
          <a:prstGeom prst="roundRect">
            <a:avLst>
              <a:gd fmla="val 3238" name="adj"/>
            </a:avLst>
          </a:prstGeom>
          <a:noFill/>
          <a:ln>
            <a:noFill/>
          </a:ln>
        </p:spPr>
      </p:sp>
      <p:sp>
        <p:nvSpPr>
          <p:cNvPr id="343" name="Google Shape;343;p38"/>
          <p:cNvSpPr/>
          <p:nvPr>
            <p:ph idx="3" type="pic"/>
          </p:nvPr>
        </p:nvSpPr>
        <p:spPr>
          <a:xfrm>
            <a:off x="6433797" y="507999"/>
            <a:ext cx="8555435" cy="9802813"/>
          </a:xfrm>
          <a:prstGeom prst="roundRect">
            <a:avLst>
              <a:gd fmla="val 3238" name="adj"/>
            </a:avLst>
          </a:prstGeom>
          <a:noFill/>
          <a:ln>
            <a:noFill/>
          </a:ln>
        </p:spPr>
      </p:sp>
      <p:sp>
        <p:nvSpPr>
          <p:cNvPr id="344" name="Google Shape;344;p38"/>
          <p:cNvSpPr txBox="1"/>
          <p:nvPr>
            <p:ph idx="1" type="body"/>
          </p:nvPr>
        </p:nvSpPr>
        <p:spPr>
          <a:xfrm>
            <a:off x="537007" y="2074844"/>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5" name="Google Shape;345;p38"/>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6" name="Google Shape;346;p38"/>
          <p:cNvSpPr/>
          <p:nvPr>
            <p:ph idx="4"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 name="Google Shape;347;p38"/>
          <p:cNvSpPr/>
          <p:nvPr>
            <p:ph idx="5"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38"/>
          <p:cNvSpPr txBox="1"/>
          <p:nvPr>
            <p:ph idx="6" type="body"/>
          </p:nvPr>
        </p:nvSpPr>
        <p:spPr>
          <a:xfrm>
            <a:off x="6433796" y="10656670"/>
            <a:ext cx="8555435"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9" name="Google Shape;349;p38"/>
          <p:cNvSpPr txBox="1"/>
          <p:nvPr>
            <p:ph idx="7" type="body"/>
          </p:nvPr>
        </p:nvSpPr>
        <p:spPr>
          <a:xfrm>
            <a:off x="15291692" y="10656670"/>
            <a:ext cx="8555435"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2 – Dark">
  <p:cSld name="Table of contents 2 – Dark">
    <p:bg>
      <p:bgPr>
        <a:solidFill>
          <a:srgbClr val="000000"/>
        </a:solidFill>
      </p:bgPr>
    </p:bg>
    <p:spTree>
      <p:nvGrpSpPr>
        <p:cNvPr id="3739" name="Shape 3739"/>
        <p:cNvGrpSpPr/>
        <p:nvPr/>
      </p:nvGrpSpPr>
      <p:grpSpPr>
        <a:xfrm>
          <a:off x="0" y="0"/>
          <a:ext cx="0" cy="0"/>
          <a:chOff x="0" y="0"/>
          <a:chExt cx="0" cy="0"/>
        </a:xfrm>
      </p:grpSpPr>
      <p:sp>
        <p:nvSpPr>
          <p:cNvPr id="3740" name="Google Shape;3740;p373"/>
          <p:cNvSpPr txBox="1"/>
          <p:nvPr>
            <p:ph idx="1" type="body"/>
          </p:nvPr>
        </p:nvSpPr>
        <p:spPr>
          <a:xfrm>
            <a:off x="8674226" y="507999"/>
            <a:ext cx="4460100" cy="667500"/>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2"/>
              </a:buClr>
              <a:buSzPts val="3400"/>
              <a:buFont typeface="Arial"/>
              <a:buNone/>
              <a:defRPr b="0" i="0" sz="3400" u="none" cap="none" strike="noStrike">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1" name="Google Shape;3741;p373"/>
          <p:cNvSpPr txBox="1"/>
          <p:nvPr>
            <p:ph idx="2" type="body"/>
          </p:nvPr>
        </p:nvSpPr>
        <p:spPr>
          <a:xfrm>
            <a:off x="16260861" y="507999"/>
            <a:ext cx="4460100" cy="667500"/>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2"/>
              </a:buClr>
              <a:buSzPts val="3400"/>
              <a:buFont typeface="Arial"/>
              <a:buNone/>
              <a:defRPr b="0" i="0" sz="3400" u="none" cap="none" strike="noStrike">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2" name="Google Shape;3742;p373"/>
          <p:cNvSpPr txBox="1"/>
          <p:nvPr>
            <p:ph idx="3" type="body"/>
          </p:nvPr>
        </p:nvSpPr>
        <p:spPr>
          <a:xfrm>
            <a:off x="8674226" y="4991012"/>
            <a:ext cx="4460100" cy="667500"/>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2"/>
              </a:buClr>
              <a:buSzPts val="3400"/>
              <a:buFont typeface="Arial"/>
              <a:buNone/>
              <a:defRPr b="0" i="0" sz="3400" u="none" cap="none" strike="noStrike">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3" name="Google Shape;3743;p373"/>
          <p:cNvSpPr txBox="1"/>
          <p:nvPr>
            <p:ph idx="4" type="body"/>
          </p:nvPr>
        </p:nvSpPr>
        <p:spPr>
          <a:xfrm>
            <a:off x="16260861" y="4991012"/>
            <a:ext cx="4460100" cy="667500"/>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2"/>
              </a:buClr>
              <a:buSzPts val="3400"/>
              <a:buFont typeface="Arial"/>
              <a:buNone/>
              <a:defRPr b="0" i="0" sz="3400" u="none" cap="none" strike="noStrike">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4" name="Google Shape;3744;p373"/>
          <p:cNvSpPr txBox="1"/>
          <p:nvPr>
            <p:ph idx="5" type="body"/>
          </p:nvPr>
        </p:nvSpPr>
        <p:spPr>
          <a:xfrm>
            <a:off x="8674226" y="9474025"/>
            <a:ext cx="4460100" cy="667500"/>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2"/>
              </a:buClr>
              <a:buSzPts val="3400"/>
              <a:buFont typeface="Arial"/>
              <a:buNone/>
              <a:defRPr b="0" i="0" sz="3400" u="none" cap="none" strike="noStrike">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5" name="Google Shape;3745;p373"/>
          <p:cNvSpPr txBox="1"/>
          <p:nvPr>
            <p:ph idx="6" type="body"/>
          </p:nvPr>
        </p:nvSpPr>
        <p:spPr>
          <a:xfrm>
            <a:off x="16260861" y="9474025"/>
            <a:ext cx="4460100" cy="667500"/>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2"/>
              </a:buClr>
              <a:buSzPts val="3400"/>
              <a:buFont typeface="Arial"/>
              <a:buNone/>
              <a:defRPr b="0" i="0" sz="3400" u="none" cap="none" strike="noStrike">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6" name="Google Shape;3746;p373"/>
          <p:cNvSpPr txBox="1"/>
          <p:nvPr>
            <p:ph type="title"/>
          </p:nvPr>
        </p:nvSpPr>
        <p:spPr>
          <a:xfrm>
            <a:off x="537006" y="508000"/>
            <a:ext cx="44601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Helvetica Neue"/>
              <a:buNone/>
              <a:defRPr b="0"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Dark">
  <p:cSld name="Title + body – Dark">
    <p:bg>
      <p:bgPr>
        <a:solidFill>
          <a:srgbClr val="000000"/>
        </a:solidFill>
      </p:bgPr>
    </p:bg>
    <p:spTree>
      <p:nvGrpSpPr>
        <p:cNvPr id="3747" name="Shape 3747"/>
        <p:cNvGrpSpPr/>
        <p:nvPr/>
      </p:nvGrpSpPr>
      <p:grpSpPr>
        <a:xfrm>
          <a:off x="0" y="0"/>
          <a:ext cx="0" cy="0"/>
          <a:chOff x="0" y="0"/>
          <a:chExt cx="0" cy="0"/>
        </a:xfrm>
      </p:grpSpPr>
      <p:sp>
        <p:nvSpPr>
          <p:cNvPr id="3748" name="Google Shape;3748;p374"/>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9" name="Google Shape;3749;p374"/>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50" name="Google Shape;3750;p374"/>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1 img – Dark">
  <p:cSld name="Title + body + 1 img – Dark">
    <p:bg>
      <p:bgPr>
        <a:solidFill>
          <a:srgbClr val="000000"/>
        </a:solidFill>
      </p:bgPr>
    </p:bg>
    <p:spTree>
      <p:nvGrpSpPr>
        <p:cNvPr id="3751" name="Shape 3751"/>
        <p:cNvGrpSpPr/>
        <p:nvPr/>
      </p:nvGrpSpPr>
      <p:grpSpPr>
        <a:xfrm>
          <a:off x="0" y="0"/>
          <a:ext cx="0" cy="0"/>
          <a:chOff x="0" y="0"/>
          <a:chExt cx="0" cy="0"/>
        </a:xfrm>
      </p:grpSpPr>
      <p:sp>
        <p:nvSpPr>
          <p:cNvPr id="3752" name="Google Shape;3752;p375"/>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3" name="Google Shape;3753;p375"/>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54" name="Google Shape;3754;p375"/>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55" name="Google Shape;3755;p375"/>
          <p:cNvSpPr/>
          <p:nvPr>
            <p:ph idx="3" type="pic"/>
          </p:nvPr>
        </p:nvSpPr>
        <p:spPr>
          <a:xfrm>
            <a:off x="536970" y="3408979"/>
            <a:ext cx="23305500" cy="9806400"/>
          </a:xfrm>
          <a:prstGeom prst="roundRect">
            <a:avLst>
              <a:gd fmla="val 1542" name="adj"/>
            </a:avLst>
          </a:prstGeom>
          <a:noFill/>
          <a:ln>
            <a:noFill/>
          </a:ln>
        </p:spPr>
      </p:sp>
    </p:spTree>
  </p:cSld>
  <p:clrMapOvr>
    <a:masterClrMapping/>
  </p:clrMapOvr>
</p:sldLayout>
</file>

<file path=ppt/slideLayouts/slideLayout3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s – Dark">
  <p:cSld name="Title + body + 2 imgs – Dark">
    <p:bg>
      <p:bgPr>
        <a:solidFill>
          <a:srgbClr val="000000"/>
        </a:solidFill>
      </p:bgPr>
    </p:bg>
    <p:spTree>
      <p:nvGrpSpPr>
        <p:cNvPr id="3756" name="Shape 3756"/>
        <p:cNvGrpSpPr/>
        <p:nvPr/>
      </p:nvGrpSpPr>
      <p:grpSpPr>
        <a:xfrm>
          <a:off x="0" y="0"/>
          <a:ext cx="0" cy="0"/>
          <a:chOff x="0" y="0"/>
          <a:chExt cx="0" cy="0"/>
        </a:xfrm>
      </p:grpSpPr>
      <p:sp>
        <p:nvSpPr>
          <p:cNvPr id="3757" name="Google Shape;3757;p376"/>
          <p:cNvSpPr/>
          <p:nvPr>
            <p:ph idx="2" type="pic"/>
          </p:nvPr>
        </p:nvSpPr>
        <p:spPr>
          <a:xfrm>
            <a:off x="536971" y="3408979"/>
            <a:ext cx="11516400" cy="9806400"/>
          </a:xfrm>
          <a:prstGeom prst="roundRect">
            <a:avLst>
              <a:gd fmla="val 1542" name="adj"/>
            </a:avLst>
          </a:prstGeom>
          <a:noFill/>
          <a:ln>
            <a:noFill/>
          </a:ln>
        </p:spPr>
      </p:sp>
      <p:sp>
        <p:nvSpPr>
          <p:cNvPr id="3758" name="Google Shape;3758;p376"/>
          <p:cNvSpPr/>
          <p:nvPr>
            <p:ph idx="3" type="pic"/>
          </p:nvPr>
        </p:nvSpPr>
        <p:spPr>
          <a:xfrm>
            <a:off x="12330475" y="3408978"/>
            <a:ext cx="11516400" cy="9806400"/>
          </a:xfrm>
          <a:prstGeom prst="roundRect">
            <a:avLst>
              <a:gd fmla="val 1542" name="adj"/>
            </a:avLst>
          </a:prstGeom>
          <a:noFill/>
          <a:ln>
            <a:noFill/>
          </a:ln>
        </p:spPr>
      </p:sp>
      <p:sp>
        <p:nvSpPr>
          <p:cNvPr id="3759" name="Google Shape;3759;p376"/>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0" name="Google Shape;3760;p376"/>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61" name="Google Shape;3761;p376"/>
          <p:cNvSpPr txBox="1"/>
          <p:nvPr>
            <p:ph idx="4"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s – Dark">
  <p:cSld name="Title + body + 3 imgs – Dark">
    <p:bg>
      <p:bgPr>
        <a:solidFill>
          <a:srgbClr val="000000"/>
        </a:solidFill>
      </p:bgPr>
    </p:bg>
    <p:spTree>
      <p:nvGrpSpPr>
        <p:cNvPr id="3762" name="Shape 3762"/>
        <p:cNvGrpSpPr/>
        <p:nvPr/>
      </p:nvGrpSpPr>
      <p:grpSpPr>
        <a:xfrm>
          <a:off x="0" y="0"/>
          <a:ext cx="0" cy="0"/>
          <a:chOff x="0" y="0"/>
          <a:chExt cx="0" cy="0"/>
        </a:xfrm>
      </p:grpSpPr>
      <p:sp>
        <p:nvSpPr>
          <p:cNvPr id="3763" name="Google Shape;3763;p377"/>
          <p:cNvSpPr/>
          <p:nvPr>
            <p:ph idx="2" type="pic"/>
          </p:nvPr>
        </p:nvSpPr>
        <p:spPr>
          <a:xfrm>
            <a:off x="536971" y="3408979"/>
            <a:ext cx="7586100" cy="9806400"/>
          </a:xfrm>
          <a:prstGeom prst="roundRect">
            <a:avLst>
              <a:gd fmla="val 2341" name="adj"/>
            </a:avLst>
          </a:prstGeom>
          <a:noFill/>
          <a:ln>
            <a:noFill/>
          </a:ln>
        </p:spPr>
      </p:sp>
      <p:sp>
        <p:nvSpPr>
          <p:cNvPr id="3764" name="Google Shape;3764;p377"/>
          <p:cNvSpPr/>
          <p:nvPr>
            <p:ph idx="3" type="pic"/>
          </p:nvPr>
        </p:nvSpPr>
        <p:spPr>
          <a:xfrm>
            <a:off x="8404621" y="3408979"/>
            <a:ext cx="7586100" cy="9806400"/>
          </a:xfrm>
          <a:prstGeom prst="roundRect">
            <a:avLst>
              <a:gd fmla="val 2341" name="adj"/>
            </a:avLst>
          </a:prstGeom>
          <a:noFill/>
          <a:ln>
            <a:noFill/>
          </a:ln>
        </p:spPr>
      </p:sp>
      <p:sp>
        <p:nvSpPr>
          <p:cNvPr id="3765" name="Google Shape;3765;p377"/>
          <p:cNvSpPr/>
          <p:nvPr>
            <p:ph idx="4" type="pic"/>
          </p:nvPr>
        </p:nvSpPr>
        <p:spPr>
          <a:xfrm>
            <a:off x="16272271" y="3408979"/>
            <a:ext cx="7586100" cy="9806400"/>
          </a:xfrm>
          <a:prstGeom prst="roundRect">
            <a:avLst>
              <a:gd fmla="val 2341" name="adj"/>
            </a:avLst>
          </a:prstGeom>
          <a:noFill/>
          <a:ln>
            <a:noFill/>
          </a:ln>
        </p:spPr>
      </p:sp>
      <p:sp>
        <p:nvSpPr>
          <p:cNvPr id="3766" name="Google Shape;3766;p377"/>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7" name="Google Shape;3767;p377"/>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68" name="Google Shape;3768;p377"/>
          <p:cNvSpPr txBox="1"/>
          <p:nvPr>
            <p:ph idx="5"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4 imgs – Dark">
  <p:cSld name="Title + body + 4 imgs – Dark">
    <p:bg>
      <p:bgPr>
        <a:solidFill>
          <a:srgbClr val="000000"/>
        </a:solidFill>
      </p:bgPr>
    </p:bg>
    <p:spTree>
      <p:nvGrpSpPr>
        <p:cNvPr id="3769" name="Shape 3769"/>
        <p:cNvGrpSpPr/>
        <p:nvPr/>
      </p:nvGrpSpPr>
      <p:grpSpPr>
        <a:xfrm>
          <a:off x="0" y="0"/>
          <a:ext cx="0" cy="0"/>
          <a:chOff x="0" y="0"/>
          <a:chExt cx="0" cy="0"/>
        </a:xfrm>
      </p:grpSpPr>
      <p:sp>
        <p:nvSpPr>
          <p:cNvPr id="3770" name="Google Shape;3770;p378"/>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1" name="Google Shape;3771;p378"/>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72" name="Google Shape;3772;p378"/>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73" name="Google Shape;3773;p378"/>
          <p:cNvSpPr/>
          <p:nvPr>
            <p:ph idx="3" type="pic"/>
          </p:nvPr>
        </p:nvSpPr>
        <p:spPr>
          <a:xfrm>
            <a:off x="536971" y="3408979"/>
            <a:ext cx="7586100" cy="4773600"/>
          </a:xfrm>
          <a:prstGeom prst="roundRect">
            <a:avLst>
              <a:gd fmla="val 3610" name="adj"/>
            </a:avLst>
          </a:prstGeom>
          <a:noFill/>
          <a:ln>
            <a:noFill/>
          </a:ln>
        </p:spPr>
      </p:sp>
      <p:sp>
        <p:nvSpPr>
          <p:cNvPr id="3774" name="Google Shape;3774;p378"/>
          <p:cNvSpPr/>
          <p:nvPr>
            <p:ph idx="4" type="pic"/>
          </p:nvPr>
        </p:nvSpPr>
        <p:spPr>
          <a:xfrm>
            <a:off x="16272271" y="3408979"/>
            <a:ext cx="7586100" cy="4773600"/>
          </a:xfrm>
          <a:prstGeom prst="roundRect">
            <a:avLst>
              <a:gd fmla="val 3610" name="adj"/>
            </a:avLst>
          </a:prstGeom>
          <a:noFill/>
          <a:ln>
            <a:noFill/>
          </a:ln>
        </p:spPr>
      </p:sp>
      <p:sp>
        <p:nvSpPr>
          <p:cNvPr id="3775" name="Google Shape;3775;p378"/>
          <p:cNvSpPr/>
          <p:nvPr>
            <p:ph idx="5" type="pic"/>
          </p:nvPr>
        </p:nvSpPr>
        <p:spPr>
          <a:xfrm>
            <a:off x="536971" y="8438179"/>
            <a:ext cx="7586100" cy="4773600"/>
          </a:xfrm>
          <a:prstGeom prst="roundRect">
            <a:avLst>
              <a:gd fmla="val 3610" name="adj"/>
            </a:avLst>
          </a:prstGeom>
          <a:noFill/>
          <a:ln>
            <a:noFill/>
          </a:ln>
        </p:spPr>
      </p:sp>
      <p:sp>
        <p:nvSpPr>
          <p:cNvPr id="3776" name="Google Shape;3776;p378"/>
          <p:cNvSpPr/>
          <p:nvPr>
            <p:ph idx="6" type="pic"/>
          </p:nvPr>
        </p:nvSpPr>
        <p:spPr>
          <a:xfrm>
            <a:off x="16272271" y="8438179"/>
            <a:ext cx="7586100" cy="4773600"/>
          </a:xfrm>
          <a:prstGeom prst="roundRect">
            <a:avLst>
              <a:gd fmla="val 3610" name="adj"/>
            </a:avLst>
          </a:prstGeom>
          <a:noFill/>
          <a:ln>
            <a:noFill/>
          </a:ln>
        </p:spPr>
      </p:sp>
      <p:sp>
        <p:nvSpPr>
          <p:cNvPr id="3777" name="Google Shape;3777;p378"/>
          <p:cNvSpPr/>
          <p:nvPr>
            <p:ph idx="7" type="pic"/>
          </p:nvPr>
        </p:nvSpPr>
        <p:spPr>
          <a:xfrm>
            <a:off x="8404621" y="3408979"/>
            <a:ext cx="7586100" cy="9806400"/>
          </a:xfrm>
          <a:prstGeom prst="roundRect">
            <a:avLst>
              <a:gd fmla="val 2341" name="adj"/>
            </a:avLst>
          </a:prstGeom>
          <a:noFill/>
          <a:ln>
            <a:noFill/>
          </a:ln>
        </p:spPr>
      </p:sp>
    </p:spTree>
  </p:cSld>
  <p:clrMapOvr>
    <a:masterClrMapping/>
  </p:clrMapOvr>
</p:sldLayout>
</file>

<file path=ppt/slideLayouts/slideLayout3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5 imgs – Dark">
  <p:cSld name="Title + body + 5 imgs – Dark">
    <p:bg>
      <p:bgPr>
        <a:solidFill>
          <a:srgbClr val="000000"/>
        </a:solidFill>
      </p:bgPr>
    </p:bg>
    <p:spTree>
      <p:nvGrpSpPr>
        <p:cNvPr id="3778" name="Shape 3778"/>
        <p:cNvGrpSpPr/>
        <p:nvPr/>
      </p:nvGrpSpPr>
      <p:grpSpPr>
        <a:xfrm>
          <a:off x="0" y="0"/>
          <a:ext cx="0" cy="0"/>
          <a:chOff x="0" y="0"/>
          <a:chExt cx="0" cy="0"/>
        </a:xfrm>
      </p:grpSpPr>
      <p:sp>
        <p:nvSpPr>
          <p:cNvPr id="3779" name="Google Shape;3779;p379"/>
          <p:cNvSpPr/>
          <p:nvPr>
            <p:ph idx="2" type="pic"/>
          </p:nvPr>
        </p:nvSpPr>
        <p:spPr>
          <a:xfrm>
            <a:off x="8404621" y="3408979"/>
            <a:ext cx="7586100" cy="9806400"/>
          </a:xfrm>
          <a:prstGeom prst="roundRect">
            <a:avLst>
              <a:gd fmla="val 2341" name="adj"/>
            </a:avLst>
          </a:prstGeom>
          <a:noFill/>
          <a:ln>
            <a:noFill/>
          </a:ln>
        </p:spPr>
      </p:sp>
      <p:sp>
        <p:nvSpPr>
          <p:cNvPr id="3780" name="Google Shape;3780;p379"/>
          <p:cNvSpPr/>
          <p:nvPr>
            <p:ph idx="3" type="pic"/>
          </p:nvPr>
        </p:nvSpPr>
        <p:spPr>
          <a:xfrm>
            <a:off x="536971" y="3408979"/>
            <a:ext cx="7586100" cy="4773600"/>
          </a:xfrm>
          <a:prstGeom prst="roundRect">
            <a:avLst>
              <a:gd fmla="val 3610" name="adj"/>
            </a:avLst>
          </a:prstGeom>
          <a:noFill/>
          <a:ln>
            <a:noFill/>
          </a:ln>
        </p:spPr>
      </p:sp>
      <p:sp>
        <p:nvSpPr>
          <p:cNvPr id="3781" name="Google Shape;3781;p379"/>
          <p:cNvSpPr/>
          <p:nvPr>
            <p:ph idx="4" type="pic"/>
          </p:nvPr>
        </p:nvSpPr>
        <p:spPr>
          <a:xfrm>
            <a:off x="16272271" y="3408979"/>
            <a:ext cx="7586100" cy="4773600"/>
          </a:xfrm>
          <a:prstGeom prst="roundRect">
            <a:avLst>
              <a:gd fmla="val 3610" name="adj"/>
            </a:avLst>
          </a:prstGeom>
          <a:noFill/>
          <a:ln>
            <a:noFill/>
          </a:ln>
        </p:spPr>
      </p:sp>
      <p:sp>
        <p:nvSpPr>
          <p:cNvPr id="3782" name="Google Shape;3782;p379"/>
          <p:cNvSpPr/>
          <p:nvPr>
            <p:ph idx="5" type="pic"/>
          </p:nvPr>
        </p:nvSpPr>
        <p:spPr>
          <a:xfrm>
            <a:off x="536971" y="8438179"/>
            <a:ext cx="7586100" cy="4773600"/>
          </a:xfrm>
          <a:prstGeom prst="roundRect">
            <a:avLst>
              <a:gd fmla="val 3610" name="adj"/>
            </a:avLst>
          </a:prstGeom>
          <a:noFill/>
          <a:ln>
            <a:noFill/>
          </a:ln>
        </p:spPr>
      </p:sp>
      <p:sp>
        <p:nvSpPr>
          <p:cNvPr id="3783" name="Google Shape;3783;p379"/>
          <p:cNvSpPr/>
          <p:nvPr>
            <p:ph idx="6" type="pic"/>
          </p:nvPr>
        </p:nvSpPr>
        <p:spPr>
          <a:xfrm>
            <a:off x="16272271" y="8438179"/>
            <a:ext cx="7586100" cy="4773600"/>
          </a:xfrm>
          <a:prstGeom prst="roundRect">
            <a:avLst>
              <a:gd fmla="val 3610" name="adj"/>
            </a:avLst>
          </a:prstGeom>
          <a:noFill/>
          <a:ln>
            <a:noFill/>
          </a:ln>
        </p:spPr>
      </p:sp>
      <p:sp>
        <p:nvSpPr>
          <p:cNvPr id="3784" name="Google Shape;3784;p379"/>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85" name="Google Shape;3785;p379"/>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86" name="Google Shape;3786;p379"/>
          <p:cNvSpPr txBox="1"/>
          <p:nvPr>
            <p:ph idx="7"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6 imgs – Dark">
  <p:cSld name="Title + body + 6 imgs – Dark">
    <p:bg>
      <p:bgPr>
        <a:solidFill>
          <a:srgbClr val="000000"/>
        </a:solidFill>
      </p:bgPr>
    </p:bg>
    <p:spTree>
      <p:nvGrpSpPr>
        <p:cNvPr id="3787" name="Shape 3787"/>
        <p:cNvGrpSpPr/>
        <p:nvPr/>
      </p:nvGrpSpPr>
      <p:grpSpPr>
        <a:xfrm>
          <a:off x="0" y="0"/>
          <a:ext cx="0" cy="0"/>
          <a:chOff x="0" y="0"/>
          <a:chExt cx="0" cy="0"/>
        </a:xfrm>
      </p:grpSpPr>
      <p:sp>
        <p:nvSpPr>
          <p:cNvPr id="3788" name="Google Shape;3788;p380"/>
          <p:cNvSpPr/>
          <p:nvPr>
            <p:ph idx="2" type="pic"/>
          </p:nvPr>
        </p:nvSpPr>
        <p:spPr>
          <a:xfrm>
            <a:off x="536971" y="3408979"/>
            <a:ext cx="7586100" cy="4773600"/>
          </a:xfrm>
          <a:prstGeom prst="roundRect">
            <a:avLst>
              <a:gd fmla="val 3610" name="adj"/>
            </a:avLst>
          </a:prstGeom>
          <a:noFill/>
          <a:ln>
            <a:noFill/>
          </a:ln>
        </p:spPr>
      </p:sp>
      <p:sp>
        <p:nvSpPr>
          <p:cNvPr id="3789" name="Google Shape;3789;p380"/>
          <p:cNvSpPr/>
          <p:nvPr>
            <p:ph idx="3" type="pic"/>
          </p:nvPr>
        </p:nvSpPr>
        <p:spPr>
          <a:xfrm>
            <a:off x="16272271" y="3408979"/>
            <a:ext cx="7586100" cy="4773600"/>
          </a:xfrm>
          <a:prstGeom prst="roundRect">
            <a:avLst>
              <a:gd fmla="val 3610" name="adj"/>
            </a:avLst>
          </a:prstGeom>
          <a:noFill/>
          <a:ln>
            <a:noFill/>
          </a:ln>
        </p:spPr>
      </p:sp>
      <p:sp>
        <p:nvSpPr>
          <p:cNvPr id="3790" name="Google Shape;3790;p380"/>
          <p:cNvSpPr/>
          <p:nvPr>
            <p:ph idx="4" type="pic"/>
          </p:nvPr>
        </p:nvSpPr>
        <p:spPr>
          <a:xfrm>
            <a:off x="536971" y="8438179"/>
            <a:ext cx="7586100" cy="4773600"/>
          </a:xfrm>
          <a:prstGeom prst="roundRect">
            <a:avLst>
              <a:gd fmla="val 3610" name="adj"/>
            </a:avLst>
          </a:prstGeom>
          <a:noFill/>
          <a:ln>
            <a:noFill/>
          </a:ln>
        </p:spPr>
      </p:sp>
      <p:sp>
        <p:nvSpPr>
          <p:cNvPr id="3791" name="Google Shape;3791;p380"/>
          <p:cNvSpPr/>
          <p:nvPr>
            <p:ph idx="5" type="pic"/>
          </p:nvPr>
        </p:nvSpPr>
        <p:spPr>
          <a:xfrm>
            <a:off x="16272271" y="8438179"/>
            <a:ext cx="7586100" cy="4773600"/>
          </a:xfrm>
          <a:prstGeom prst="roundRect">
            <a:avLst>
              <a:gd fmla="val 3610" name="adj"/>
            </a:avLst>
          </a:prstGeom>
          <a:noFill/>
          <a:ln>
            <a:noFill/>
          </a:ln>
        </p:spPr>
      </p:sp>
      <p:sp>
        <p:nvSpPr>
          <p:cNvPr id="3792" name="Google Shape;3792;p380"/>
          <p:cNvSpPr/>
          <p:nvPr>
            <p:ph idx="6" type="pic"/>
          </p:nvPr>
        </p:nvSpPr>
        <p:spPr>
          <a:xfrm>
            <a:off x="8404621" y="3408979"/>
            <a:ext cx="7586100" cy="4773600"/>
          </a:xfrm>
          <a:prstGeom prst="roundRect">
            <a:avLst>
              <a:gd fmla="val 3610" name="adj"/>
            </a:avLst>
          </a:prstGeom>
          <a:noFill/>
          <a:ln>
            <a:noFill/>
          </a:ln>
        </p:spPr>
      </p:sp>
      <p:sp>
        <p:nvSpPr>
          <p:cNvPr id="3793" name="Google Shape;3793;p380"/>
          <p:cNvSpPr/>
          <p:nvPr>
            <p:ph idx="7" type="pic"/>
          </p:nvPr>
        </p:nvSpPr>
        <p:spPr>
          <a:xfrm>
            <a:off x="8404621" y="8438179"/>
            <a:ext cx="7586100" cy="4773600"/>
          </a:xfrm>
          <a:prstGeom prst="roundRect">
            <a:avLst>
              <a:gd fmla="val 3610" name="adj"/>
            </a:avLst>
          </a:prstGeom>
          <a:noFill/>
          <a:ln>
            <a:noFill/>
          </a:ln>
        </p:spPr>
      </p:sp>
      <p:sp>
        <p:nvSpPr>
          <p:cNvPr id="3794" name="Google Shape;3794;p380"/>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5" name="Google Shape;3795;p380"/>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96" name="Google Shape;3796;p380"/>
          <p:cNvSpPr txBox="1"/>
          <p:nvPr>
            <p:ph idx="8"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6 imgs (no.) – Dark">
  <p:cSld name="Title + body + 6 imgs (no.) – Dark">
    <p:bg>
      <p:bgPr>
        <a:solidFill>
          <a:srgbClr val="000000"/>
        </a:solidFill>
      </p:bgPr>
    </p:bg>
    <p:spTree>
      <p:nvGrpSpPr>
        <p:cNvPr id="3797" name="Shape 3797"/>
        <p:cNvGrpSpPr/>
        <p:nvPr/>
      </p:nvGrpSpPr>
      <p:grpSpPr>
        <a:xfrm>
          <a:off x="0" y="0"/>
          <a:ext cx="0" cy="0"/>
          <a:chOff x="0" y="0"/>
          <a:chExt cx="0" cy="0"/>
        </a:xfrm>
      </p:grpSpPr>
      <p:sp>
        <p:nvSpPr>
          <p:cNvPr id="3798" name="Google Shape;3798;p381"/>
          <p:cNvSpPr/>
          <p:nvPr>
            <p:ph idx="2" type="pic"/>
          </p:nvPr>
        </p:nvSpPr>
        <p:spPr>
          <a:xfrm>
            <a:off x="536971" y="3408979"/>
            <a:ext cx="7586100" cy="4773600"/>
          </a:xfrm>
          <a:prstGeom prst="roundRect">
            <a:avLst>
              <a:gd fmla="val 3610" name="adj"/>
            </a:avLst>
          </a:prstGeom>
          <a:noFill/>
          <a:ln>
            <a:noFill/>
          </a:ln>
        </p:spPr>
      </p:sp>
      <p:sp>
        <p:nvSpPr>
          <p:cNvPr id="3799" name="Google Shape;3799;p381"/>
          <p:cNvSpPr/>
          <p:nvPr>
            <p:ph idx="3" type="pic"/>
          </p:nvPr>
        </p:nvSpPr>
        <p:spPr>
          <a:xfrm>
            <a:off x="16272271" y="3408979"/>
            <a:ext cx="7586100" cy="4773600"/>
          </a:xfrm>
          <a:prstGeom prst="roundRect">
            <a:avLst>
              <a:gd fmla="val 3610" name="adj"/>
            </a:avLst>
          </a:prstGeom>
          <a:noFill/>
          <a:ln>
            <a:noFill/>
          </a:ln>
        </p:spPr>
      </p:sp>
      <p:sp>
        <p:nvSpPr>
          <p:cNvPr id="3800" name="Google Shape;3800;p381"/>
          <p:cNvSpPr/>
          <p:nvPr>
            <p:ph idx="4" type="pic"/>
          </p:nvPr>
        </p:nvSpPr>
        <p:spPr>
          <a:xfrm>
            <a:off x="536971" y="8438179"/>
            <a:ext cx="7586100" cy="4773600"/>
          </a:xfrm>
          <a:prstGeom prst="roundRect">
            <a:avLst>
              <a:gd fmla="val 3610" name="adj"/>
            </a:avLst>
          </a:prstGeom>
          <a:noFill/>
          <a:ln>
            <a:noFill/>
          </a:ln>
        </p:spPr>
      </p:sp>
      <p:sp>
        <p:nvSpPr>
          <p:cNvPr id="3801" name="Google Shape;3801;p381"/>
          <p:cNvSpPr/>
          <p:nvPr>
            <p:ph idx="5" type="pic"/>
          </p:nvPr>
        </p:nvSpPr>
        <p:spPr>
          <a:xfrm>
            <a:off x="16272271" y="8438179"/>
            <a:ext cx="7586100" cy="4773600"/>
          </a:xfrm>
          <a:prstGeom prst="roundRect">
            <a:avLst>
              <a:gd fmla="val 3610" name="adj"/>
            </a:avLst>
          </a:prstGeom>
          <a:noFill/>
          <a:ln>
            <a:noFill/>
          </a:ln>
        </p:spPr>
      </p:sp>
      <p:sp>
        <p:nvSpPr>
          <p:cNvPr id="3802" name="Google Shape;3802;p381"/>
          <p:cNvSpPr/>
          <p:nvPr>
            <p:ph idx="6" type="pic"/>
          </p:nvPr>
        </p:nvSpPr>
        <p:spPr>
          <a:xfrm>
            <a:off x="8404621" y="3408979"/>
            <a:ext cx="7586100" cy="4773600"/>
          </a:xfrm>
          <a:prstGeom prst="roundRect">
            <a:avLst>
              <a:gd fmla="val 3610" name="adj"/>
            </a:avLst>
          </a:prstGeom>
          <a:noFill/>
          <a:ln>
            <a:noFill/>
          </a:ln>
        </p:spPr>
      </p:sp>
      <p:sp>
        <p:nvSpPr>
          <p:cNvPr id="3803" name="Google Shape;3803;p381"/>
          <p:cNvSpPr/>
          <p:nvPr>
            <p:ph idx="7" type="pic"/>
          </p:nvPr>
        </p:nvSpPr>
        <p:spPr>
          <a:xfrm>
            <a:off x="8404621" y="8438179"/>
            <a:ext cx="7586100" cy="4773600"/>
          </a:xfrm>
          <a:prstGeom prst="roundRect">
            <a:avLst>
              <a:gd fmla="val 3610" name="adj"/>
            </a:avLst>
          </a:prstGeom>
          <a:noFill/>
          <a:ln>
            <a:noFill/>
          </a:ln>
        </p:spPr>
      </p:sp>
      <p:sp>
        <p:nvSpPr>
          <p:cNvPr id="3804" name="Google Shape;3804;p381"/>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05" name="Google Shape;3805;p381"/>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06" name="Google Shape;3806;p381"/>
          <p:cNvSpPr txBox="1"/>
          <p:nvPr>
            <p:ph idx="8" type="body"/>
          </p:nvPr>
        </p:nvSpPr>
        <p:spPr>
          <a:xfrm>
            <a:off x="9712403" y="564055"/>
            <a:ext cx="6826800" cy="2157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07" name="Google Shape;3807;p381"/>
          <p:cNvSpPr txBox="1"/>
          <p:nvPr>
            <p:ph idx="9" type="body"/>
          </p:nvPr>
        </p:nvSpPr>
        <p:spPr>
          <a:xfrm>
            <a:off x="17020324" y="564055"/>
            <a:ext cx="6826800" cy="2157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08" name="Google Shape;3808;p381"/>
          <p:cNvSpPr txBox="1"/>
          <p:nvPr>
            <p:ph idx="13" type="body"/>
          </p:nvPr>
        </p:nvSpPr>
        <p:spPr>
          <a:xfrm>
            <a:off x="706397" y="3531610"/>
            <a:ext cx="4523700" cy="360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09" name="Google Shape;3809;p381"/>
          <p:cNvSpPr/>
          <p:nvPr>
            <p:ph idx="14" type="body"/>
          </p:nvPr>
        </p:nvSpPr>
        <p:spPr>
          <a:xfrm>
            <a:off x="7634511" y="3565612"/>
            <a:ext cx="292500" cy="292500"/>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0" name="Google Shape;3810;p381"/>
          <p:cNvSpPr txBox="1"/>
          <p:nvPr>
            <p:ph idx="15" type="body"/>
          </p:nvPr>
        </p:nvSpPr>
        <p:spPr>
          <a:xfrm>
            <a:off x="8568391" y="3531610"/>
            <a:ext cx="4523700" cy="360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1" name="Google Shape;3811;p381"/>
          <p:cNvSpPr txBox="1"/>
          <p:nvPr>
            <p:ph idx="16" type="body"/>
          </p:nvPr>
        </p:nvSpPr>
        <p:spPr>
          <a:xfrm>
            <a:off x="16430384" y="3531610"/>
            <a:ext cx="4523700" cy="360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2" name="Google Shape;3812;p381"/>
          <p:cNvSpPr/>
          <p:nvPr>
            <p:ph idx="17" type="body"/>
          </p:nvPr>
        </p:nvSpPr>
        <p:spPr>
          <a:xfrm>
            <a:off x="15496504" y="3565612"/>
            <a:ext cx="292500" cy="292500"/>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3" name="Google Shape;3813;p381"/>
          <p:cNvSpPr/>
          <p:nvPr>
            <p:ph idx="18" type="body"/>
          </p:nvPr>
        </p:nvSpPr>
        <p:spPr>
          <a:xfrm>
            <a:off x="23358497" y="3565612"/>
            <a:ext cx="292500" cy="292500"/>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4" name="Google Shape;3814;p381"/>
          <p:cNvSpPr txBox="1"/>
          <p:nvPr>
            <p:ph idx="19" type="body"/>
          </p:nvPr>
        </p:nvSpPr>
        <p:spPr>
          <a:xfrm>
            <a:off x="706397" y="8535220"/>
            <a:ext cx="4523700" cy="360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5" name="Google Shape;3815;p381"/>
          <p:cNvSpPr/>
          <p:nvPr>
            <p:ph idx="20" type="body"/>
          </p:nvPr>
        </p:nvSpPr>
        <p:spPr>
          <a:xfrm>
            <a:off x="7634511" y="8569222"/>
            <a:ext cx="292500" cy="292500"/>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6" name="Google Shape;3816;p381"/>
          <p:cNvSpPr txBox="1"/>
          <p:nvPr>
            <p:ph idx="21" type="body"/>
          </p:nvPr>
        </p:nvSpPr>
        <p:spPr>
          <a:xfrm>
            <a:off x="8568391" y="8535220"/>
            <a:ext cx="4523700" cy="360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7" name="Google Shape;3817;p381"/>
          <p:cNvSpPr txBox="1"/>
          <p:nvPr>
            <p:ph idx="22" type="body"/>
          </p:nvPr>
        </p:nvSpPr>
        <p:spPr>
          <a:xfrm>
            <a:off x="16430384" y="8535220"/>
            <a:ext cx="4523700" cy="360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8" name="Google Shape;3818;p381"/>
          <p:cNvSpPr/>
          <p:nvPr>
            <p:ph idx="23" type="body"/>
          </p:nvPr>
        </p:nvSpPr>
        <p:spPr>
          <a:xfrm>
            <a:off x="15496504" y="8569222"/>
            <a:ext cx="292500" cy="292500"/>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9" name="Google Shape;3819;p381"/>
          <p:cNvSpPr/>
          <p:nvPr>
            <p:ph idx="24" type="body"/>
          </p:nvPr>
        </p:nvSpPr>
        <p:spPr>
          <a:xfrm>
            <a:off x="23358497" y="8569222"/>
            <a:ext cx="292500" cy="292500"/>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5 imgs (4+1) – Dark">
  <p:cSld name="Title + body + 5 imgs (4+1) – Dark">
    <p:bg>
      <p:bgPr>
        <a:solidFill>
          <a:srgbClr val="000000"/>
        </a:solidFill>
      </p:bgPr>
    </p:bg>
    <p:spTree>
      <p:nvGrpSpPr>
        <p:cNvPr id="3820" name="Shape 3820"/>
        <p:cNvGrpSpPr/>
        <p:nvPr/>
      </p:nvGrpSpPr>
      <p:grpSpPr>
        <a:xfrm>
          <a:off x="0" y="0"/>
          <a:ext cx="0" cy="0"/>
          <a:chOff x="0" y="0"/>
          <a:chExt cx="0" cy="0"/>
        </a:xfrm>
      </p:grpSpPr>
      <p:sp>
        <p:nvSpPr>
          <p:cNvPr id="3821" name="Google Shape;3821;p382"/>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22" name="Google Shape;3822;p382"/>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23" name="Google Shape;3823;p382"/>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24" name="Google Shape;3824;p382"/>
          <p:cNvSpPr/>
          <p:nvPr>
            <p:ph idx="3" type="pic"/>
          </p:nvPr>
        </p:nvSpPr>
        <p:spPr>
          <a:xfrm>
            <a:off x="536971" y="3408979"/>
            <a:ext cx="5605800" cy="4773600"/>
          </a:xfrm>
          <a:prstGeom prst="roundRect">
            <a:avLst>
              <a:gd fmla="val 3610" name="adj"/>
            </a:avLst>
          </a:prstGeom>
          <a:noFill/>
          <a:ln>
            <a:noFill/>
          </a:ln>
        </p:spPr>
      </p:sp>
      <p:sp>
        <p:nvSpPr>
          <p:cNvPr id="3825" name="Google Shape;3825;p382"/>
          <p:cNvSpPr/>
          <p:nvPr>
            <p:ph idx="4" type="pic"/>
          </p:nvPr>
        </p:nvSpPr>
        <p:spPr>
          <a:xfrm>
            <a:off x="12330475" y="3408978"/>
            <a:ext cx="11516400" cy="9806400"/>
          </a:xfrm>
          <a:prstGeom prst="roundRect">
            <a:avLst>
              <a:gd fmla="val 1757" name="adj"/>
            </a:avLst>
          </a:prstGeom>
          <a:noFill/>
          <a:ln>
            <a:noFill/>
          </a:ln>
        </p:spPr>
      </p:sp>
      <p:sp>
        <p:nvSpPr>
          <p:cNvPr id="3826" name="Google Shape;3826;p382"/>
          <p:cNvSpPr/>
          <p:nvPr>
            <p:ph idx="5" type="pic"/>
          </p:nvPr>
        </p:nvSpPr>
        <p:spPr>
          <a:xfrm>
            <a:off x="6447603" y="3408979"/>
            <a:ext cx="5605800" cy="4773600"/>
          </a:xfrm>
          <a:prstGeom prst="roundRect">
            <a:avLst>
              <a:gd fmla="val 3610" name="adj"/>
            </a:avLst>
          </a:prstGeom>
          <a:noFill/>
          <a:ln>
            <a:noFill/>
          </a:ln>
        </p:spPr>
      </p:sp>
      <p:sp>
        <p:nvSpPr>
          <p:cNvPr id="3827" name="Google Shape;3827;p382"/>
          <p:cNvSpPr/>
          <p:nvPr>
            <p:ph idx="6" type="pic"/>
          </p:nvPr>
        </p:nvSpPr>
        <p:spPr>
          <a:xfrm>
            <a:off x="536971" y="8441886"/>
            <a:ext cx="5605800" cy="4773600"/>
          </a:xfrm>
          <a:prstGeom prst="roundRect">
            <a:avLst>
              <a:gd fmla="val 3610" name="adj"/>
            </a:avLst>
          </a:prstGeom>
          <a:noFill/>
          <a:ln>
            <a:noFill/>
          </a:ln>
        </p:spPr>
      </p:sp>
      <p:sp>
        <p:nvSpPr>
          <p:cNvPr id="3828" name="Google Shape;3828;p382"/>
          <p:cNvSpPr/>
          <p:nvPr>
            <p:ph idx="7" type="pic"/>
          </p:nvPr>
        </p:nvSpPr>
        <p:spPr>
          <a:xfrm>
            <a:off x="6447603" y="8441886"/>
            <a:ext cx="5605800" cy="4773600"/>
          </a:xfrm>
          <a:prstGeom prst="roundRect">
            <a:avLst>
              <a:gd fmla="val 3610" name="adj"/>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 sections 2">
  <p:cSld name="Title + body + 2 img sections 2">
    <p:spTree>
      <p:nvGrpSpPr>
        <p:cNvPr id="350" name="Shape 350"/>
        <p:cNvGrpSpPr/>
        <p:nvPr/>
      </p:nvGrpSpPr>
      <p:grpSpPr>
        <a:xfrm>
          <a:off x="0" y="0"/>
          <a:ext cx="0" cy="0"/>
          <a:chOff x="0" y="0"/>
          <a:chExt cx="0" cy="0"/>
        </a:xfrm>
      </p:grpSpPr>
      <p:sp>
        <p:nvSpPr>
          <p:cNvPr id="351" name="Google Shape;351;p39"/>
          <p:cNvSpPr/>
          <p:nvPr>
            <p:ph idx="2" type="pic"/>
          </p:nvPr>
        </p:nvSpPr>
        <p:spPr>
          <a:xfrm>
            <a:off x="15291692" y="507999"/>
            <a:ext cx="8555435" cy="9802813"/>
          </a:xfrm>
          <a:prstGeom prst="roundRect">
            <a:avLst>
              <a:gd fmla="val 3238" name="adj"/>
            </a:avLst>
          </a:prstGeom>
          <a:noFill/>
          <a:ln>
            <a:noFill/>
          </a:ln>
        </p:spPr>
      </p:sp>
      <p:sp>
        <p:nvSpPr>
          <p:cNvPr id="352" name="Google Shape;352;p39"/>
          <p:cNvSpPr/>
          <p:nvPr>
            <p:ph idx="3" type="pic"/>
          </p:nvPr>
        </p:nvSpPr>
        <p:spPr>
          <a:xfrm>
            <a:off x="6433797" y="507999"/>
            <a:ext cx="8555435" cy="12715081"/>
          </a:xfrm>
          <a:prstGeom prst="roundRect">
            <a:avLst>
              <a:gd fmla="val 3238" name="adj"/>
            </a:avLst>
          </a:prstGeom>
          <a:noFill/>
          <a:ln>
            <a:noFill/>
          </a:ln>
        </p:spPr>
      </p:sp>
      <p:sp>
        <p:nvSpPr>
          <p:cNvPr id="353" name="Google Shape;353;p39"/>
          <p:cNvSpPr txBox="1"/>
          <p:nvPr>
            <p:ph idx="1" type="body"/>
          </p:nvPr>
        </p:nvSpPr>
        <p:spPr>
          <a:xfrm>
            <a:off x="537007" y="2074843"/>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4" name="Google Shape;354;p39"/>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5" name="Google Shape;355;p39"/>
          <p:cNvSpPr/>
          <p:nvPr>
            <p:ph idx="4"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 name="Google Shape;356;p39"/>
          <p:cNvSpPr/>
          <p:nvPr>
            <p:ph idx="5"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 name="Google Shape;357;p39"/>
          <p:cNvSpPr txBox="1"/>
          <p:nvPr>
            <p:ph idx="6" type="body"/>
          </p:nvPr>
        </p:nvSpPr>
        <p:spPr>
          <a:xfrm>
            <a:off x="15291692" y="10656670"/>
            <a:ext cx="8555435"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8 imgs – Dark">
  <p:cSld name="Title + body + 8 imgs – Dark">
    <p:bg>
      <p:bgPr>
        <a:solidFill>
          <a:srgbClr val="000000"/>
        </a:solidFill>
      </p:bgPr>
    </p:bg>
    <p:spTree>
      <p:nvGrpSpPr>
        <p:cNvPr id="3829" name="Shape 3829"/>
        <p:cNvGrpSpPr/>
        <p:nvPr/>
      </p:nvGrpSpPr>
      <p:grpSpPr>
        <a:xfrm>
          <a:off x="0" y="0"/>
          <a:ext cx="0" cy="0"/>
          <a:chOff x="0" y="0"/>
          <a:chExt cx="0" cy="0"/>
        </a:xfrm>
      </p:grpSpPr>
      <p:sp>
        <p:nvSpPr>
          <p:cNvPr id="3830" name="Google Shape;3830;p383"/>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1" name="Google Shape;3831;p383"/>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32" name="Google Shape;3832;p383"/>
          <p:cNvSpPr txBox="1"/>
          <p:nvPr>
            <p:ph idx="2" type="body"/>
          </p:nvPr>
        </p:nvSpPr>
        <p:spPr>
          <a:xfrm>
            <a:off x="9712403" y="500555"/>
            <a:ext cx="14130000" cy="2349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33" name="Google Shape;3833;p383"/>
          <p:cNvSpPr/>
          <p:nvPr>
            <p:ph idx="3" type="pic"/>
          </p:nvPr>
        </p:nvSpPr>
        <p:spPr>
          <a:xfrm>
            <a:off x="536971" y="3408979"/>
            <a:ext cx="5605800" cy="4773600"/>
          </a:xfrm>
          <a:prstGeom prst="roundRect">
            <a:avLst>
              <a:gd fmla="val 3610" name="adj"/>
            </a:avLst>
          </a:prstGeom>
          <a:noFill/>
          <a:ln>
            <a:noFill/>
          </a:ln>
        </p:spPr>
      </p:sp>
      <p:sp>
        <p:nvSpPr>
          <p:cNvPr id="3834" name="Google Shape;3834;p383"/>
          <p:cNvSpPr/>
          <p:nvPr>
            <p:ph idx="4" type="pic"/>
          </p:nvPr>
        </p:nvSpPr>
        <p:spPr>
          <a:xfrm>
            <a:off x="536971" y="8441886"/>
            <a:ext cx="5605800" cy="4773600"/>
          </a:xfrm>
          <a:prstGeom prst="roundRect">
            <a:avLst>
              <a:gd fmla="val 3610" name="adj"/>
            </a:avLst>
          </a:prstGeom>
          <a:noFill/>
          <a:ln>
            <a:noFill/>
          </a:ln>
        </p:spPr>
      </p:sp>
      <p:sp>
        <p:nvSpPr>
          <p:cNvPr id="3835" name="Google Shape;3835;p383"/>
          <p:cNvSpPr/>
          <p:nvPr>
            <p:ph idx="5" type="pic"/>
          </p:nvPr>
        </p:nvSpPr>
        <p:spPr>
          <a:xfrm>
            <a:off x="6447603" y="3408979"/>
            <a:ext cx="5605800" cy="4773600"/>
          </a:xfrm>
          <a:prstGeom prst="roundRect">
            <a:avLst>
              <a:gd fmla="val 3610" name="adj"/>
            </a:avLst>
          </a:prstGeom>
          <a:noFill/>
          <a:ln>
            <a:noFill/>
          </a:ln>
        </p:spPr>
      </p:sp>
      <p:sp>
        <p:nvSpPr>
          <p:cNvPr id="3836" name="Google Shape;3836;p383"/>
          <p:cNvSpPr/>
          <p:nvPr>
            <p:ph idx="6" type="pic"/>
          </p:nvPr>
        </p:nvSpPr>
        <p:spPr>
          <a:xfrm>
            <a:off x="6447603" y="8441886"/>
            <a:ext cx="5605800" cy="4773600"/>
          </a:xfrm>
          <a:prstGeom prst="roundRect">
            <a:avLst>
              <a:gd fmla="val 3610" name="adj"/>
            </a:avLst>
          </a:prstGeom>
          <a:noFill/>
          <a:ln>
            <a:noFill/>
          </a:ln>
        </p:spPr>
      </p:sp>
      <p:sp>
        <p:nvSpPr>
          <p:cNvPr id="3837" name="Google Shape;3837;p383"/>
          <p:cNvSpPr/>
          <p:nvPr>
            <p:ph idx="7" type="pic"/>
          </p:nvPr>
        </p:nvSpPr>
        <p:spPr>
          <a:xfrm>
            <a:off x="12330475" y="3408979"/>
            <a:ext cx="5605800" cy="4773600"/>
          </a:xfrm>
          <a:prstGeom prst="roundRect">
            <a:avLst>
              <a:gd fmla="val 3610" name="adj"/>
            </a:avLst>
          </a:prstGeom>
          <a:noFill/>
          <a:ln>
            <a:noFill/>
          </a:ln>
        </p:spPr>
      </p:sp>
      <p:sp>
        <p:nvSpPr>
          <p:cNvPr id="3838" name="Google Shape;3838;p383"/>
          <p:cNvSpPr/>
          <p:nvPr>
            <p:ph idx="8" type="pic"/>
          </p:nvPr>
        </p:nvSpPr>
        <p:spPr>
          <a:xfrm>
            <a:off x="12330475" y="8441886"/>
            <a:ext cx="5605800" cy="4773600"/>
          </a:xfrm>
          <a:prstGeom prst="roundRect">
            <a:avLst>
              <a:gd fmla="val 3610" name="adj"/>
            </a:avLst>
          </a:prstGeom>
          <a:noFill/>
          <a:ln>
            <a:noFill/>
          </a:ln>
        </p:spPr>
      </p:sp>
      <p:sp>
        <p:nvSpPr>
          <p:cNvPr id="3839" name="Google Shape;3839;p383"/>
          <p:cNvSpPr/>
          <p:nvPr>
            <p:ph idx="9" type="pic"/>
          </p:nvPr>
        </p:nvSpPr>
        <p:spPr>
          <a:xfrm>
            <a:off x="18241107" y="3408979"/>
            <a:ext cx="5605800" cy="4773600"/>
          </a:xfrm>
          <a:prstGeom prst="roundRect">
            <a:avLst>
              <a:gd fmla="val 3610" name="adj"/>
            </a:avLst>
          </a:prstGeom>
          <a:noFill/>
          <a:ln>
            <a:noFill/>
          </a:ln>
        </p:spPr>
      </p:sp>
      <p:sp>
        <p:nvSpPr>
          <p:cNvPr id="3840" name="Google Shape;3840;p383"/>
          <p:cNvSpPr/>
          <p:nvPr>
            <p:ph idx="13" type="pic"/>
          </p:nvPr>
        </p:nvSpPr>
        <p:spPr>
          <a:xfrm>
            <a:off x="18241107" y="8441886"/>
            <a:ext cx="5605800" cy="4773600"/>
          </a:xfrm>
          <a:prstGeom prst="roundRect">
            <a:avLst>
              <a:gd fmla="val 3610" name="adj"/>
            </a:avLst>
          </a:prstGeom>
          <a:noFill/>
          <a:ln>
            <a:noFill/>
          </a:ln>
        </p:spPr>
      </p:sp>
    </p:spTree>
  </p:cSld>
  <p:clrMapOvr>
    <a:masterClrMapping/>
  </p:clrMapOvr>
</p:sldLayout>
</file>

<file path=ppt/slideLayouts/slideLayout3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 body – Dark">
  <p:cSld name="3 imgs + body – Dark">
    <p:bg>
      <p:bgPr>
        <a:solidFill>
          <a:srgbClr val="000000"/>
        </a:solidFill>
      </p:bgPr>
    </p:bg>
    <p:spTree>
      <p:nvGrpSpPr>
        <p:cNvPr id="3841" name="Shape 3841"/>
        <p:cNvGrpSpPr/>
        <p:nvPr/>
      </p:nvGrpSpPr>
      <p:grpSpPr>
        <a:xfrm>
          <a:off x="0" y="0"/>
          <a:ext cx="0" cy="0"/>
          <a:chOff x="0" y="0"/>
          <a:chExt cx="0" cy="0"/>
        </a:xfrm>
      </p:grpSpPr>
      <p:sp>
        <p:nvSpPr>
          <p:cNvPr id="3842" name="Google Shape;3842;p384"/>
          <p:cNvSpPr txBox="1"/>
          <p:nvPr>
            <p:ph idx="1" type="body"/>
          </p:nvPr>
        </p:nvSpPr>
        <p:spPr>
          <a:xfrm>
            <a:off x="536873" y="10656670"/>
            <a:ext cx="7586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43" name="Google Shape;3843;p384"/>
          <p:cNvSpPr txBox="1"/>
          <p:nvPr>
            <p:ph idx="2" type="body"/>
          </p:nvPr>
        </p:nvSpPr>
        <p:spPr>
          <a:xfrm>
            <a:off x="8429264" y="10656670"/>
            <a:ext cx="7586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44" name="Google Shape;3844;p384"/>
          <p:cNvSpPr txBox="1"/>
          <p:nvPr>
            <p:ph idx="3" type="body"/>
          </p:nvPr>
        </p:nvSpPr>
        <p:spPr>
          <a:xfrm>
            <a:off x="16296914" y="10656670"/>
            <a:ext cx="7586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45" name="Google Shape;3845;p384"/>
          <p:cNvSpPr/>
          <p:nvPr>
            <p:ph idx="4" type="pic"/>
          </p:nvPr>
        </p:nvSpPr>
        <p:spPr>
          <a:xfrm>
            <a:off x="536971" y="500555"/>
            <a:ext cx="7586100" cy="9806400"/>
          </a:xfrm>
          <a:prstGeom prst="roundRect">
            <a:avLst>
              <a:gd fmla="val 2668" name="adj"/>
            </a:avLst>
          </a:prstGeom>
          <a:noFill/>
          <a:ln>
            <a:noFill/>
          </a:ln>
        </p:spPr>
      </p:sp>
      <p:sp>
        <p:nvSpPr>
          <p:cNvPr id="3846" name="Google Shape;3846;p384"/>
          <p:cNvSpPr/>
          <p:nvPr>
            <p:ph idx="5" type="pic"/>
          </p:nvPr>
        </p:nvSpPr>
        <p:spPr>
          <a:xfrm>
            <a:off x="8416990" y="500555"/>
            <a:ext cx="7586100" cy="9806400"/>
          </a:xfrm>
          <a:prstGeom prst="roundRect">
            <a:avLst>
              <a:gd fmla="val 2668" name="adj"/>
            </a:avLst>
          </a:prstGeom>
          <a:noFill/>
          <a:ln>
            <a:noFill/>
          </a:ln>
        </p:spPr>
      </p:sp>
      <p:sp>
        <p:nvSpPr>
          <p:cNvPr id="3847" name="Google Shape;3847;p384"/>
          <p:cNvSpPr/>
          <p:nvPr>
            <p:ph idx="6" type="pic"/>
          </p:nvPr>
        </p:nvSpPr>
        <p:spPr>
          <a:xfrm>
            <a:off x="16297009" y="500555"/>
            <a:ext cx="7586100" cy="9806400"/>
          </a:xfrm>
          <a:prstGeom prst="roundRect">
            <a:avLst>
              <a:gd fmla="val 2668" name="adj"/>
            </a:avLst>
          </a:prstGeom>
          <a:noFill/>
          <a:ln>
            <a:noFill/>
          </a:ln>
        </p:spPr>
      </p:sp>
    </p:spTree>
  </p:cSld>
  <p:clrMapOvr>
    <a:masterClrMapping/>
  </p:clrMapOvr>
</p:sldLayout>
</file>

<file path=ppt/slideLayouts/slideLayout3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 titles – Dark">
  <p:cSld name="3 imgs + titles – Dark">
    <p:bg>
      <p:bgPr>
        <a:solidFill>
          <a:srgbClr val="000000"/>
        </a:solidFill>
      </p:bgPr>
    </p:bg>
    <p:spTree>
      <p:nvGrpSpPr>
        <p:cNvPr id="3848" name="Shape 3848"/>
        <p:cNvGrpSpPr/>
        <p:nvPr/>
      </p:nvGrpSpPr>
      <p:grpSpPr>
        <a:xfrm>
          <a:off x="0" y="0"/>
          <a:ext cx="0" cy="0"/>
          <a:chOff x="0" y="0"/>
          <a:chExt cx="0" cy="0"/>
        </a:xfrm>
      </p:grpSpPr>
      <p:sp>
        <p:nvSpPr>
          <p:cNvPr id="3849" name="Google Shape;3849;p385"/>
          <p:cNvSpPr txBox="1"/>
          <p:nvPr>
            <p:ph idx="1" type="body"/>
          </p:nvPr>
        </p:nvSpPr>
        <p:spPr>
          <a:xfrm>
            <a:off x="536873" y="10656670"/>
            <a:ext cx="75864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50" name="Google Shape;3850;p385"/>
          <p:cNvSpPr txBox="1"/>
          <p:nvPr>
            <p:ph idx="2" type="body"/>
          </p:nvPr>
        </p:nvSpPr>
        <p:spPr>
          <a:xfrm>
            <a:off x="8429264" y="10656670"/>
            <a:ext cx="75864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51" name="Google Shape;3851;p385"/>
          <p:cNvSpPr txBox="1"/>
          <p:nvPr>
            <p:ph idx="3" type="body"/>
          </p:nvPr>
        </p:nvSpPr>
        <p:spPr>
          <a:xfrm>
            <a:off x="16296914" y="10656670"/>
            <a:ext cx="75864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52" name="Google Shape;3852;p385"/>
          <p:cNvSpPr/>
          <p:nvPr>
            <p:ph idx="4" type="pic"/>
          </p:nvPr>
        </p:nvSpPr>
        <p:spPr>
          <a:xfrm>
            <a:off x="536971" y="500555"/>
            <a:ext cx="7586100" cy="9806400"/>
          </a:xfrm>
          <a:prstGeom prst="roundRect">
            <a:avLst>
              <a:gd fmla="val 2668" name="adj"/>
            </a:avLst>
          </a:prstGeom>
          <a:noFill/>
          <a:ln>
            <a:noFill/>
          </a:ln>
        </p:spPr>
      </p:sp>
      <p:sp>
        <p:nvSpPr>
          <p:cNvPr id="3853" name="Google Shape;3853;p385"/>
          <p:cNvSpPr/>
          <p:nvPr>
            <p:ph idx="5" type="pic"/>
          </p:nvPr>
        </p:nvSpPr>
        <p:spPr>
          <a:xfrm>
            <a:off x="8416990" y="500555"/>
            <a:ext cx="7586100" cy="9806400"/>
          </a:xfrm>
          <a:prstGeom prst="roundRect">
            <a:avLst>
              <a:gd fmla="val 2668" name="adj"/>
            </a:avLst>
          </a:prstGeom>
          <a:noFill/>
          <a:ln>
            <a:noFill/>
          </a:ln>
        </p:spPr>
      </p:sp>
      <p:sp>
        <p:nvSpPr>
          <p:cNvPr id="3854" name="Google Shape;3854;p385"/>
          <p:cNvSpPr/>
          <p:nvPr>
            <p:ph idx="6" type="pic"/>
          </p:nvPr>
        </p:nvSpPr>
        <p:spPr>
          <a:xfrm>
            <a:off x="16297009" y="500555"/>
            <a:ext cx="7586100" cy="9806400"/>
          </a:xfrm>
          <a:prstGeom prst="roundRect">
            <a:avLst>
              <a:gd fmla="val 2668" name="adj"/>
            </a:avLst>
          </a:prstGeom>
          <a:noFill/>
          <a:ln>
            <a:noFill/>
          </a:ln>
        </p:spPr>
      </p:sp>
    </p:spTree>
  </p:cSld>
  <p:clrMapOvr>
    <a:masterClrMapping/>
  </p:clrMapOvr>
</p:sldLayout>
</file>

<file path=ppt/slideLayouts/slideLayout3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gs + body – Dark">
  <p:cSld name="4 imgs + body – Dark">
    <p:bg>
      <p:bgPr>
        <a:solidFill>
          <a:srgbClr val="000000"/>
        </a:solidFill>
      </p:bgPr>
    </p:bg>
    <p:spTree>
      <p:nvGrpSpPr>
        <p:cNvPr id="3855" name="Shape 3855"/>
        <p:cNvGrpSpPr/>
        <p:nvPr/>
      </p:nvGrpSpPr>
      <p:grpSpPr>
        <a:xfrm>
          <a:off x="0" y="0"/>
          <a:ext cx="0" cy="0"/>
          <a:chOff x="0" y="0"/>
          <a:chExt cx="0" cy="0"/>
        </a:xfrm>
      </p:grpSpPr>
      <p:sp>
        <p:nvSpPr>
          <p:cNvPr id="3856" name="Google Shape;3856;p386"/>
          <p:cNvSpPr txBox="1"/>
          <p:nvPr>
            <p:ph idx="1" type="body"/>
          </p:nvPr>
        </p:nvSpPr>
        <p:spPr>
          <a:xfrm>
            <a:off x="536873" y="10656670"/>
            <a:ext cx="5644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57" name="Google Shape;3857;p386"/>
          <p:cNvSpPr txBox="1"/>
          <p:nvPr>
            <p:ph idx="2" type="body"/>
          </p:nvPr>
        </p:nvSpPr>
        <p:spPr>
          <a:xfrm>
            <a:off x="6433707" y="10656670"/>
            <a:ext cx="5644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58" name="Google Shape;3858;p386"/>
          <p:cNvSpPr txBox="1"/>
          <p:nvPr>
            <p:ph idx="3" type="body"/>
          </p:nvPr>
        </p:nvSpPr>
        <p:spPr>
          <a:xfrm>
            <a:off x="12330541" y="10656670"/>
            <a:ext cx="5644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59" name="Google Shape;3859;p386"/>
          <p:cNvSpPr txBox="1"/>
          <p:nvPr>
            <p:ph idx="4" type="body"/>
          </p:nvPr>
        </p:nvSpPr>
        <p:spPr>
          <a:xfrm>
            <a:off x="18227376" y="10656670"/>
            <a:ext cx="5644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60" name="Google Shape;3860;p386"/>
          <p:cNvSpPr/>
          <p:nvPr>
            <p:ph idx="5" type="pic"/>
          </p:nvPr>
        </p:nvSpPr>
        <p:spPr>
          <a:xfrm>
            <a:off x="536972" y="500555"/>
            <a:ext cx="5619600" cy="9806400"/>
          </a:xfrm>
          <a:prstGeom prst="roundRect">
            <a:avLst>
              <a:gd fmla="val 3132" name="adj"/>
            </a:avLst>
          </a:prstGeom>
          <a:noFill/>
          <a:ln>
            <a:noFill/>
          </a:ln>
        </p:spPr>
      </p:sp>
      <p:sp>
        <p:nvSpPr>
          <p:cNvPr id="3861" name="Google Shape;3861;p386"/>
          <p:cNvSpPr/>
          <p:nvPr>
            <p:ph idx="6" type="pic"/>
          </p:nvPr>
        </p:nvSpPr>
        <p:spPr>
          <a:xfrm>
            <a:off x="6442065" y="500555"/>
            <a:ext cx="5619600" cy="9806400"/>
          </a:xfrm>
          <a:prstGeom prst="roundRect">
            <a:avLst>
              <a:gd fmla="val 3132" name="adj"/>
            </a:avLst>
          </a:prstGeom>
          <a:noFill/>
          <a:ln>
            <a:noFill/>
          </a:ln>
        </p:spPr>
      </p:sp>
      <p:sp>
        <p:nvSpPr>
          <p:cNvPr id="3862" name="Google Shape;3862;p386"/>
          <p:cNvSpPr/>
          <p:nvPr>
            <p:ph idx="7" type="pic"/>
          </p:nvPr>
        </p:nvSpPr>
        <p:spPr>
          <a:xfrm>
            <a:off x="12347158" y="500555"/>
            <a:ext cx="5619600" cy="9806400"/>
          </a:xfrm>
          <a:prstGeom prst="roundRect">
            <a:avLst>
              <a:gd fmla="val 3132" name="adj"/>
            </a:avLst>
          </a:prstGeom>
          <a:noFill/>
          <a:ln>
            <a:noFill/>
          </a:ln>
        </p:spPr>
      </p:sp>
      <p:sp>
        <p:nvSpPr>
          <p:cNvPr id="3863" name="Google Shape;3863;p386"/>
          <p:cNvSpPr/>
          <p:nvPr>
            <p:ph idx="8" type="pic"/>
          </p:nvPr>
        </p:nvSpPr>
        <p:spPr>
          <a:xfrm>
            <a:off x="18252250" y="500555"/>
            <a:ext cx="5619600" cy="9806400"/>
          </a:xfrm>
          <a:prstGeom prst="roundRect">
            <a:avLst>
              <a:gd fmla="val 3132" name="adj"/>
            </a:avLst>
          </a:prstGeom>
          <a:noFill/>
          <a:ln>
            <a:noFill/>
          </a:ln>
        </p:spPr>
      </p:sp>
    </p:spTree>
  </p:cSld>
  <p:clrMapOvr>
    <a:masterClrMapping/>
  </p:clrMapOvr>
</p:sldLayout>
</file>

<file path=ppt/slideLayouts/slideLayout3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gs + titles – Dark">
  <p:cSld name="4 imgs + titles – Dark">
    <p:bg>
      <p:bgPr>
        <a:solidFill>
          <a:srgbClr val="000000"/>
        </a:solidFill>
      </p:bgPr>
    </p:bg>
    <p:spTree>
      <p:nvGrpSpPr>
        <p:cNvPr id="3864" name="Shape 3864"/>
        <p:cNvGrpSpPr/>
        <p:nvPr/>
      </p:nvGrpSpPr>
      <p:grpSpPr>
        <a:xfrm>
          <a:off x="0" y="0"/>
          <a:ext cx="0" cy="0"/>
          <a:chOff x="0" y="0"/>
          <a:chExt cx="0" cy="0"/>
        </a:xfrm>
      </p:grpSpPr>
      <p:sp>
        <p:nvSpPr>
          <p:cNvPr id="3865" name="Google Shape;3865;p387"/>
          <p:cNvSpPr txBox="1"/>
          <p:nvPr>
            <p:ph idx="1" type="body"/>
          </p:nvPr>
        </p:nvSpPr>
        <p:spPr>
          <a:xfrm>
            <a:off x="536873" y="10656670"/>
            <a:ext cx="56445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66" name="Google Shape;3866;p387"/>
          <p:cNvSpPr txBox="1"/>
          <p:nvPr>
            <p:ph idx="2" type="body"/>
          </p:nvPr>
        </p:nvSpPr>
        <p:spPr>
          <a:xfrm>
            <a:off x="6433707" y="10656670"/>
            <a:ext cx="56445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67" name="Google Shape;3867;p387"/>
          <p:cNvSpPr txBox="1"/>
          <p:nvPr>
            <p:ph idx="3" type="body"/>
          </p:nvPr>
        </p:nvSpPr>
        <p:spPr>
          <a:xfrm>
            <a:off x="12330541" y="10656670"/>
            <a:ext cx="56445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68" name="Google Shape;3868;p387"/>
          <p:cNvSpPr txBox="1"/>
          <p:nvPr>
            <p:ph idx="4" type="body"/>
          </p:nvPr>
        </p:nvSpPr>
        <p:spPr>
          <a:xfrm>
            <a:off x="18227376" y="10656670"/>
            <a:ext cx="56445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69" name="Google Shape;3869;p387"/>
          <p:cNvSpPr/>
          <p:nvPr>
            <p:ph idx="5" type="pic"/>
          </p:nvPr>
        </p:nvSpPr>
        <p:spPr>
          <a:xfrm>
            <a:off x="536972" y="500555"/>
            <a:ext cx="5619600" cy="9806400"/>
          </a:xfrm>
          <a:prstGeom prst="roundRect">
            <a:avLst>
              <a:gd fmla="val 3132" name="adj"/>
            </a:avLst>
          </a:prstGeom>
          <a:noFill/>
          <a:ln>
            <a:noFill/>
          </a:ln>
        </p:spPr>
      </p:sp>
      <p:sp>
        <p:nvSpPr>
          <p:cNvPr id="3870" name="Google Shape;3870;p387"/>
          <p:cNvSpPr/>
          <p:nvPr>
            <p:ph idx="6" type="pic"/>
          </p:nvPr>
        </p:nvSpPr>
        <p:spPr>
          <a:xfrm>
            <a:off x="6442065" y="500555"/>
            <a:ext cx="5619600" cy="9806400"/>
          </a:xfrm>
          <a:prstGeom prst="roundRect">
            <a:avLst>
              <a:gd fmla="val 3132" name="adj"/>
            </a:avLst>
          </a:prstGeom>
          <a:noFill/>
          <a:ln>
            <a:noFill/>
          </a:ln>
        </p:spPr>
      </p:sp>
      <p:sp>
        <p:nvSpPr>
          <p:cNvPr id="3871" name="Google Shape;3871;p387"/>
          <p:cNvSpPr/>
          <p:nvPr>
            <p:ph idx="7" type="pic"/>
          </p:nvPr>
        </p:nvSpPr>
        <p:spPr>
          <a:xfrm>
            <a:off x="12347158" y="500555"/>
            <a:ext cx="5619600" cy="9806400"/>
          </a:xfrm>
          <a:prstGeom prst="roundRect">
            <a:avLst>
              <a:gd fmla="val 3132" name="adj"/>
            </a:avLst>
          </a:prstGeom>
          <a:noFill/>
          <a:ln>
            <a:noFill/>
          </a:ln>
        </p:spPr>
      </p:sp>
      <p:sp>
        <p:nvSpPr>
          <p:cNvPr id="3872" name="Google Shape;3872;p387"/>
          <p:cNvSpPr/>
          <p:nvPr>
            <p:ph idx="8" type="pic"/>
          </p:nvPr>
        </p:nvSpPr>
        <p:spPr>
          <a:xfrm>
            <a:off x="18252250" y="500555"/>
            <a:ext cx="5619600" cy="9806400"/>
          </a:xfrm>
          <a:prstGeom prst="roundRect">
            <a:avLst>
              <a:gd fmla="val 3132" name="adj"/>
            </a:avLst>
          </a:prstGeom>
          <a:noFill/>
          <a:ln>
            <a:noFill/>
          </a:ln>
        </p:spPr>
      </p:sp>
    </p:spTree>
  </p:cSld>
  <p:clrMapOvr>
    <a:masterClrMapping/>
  </p:clrMapOvr>
</p:sldLayout>
</file>

<file path=ppt/slideLayouts/slideLayout3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imgs + body – Dark">
  <p:cSld name="5 imgs + body – Dark">
    <p:bg>
      <p:bgPr>
        <a:solidFill>
          <a:srgbClr val="000000"/>
        </a:solidFill>
      </p:bgPr>
    </p:bg>
    <p:spTree>
      <p:nvGrpSpPr>
        <p:cNvPr id="3873" name="Shape 3873"/>
        <p:cNvGrpSpPr/>
        <p:nvPr/>
      </p:nvGrpSpPr>
      <p:grpSpPr>
        <a:xfrm>
          <a:off x="0" y="0"/>
          <a:ext cx="0" cy="0"/>
          <a:chOff x="0" y="0"/>
          <a:chExt cx="0" cy="0"/>
        </a:xfrm>
      </p:grpSpPr>
      <p:sp>
        <p:nvSpPr>
          <p:cNvPr id="3874" name="Google Shape;3874;p388"/>
          <p:cNvSpPr txBox="1"/>
          <p:nvPr>
            <p:ph idx="1" type="body"/>
          </p:nvPr>
        </p:nvSpPr>
        <p:spPr>
          <a:xfrm>
            <a:off x="536873" y="10656670"/>
            <a:ext cx="4453800" cy="20973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75" name="Google Shape;3875;p388"/>
          <p:cNvSpPr txBox="1"/>
          <p:nvPr>
            <p:ph idx="2" type="body"/>
          </p:nvPr>
        </p:nvSpPr>
        <p:spPr>
          <a:xfrm>
            <a:off x="5251078" y="10656670"/>
            <a:ext cx="4453800" cy="20973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76" name="Google Shape;3876;p388"/>
          <p:cNvSpPr txBox="1"/>
          <p:nvPr>
            <p:ph idx="3" type="body"/>
          </p:nvPr>
        </p:nvSpPr>
        <p:spPr>
          <a:xfrm>
            <a:off x="9965283" y="10656670"/>
            <a:ext cx="4453800" cy="20973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77" name="Google Shape;3877;p388"/>
          <p:cNvSpPr txBox="1"/>
          <p:nvPr>
            <p:ph idx="4" type="body"/>
          </p:nvPr>
        </p:nvSpPr>
        <p:spPr>
          <a:xfrm>
            <a:off x="14679488" y="10656670"/>
            <a:ext cx="4453800" cy="20973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78" name="Google Shape;3878;p388"/>
          <p:cNvSpPr txBox="1"/>
          <p:nvPr>
            <p:ph idx="5" type="body"/>
          </p:nvPr>
        </p:nvSpPr>
        <p:spPr>
          <a:xfrm>
            <a:off x="19393693" y="10656670"/>
            <a:ext cx="4453800" cy="20973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79" name="Google Shape;3879;p388"/>
          <p:cNvSpPr/>
          <p:nvPr>
            <p:ph idx="6" type="pic"/>
          </p:nvPr>
        </p:nvSpPr>
        <p:spPr>
          <a:xfrm>
            <a:off x="536972" y="500555"/>
            <a:ext cx="4453800" cy="9806400"/>
          </a:xfrm>
          <a:prstGeom prst="roundRect">
            <a:avLst>
              <a:gd fmla="val 3802" name="adj"/>
            </a:avLst>
          </a:prstGeom>
          <a:noFill/>
          <a:ln>
            <a:noFill/>
          </a:ln>
        </p:spPr>
      </p:sp>
      <p:sp>
        <p:nvSpPr>
          <p:cNvPr id="3880" name="Google Shape;3880;p388"/>
          <p:cNvSpPr/>
          <p:nvPr>
            <p:ph idx="7" type="pic"/>
          </p:nvPr>
        </p:nvSpPr>
        <p:spPr>
          <a:xfrm>
            <a:off x="5251152" y="500555"/>
            <a:ext cx="4453800" cy="9806400"/>
          </a:xfrm>
          <a:prstGeom prst="roundRect">
            <a:avLst>
              <a:gd fmla="val 3802" name="adj"/>
            </a:avLst>
          </a:prstGeom>
          <a:noFill/>
          <a:ln>
            <a:noFill/>
          </a:ln>
        </p:spPr>
      </p:sp>
      <p:sp>
        <p:nvSpPr>
          <p:cNvPr id="3881" name="Google Shape;3881;p388"/>
          <p:cNvSpPr/>
          <p:nvPr>
            <p:ph idx="8" type="pic"/>
          </p:nvPr>
        </p:nvSpPr>
        <p:spPr>
          <a:xfrm>
            <a:off x="9965332" y="500555"/>
            <a:ext cx="4453800" cy="9806400"/>
          </a:xfrm>
          <a:prstGeom prst="roundRect">
            <a:avLst>
              <a:gd fmla="val 3802" name="adj"/>
            </a:avLst>
          </a:prstGeom>
          <a:noFill/>
          <a:ln>
            <a:noFill/>
          </a:ln>
        </p:spPr>
      </p:sp>
      <p:sp>
        <p:nvSpPr>
          <p:cNvPr id="3882" name="Google Shape;3882;p388"/>
          <p:cNvSpPr/>
          <p:nvPr>
            <p:ph idx="9" type="pic"/>
          </p:nvPr>
        </p:nvSpPr>
        <p:spPr>
          <a:xfrm>
            <a:off x="14679512" y="500555"/>
            <a:ext cx="4453800" cy="9806400"/>
          </a:xfrm>
          <a:prstGeom prst="roundRect">
            <a:avLst>
              <a:gd fmla="val 3802" name="adj"/>
            </a:avLst>
          </a:prstGeom>
          <a:noFill/>
          <a:ln>
            <a:noFill/>
          </a:ln>
        </p:spPr>
      </p:sp>
      <p:sp>
        <p:nvSpPr>
          <p:cNvPr id="3883" name="Google Shape;3883;p388"/>
          <p:cNvSpPr/>
          <p:nvPr>
            <p:ph idx="13" type="pic"/>
          </p:nvPr>
        </p:nvSpPr>
        <p:spPr>
          <a:xfrm>
            <a:off x="19393693" y="500555"/>
            <a:ext cx="4453800" cy="9806400"/>
          </a:xfrm>
          <a:prstGeom prst="roundRect">
            <a:avLst>
              <a:gd fmla="val 3802" name="adj"/>
            </a:avLst>
          </a:prstGeom>
          <a:noFill/>
          <a:ln>
            <a:noFill/>
          </a:ln>
        </p:spPr>
      </p:sp>
    </p:spTree>
  </p:cSld>
  <p:clrMapOvr>
    <a:masterClrMapping/>
  </p:clrMapOvr>
</p:sldLayout>
</file>

<file path=ppt/slideLayouts/slideLayout3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imgs + titles – Dark">
  <p:cSld name="5 imgs + titles – Dark">
    <p:bg>
      <p:bgPr>
        <a:solidFill>
          <a:srgbClr val="000000"/>
        </a:solidFill>
      </p:bgPr>
    </p:bg>
    <p:spTree>
      <p:nvGrpSpPr>
        <p:cNvPr id="3884" name="Shape 3884"/>
        <p:cNvGrpSpPr/>
        <p:nvPr/>
      </p:nvGrpSpPr>
      <p:grpSpPr>
        <a:xfrm>
          <a:off x="0" y="0"/>
          <a:ext cx="0" cy="0"/>
          <a:chOff x="0" y="0"/>
          <a:chExt cx="0" cy="0"/>
        </a:xfrm>
      </p:grpSpPr>
      <p:sp>
        <p:nvSpPr>
          <p:cNvPr id="3885" name="Google Shape;3885;p389"/>
          <p:cNvSpPr txBox="1"/>
          <p:nvPr>
            <p:ph idx="1" type="body"/>
          </p:nvPr>
        </p:nvSpPr>
        <p:spPr>
          <a:xfrm>
            <a:off x="536873" y="10656670"/>
            <a:ext cx="44538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86" name="Google Shape;3886;p389"/>
          <p:cNvSpPr txBox="1"/>
          <p:nvPr>
            <p:ph idx="2" type="body"/>
          </p:nvPr>
        </p:nvSpPr>
        <p:spPr>
          <a:xfrm>
            <a:off x="5251078" y="10656670"/>
            <a:ext cx="44538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87" name="Google Shape;3887;p389"/>
          <p:cNvSpPr txBox="1"/>
          <p:nvPr>
            <p:ph idx="3" type="body"/>
          </p:nvPr>
        </p:nvSpPr>
        <p:spPr>
          <a:xfrm>
            <a:off x="9965283" y="10656670"/>
            <a:ext cx="44538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88" name="Google Shape;3888;p389"/>
          <p:cNvSpPr txBox="1"/>
          <p:nvPr>
            <p:ph idx="4" type="body"/>
          </p:nvPr>
        </p:nvSpPr>
        <p:spPr>
          <a:xfrm>
            <a:off x="14679488" y="10656670"/>
            <a:ext cx="44538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89" name="Google Shape;3889;p389"/>
          <p:cNvSpPr txBox="1"/>
          <p:nvPr>
            <p:ph idx="5" type="body"/>
          </p:nvPr>
        </p:nvSpPr>
        <p:spPr>
          <a:xfrm>
            <a:off x="19393693" y="10656670"/>
            <a:ext cx="4453800" cy="11367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90" name="Google Shape;3890;p389"/>
          <p:cNvSpPr/>
          <p:nvPr>
            <p:ph idx="6" type="pic"/>
          </p:nvPr>
        </p:nvSpPr>
        <p:spPr>
          <a:xfrm>
            <a:off x="536972" y="500555"/>
            <a:ext cx="4453800" cy="9806400"/>
          </a:xfrm>
          <a:prstGeom prst="roundRect">
            <a:avLst>
              <a:gd fmla="val 3802" name="adj"/>
            </a:avLst>
          </a:prstGeom>
          <a:noFill/>
          <a:ln>
            <a:noFill/>
          </a:ln>
        </p:spPr>
      </p:sp>
      <p:sp>
        <p:nvSpPr>
          <p:cNvPr id="3891" name="Google Shape;3891;p389"/>
          <p:cNvSpPr/>
          <p:nvPr>
            <p:ph idx="7" type="pic"/>
          </p:nvPr>
        </p:nvSpPr>
        <p:spPr>
          <a:xfrm>
            <a:off x="5251152" y="500555"/>
            <a:ext cx="4453800" cy="9806400"/>
          </a:xfrm>
          <a:prstGeom prst="roundRect">
            <a:avLst>
              <a:gd fmla="val 3802" name="adj"/>
            </a:avLst>
          </a:prstGeom>
          <a:noFill/>
          <a:ln>
            <a:noFill/>
          </a:ln>
        </p:spPr>
      </p:sp>
      <p:sp>
        <p:nvSpPr>
          <p:cNvPr id="3892" name="Google Shape;3892;p389"/>
          <p:cNvSpPr/>
          <p:nvPr>
            <p:ph idx="8" type="pic"/>
          </p:nvPr>
        </p:nvSpPr>
        <p:spPr>
          <a:xfrm>
            <a:off x="9965332" y="500555"/>
            <a:ext cx="4453800" cy="9806400"/>
          </a:xfrm>
          <a:prstGeom prst="roundRect">
            <a:avLst>
              <a:gd fmla="val 3802" name="adj"/>
            </a:avLst>
          </a:prstGeom>
          <a:noFill/>
          <a:ln>
            <a:noFill/>
          </a:ln>
        </p:spPr>
      </p:sp>
      <p:sp>
        <p:nvSpPr>
          <p:cNvPr id="3893" name="Google Shape;3893;p389"/>
          <p:cNvSpPr/>
          <p:nvPr>
            <p:ph idx="9" type="pic"/>
          </p:nvPr>
        </p:nvSpPr>
        <p:spPr>
          <a:xfrm>
            <a:off x="14679512" y="500555"/>
            <a:ext cx="4453800" cy="9806400"/>
          </a:xfrm>
          <a:prstGeom prst="roundRect">
            <a:avLst>
              <a:gd fmla="val 3802" name="adj"/>
            </a:avLst>
          </a:prstGeom>
          <a:noFill/>
          <a:ln>
            <a:noFill/>
          </a:ln>
        </p:spPr>
      </p:sp>
      <p:sp>
        <p:nvSpPr>
          <p:cNvPr id="3894" name="Google Shape;3894;p389"/>
          <p:cNvSpPr/>
          <p:nvPr>
            <p:ph idx="13" type="pic"/>
          </p:nvPr>
        </p:nvSpPr>
        <p:spPr>
          <a:xfrm>
            <a:off x="19393693" y="500555"/>
            <a:ext cx="4453800" cy="9806400"/>
          </a:xfrm>
          <a:prstGeom prst="roundRect">
            <a:avLst>
              <a:gd fmla="val 3802" name="adj"/>
            </a:avLst>
          </a:prstGeom>
          <a:noFill/>
          <a:ln>
            <a:noFill/>
          </a:ln>
        </p:spPr>
      </p:sp>
    </p:spTree>
  </p:cSld>
  <p:clrMapOvr>
    <a:masterClrMapping/>
  </p:clrMapOvr>
</p:sldLayout>
</file>

<file path=ppt/slideLayouts/slideLayout3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gs grid – Dark">
  <p:cSld name="4 imgs grid – Dark">
    <p:bg>
      <p:bgPr>
        <a:solidFill>
          <a:srgbClr val="000000"/>
        </a:solidFill>
      </p:bgPr>
    </p:bg>
    <p:spTree>
      <p:nvGrpSpPr>
        <p:cNvPr id="3895" name="Shape 3895"/>
        <p:cNvGrpSpPr/>
        <p:nvPr/>
      </p:nvGrpSpPr>
      <p:grpSpPr>
        <a:xfrm>
          <a:off x="0" y="0"/>
          <a:ext cx="0" cy="0"/>
          <a:chOff x="0" y="0"/>
          <a:chExt cx="0" cy="0"/>
        </a:xfrm>
      </p:grpSpPr>
      <p:sp>
        <p:nvSpPr>
          <p:cNvPr id="3896" name="Google Shape;3896;p390"/>
          <p:cNvSpPr/>
          <p:nvPr>
            <p:ph idx="2" type="pic"/>
          </p:nvPr>
        </p:nvSpPr>
        <p:spPr>
          <a:xfrm>
            <a:off x="18227375" y="6989268"/>
            <a:ext cx="5619900" cy="6226200"/>
          </a:xfrm>
          <a:prstGeom prst="roundRect">
            <a:avLst>
              <a:gd fmla="val 3438" name="adj"/>
            </a:avLst>
          </a:prstGeom>
          <a:noFill/>
          <a:ln>
            <a:noFill/>
          </a:ln>
        </p:spPr>
      </p:sp>
      <p:sp>
        <p:nvSpPr>
          <p:cNvPr id="3897" name="Google Shape;3897;p390"/>
          <p:cNvSpPr/>
          <p:nvPr>
            <p:ph idx="3" type="pic"/>
          </p:nvPr>
        </p:nvSpPr>
        <p:spPr>
          <a:xfrm>
            <a:off x="12334047" y="6989268"/>
            <a:ext cx="5619900" cy="6226200"/>
          </a:xfrm>
          <a:prstGeom prst="roundRect">
            <a:avLst>
              <a:gd fmla="val 3438" name="adj"/>
            </a:avLst>
          </a:prstGeom>
          <a:noFill/>
          <a:ln>
            <a:noFill/>
          </a:ln>
        </p:spPr>
      </p:sp>
      <p:sp>
        <p:nvSpPr>
          <p:cNvPr id="3898" name="Google Shape;3898;p390"/>
          <p:cNvSpPr/>
          <p:nvPr>
            <p:ph idx="4" type="pic"/>
          </p:nvPr>
        </p:nvSpPr>
        <p:spPr>
          <a:xfrm>
            <a:off x="536972" y="500555"/>
            <a:ext cx="11512800" cy="12714900"/>
          </a:xfrm>
          <a:prstGeom prst="roundRect">
            <a:avLst>
              <a:gd fmla="val 1663" name="adj"/>
            </a:avLst>
          </a:prstGeom>
          <a:noFill/>
          <a:ln>
            <a:noFill/>
          </a:ln>
        </p:spPr>
      </p:sp>
      <p:sp>
        <p:nvSpPr>
          <p:cNvPr id="3899" name="Google Shape;3899;p390"/>
          <p:cNvSpPr/>
          <p:nvPr>
            <p:ph idx="5" type="pic"/>
          </p:nvPr>
        </p:nvSpPr>
        <p:spPr>
          <a:xfrm>
            <a:off x="12334047" y="500555"/>
            <a:ext cx="11512800" cy="6226200"/>
          </a:xfrm>
          <a:prstGeom prst="roundRect">
            <a:avLst>
              <a:gd fmla="val 3438" name="adj"/>
            </a:avLst>
          </a:prstGeom>
          <a:noFill/>
          <a:ln>
            <a:noFill/>
          </a:ln>
        </p:spPr>
      </p:sp>
    </p:spTree>
  </p:cSld>
  <p:clrMapOvr>
    <a:masterClrMapping/>
  </p:clrMapOvr>
</p:sldLayout>
</file>

<file path=ppt/slideLayouts/slideLayout3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Dark">
  <p:cSld name="3 imgs grid – Dark">
    <p:bg>
      <p:bgPr>
        <a:solidFill>
          <a:srgbClr val="000000"/>
        </a:solidFill>
      </p:bgPr>
    </p:bg>
    <p:spTree>
      <p:nvGrpSpPr>
        <p:cNvPr id="3900" name="Shape 3900"/>
        <p:cNvGrpSpPr/>
        <p:nvPr/>
      </p:nvGrpSpPr>
      <p:grpSpPr>
        <a:xfrm>
          <a:off x="0" y="0"/>
          <a:ext cx="0" cy="0"/>
          <a:chOff x="0" y="0"/>
          <a:chExt cx="0" cy="0"/>
        </a:xfrm>
      </p:grpSpPr>
      <p:sp>
        <p:nvSpPr>
          <p:cNvPr id="3901" name="Google Shape;3901;p391"/>
          <p:cNvSpPr/>
          <p:nvPr>
            <p:ph idx="2" type="pic"/>
          </p:nvPr>
        </p:nvSpPr>
        <p:spPr>
          <a:xfrm>
            <a:off x="536972" y="500555"/>
            <a:ext cx="11512800" cy="12714900"/>
          </a:xfrm>
          <a:prstGeom prst="roundRect">
            <a:avLst>
              <a:gd fmla="val 1663" name="adj"/>
            </a:avLst>
          </a:prstGeom>
          <a:noFill/>
          <a:ln>
            <a:noFill/>
          </a:ln>
        </p:spPr>
      </p:sp>
      <p:sp>
        <p:nvSpPr>
          <p:cNvPr id="3902" name="Google Shape;3902;p391"/>
          <p:cNvSpPr/>
          <p:nvPr>
            <p:ph idx="3" type="pic"/>
          </p:nvPr>
        </p:nvSpPr>
        <p:spPr>
          <a:xfrm>
            <a:off x="18227375" y="500362"/>
            <a:ext cx="5619900" cy="12715200"/>
          </a:xfrm>
          <a:prstGeom prst="roundRect">
            <a:avLst>
              <a:gd fmla="val 3438" name="adj"/>
            </a:avLst>
          </a:prstGeom>
          <a:noFill/>
          <a:ln>
            <a:noFill/>
          </a:ln>
        </p:spPr>
      </p:sp>
      <p:sp>
        <p:nvSpPr>
          <p:cNvPr id="3903" name="Google Shape;3903;p391"/>
          <p:cNvSpPr/>
          <p:nvPr>
            <p:ph idx="4" type="pic"/>
          </p:nvPr>
        </p:nvSpPr>
        <p:spPr>
          <a:xfrm>
            <a:off x="12334047" y="500362"/>
            <a:ext cx="5619900" cy="12715200"/>
          </a:xfrm>
          <a:prstGeom prst="roundRect">
            <a:avLst>
              <a:gd fmla="val 3438" name="adj"/>
            </a:avLst>
          </a:prstGeom>
          <a:noFill/>
          <a:ln>
            <a:noFill/>
          </a:ln>
        </p:spPr>
      </p:sp>
    </p:spTree>
  </p:cSld>
  <p:clrMapOvr>
    <a:masterClrMapping/>
  </p:clrMapOvr>
</p:sldLayout>
</file>

<file path=ppt/slideLayouts/slideLayout3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body – Dark">
  <p:cSld name="3 imgs grid + body – Dark">
    <p:bg>
      <p:bgPr>
        <a:solidFill>
          <a:srgbClr val="000000"/>
        </a:solidFill>
      </p:bgPr>
    </p:bg>
    <p:spTree>
      <p:nvGrpSpPr>
        <p:cNvPr id="3904" name="Shape 3904"/>
        <p:cNvGrpSpPr/>
        <p:nvPr/>
      </p:nvGrpSpPr>
      <p:grpSpPr>
        <a:xfrm>
          <a:off x="0" y="0"/>
          <a:ext cx="0" cy="0"/>
          <a:chOff x="0" y="0"/>
          <a:chExt cx="0" cy="0"/>
        </a:xfrm>
      </p:grpSpPr>
      <p:sp>
        <p:nvSpPr>
          <p:cNvPr id="3905" name="Google Shape;3905;p392"/>
          <p:cNvSpPr/>
          <p:nvPr>
            <p:ph idx="2" type="pic"/>
          </p:nvPr>
        </p:nvSpPr>
        <p:spPr>
          <a:xfrm>
            <a:off x="18227375" y="4659566"/>
            <a:ext cx="5619900" cy="12715200"/>
          </a:xfrm>
          <a:prstGeom prst="roundRect">
            <a:avLst>
              <a:gd fmla="val 3438" name="adj"/>
            </a:avLst>
          </a:prstGeom>
          <a:noFill/>
          <a:ln>
            <a:noFill/>
          </a:ln>
        </p:spPr>
      </p:sp>
      <p:sp>
        <p:nvSpPr>
          <p:cNvPr id="3906" name="Google Shape;3906;p392"/>
          <p:cNvSpPr/>
          <p:nvPr>
            <p:ph idx="3" type="pic"/>
          </p:nvPr>
        </p:nvSpPr>
        <p:spPr>
          <a:xfrm>
            <a:off x="12334047" y="-4557702"/>
            <a:ext cx="5619900" cy="12715200"/>
          </a:xfrm>
          <a:prstGeom prst="roundRect">
            <a:avLst>
              <a:gd fmla="val 3438" name="adj"/>
            </a:avLst>
          </a:prstGeom>
          <a:noFill/>
          <a:ln>
            <a:noFill/>
          </a:ln>
        </p:spPr>
      </p:sp>
      <p:sp>
        <p:nvSpPr>
          <p:cNvPr id="3907" name="Google Shape;3907;p392"/>
          <p:cNvSpPr/>
          <p:nvPr>
            <p:ph idx="4" type="pic"/>
          </p:nvPr>
        </p:nvSpPr>
        <p:spPr>
          <a:xfrm>
            <a:off x="536972" y="500555"/>
            <a:ext cx="11512800" cy="12714900"/>
          </a:xfrm>
          <a:prstGeom prst="roundRect">
            <a:avLst>
              <a:gd fmla="val 1663" name="adj"/>
            </a:avLst>
          </a:prstGeom>
          <a:noFill/>
          <a:ln>
            <a:noFill/>
          </a:ln>
        </p:spPr>
      </p:sp>
      <p:sp>
        <p:nvSpPr>
          <p:cNvPr id="3908" name="Google Shape;3908;p392"/>
          <p:cNvSpPr txBox="1"/>
          <p:nvPr>
            <p:ph idx="1" type="body"/>
          </p:nvPr>
        </p:nvSpPr>
        <p:spPr>
          <a:xfrm>
            <a:off x="12342297" y="8510963"/>
            <a:ext cx="5611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09" name="Google Shape;3909;p392"/>
          <p:cNvSpPr txBox="1"/>
          <p:nvPr>
            <p:ph idx="5" type="body"/>
          </p:nvPr>
        </p:nvSpPr>
        <p:spPr>
          <a:xfrm>
            <a:off x="18239122" y="1392805"/>
            <a:ext cx="5611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 sections 3">
  <p:cSld name="Title + body + 2 img sections 3">
    <p:spTree>
      <p:nvGrpSpPr>
        <p:cNvPr id="358" name="Shape 358"/>
        <p:cNvGrpSpPr/>
        <p:nvPr/>
      </p:nvGrpSpPr>
      <p:grpSpPr>
        <a:xfrm>
          <a:off x="0" y="0"/>
          <a:ext cx="0" cy="0"/>
          <a:chOff x="0" y="0"/>
          <a:chExt cx="0" cy="0"/>
        </a:xfrm>
      </p:grpSpPr>
      <p:sp>
        <p:nvSpPr>
          <p:cNvPr id="359" name="Google Shape;359;p40"/>
          <p:cNvSpPr/>
          <p:nvPr>
            <p:ph idx="2" type="pic"/>
          </p:nvPr>
        </p:nvSpPr>
        <p:spPr>
          <a:xfrm>
            <a:off x="15291692" y="507999"/>
            <a:ext cx="8555435" cy="12715081"/>
          </a:xfrm>
          <a:prstGeom prst="roundRect">
            <a:avLst>
              <a:gd fmla="val 3238" name="adj"/>
            </a:avLst>
          </a:prstGeom>
          <a:noFill/>
          <a:ln>
            <a:noFill/>
          </a:ln>
        </p:spPr>
      </p:sp>
      <p:sp>
        <p:nvSpPr>
          <p:cNvPr id="360" name="Google Shape;360;p40"/>
          <p:cNvSpPr/>
          <p:nvPr>
            <p:ph idx="3" type="pic"/>
          </p:nvPr>
        </p:nvSpPr>
        <p:spPr>
          <a:xfrm>
            <a:off x="6433797" y="507999"/>
            <a:ext cx="8555435" cy="12715081"/>
          </a:xfrm>
          <a:prstGeom prst="roundRect">
            <a:avLst>
              <a:gd fmla="val 3238" name="adj"/>
            </a:avLst>
          </a:prstGeom>
          <a:noFill/>
          <a:ln>
            <a:noFill/>
          </a:ln>
        </p:spPr>
      </p:sp>
      <p:sp>
        <p:nvSpPr>
          <p:cNvPr id="361" name="Google Shape;361;p40"/>
          <p:cNvSpPr txBox="1"/>
          <p:nvPr>
            <p:ph idx="1" type="body"/>
          </p:nvPr>
        </p:nvSpPr>
        <p:spPr>
          <a:xfrm>
            <a:off x="537007" y="2074843"/>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2" name="Google Shape;362;p40"/>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3" name="Google Shape;363;p40"/>
          <p:cNvSpPr/>
          <p:nvPr>
            <p:ph idx="4"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 name="Google Shape;364;p40"/>
          <p:cNvSpPr/>
          <p:nvPr>
            <p:ph idx="5"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title + body – Dark">
  <p:cSld name="3 imgs grid + title + body – Dark">
    <p:bg>
      <p:bgPr>
        <a:solidFill>
          <a:srgbClr val="000000"/>
        </a:solidFill>
      </p:bgPr>
    </p:bg>
    <p:spTree>
      <p:nvGrpSpPr>
        <p:cNvPr id="3910" name="Shape 3910"/>
        <p:cNvGrpSpPr/>
        <p:nvPr/>
      </p:nvGrpSpPr>
      <p:grpSpPr>
        <a:xfrm>
          <a:off x="0" y="0"/>
          <a:ext cx="0" cy="0"/>
          <a:chOff x="0" y="0"/>
          <a:chExt cx="0" cy="0"/>
        </a:xfrm>
      </p:grpSpPr>
      <p:sp>
        <p:nvSpPr>
          <p:cNvPr id="3911" name="Google Shape;3911;p393"/>
          <p:cNvSpPr/>
          <p:nvPr>
            <p:ph idx="2" type="pic"/>
          </p:nvPr>
        </p:nvSpPr>
        <p:spPr>
          <a:xfrm>
            <a:off x="536972" y="3406857"/>
            <a:ext cx="11512800" cy="9808500"/>
          </a:xfrm>
          <a:prstGeom prst="roundRect">
            <a:avLst>
              <a:gd fmla="val 1663" name="adj"/>
            </a:avLst>
          </a:prstGeom>
          <a:noFill/>
          <a:ln>
            <a:noFill/>
          </a:ln>
        </p:spPr>
      </p:sp>
      <p:sp>
        <p:nvSpPr>
          <p:cNvPr id="3912" name="Google Shape;3912;p393"/>
          <p:cNvSpPr/>
          <p:nvPr>
            <p:ph idx="3" type="pic"/>
          </p:nvPr>
        </p:nvSpPr>
        <p:spPr>
          <a:xfrm>
            <a:off x="18227375" y="4659566"/>
            <a:ext cx="5619900" cy="12715200"/>
          </a:xfrm>
          <a:prstGeom prst="roundRect">
            <a:avLst>
              <a:gd fmla="val 3438" name="adj"/>
            </a:avLst>
          </a:prstGeom>
          <a:noFill/>
          <a:ln>
            <a:noFill/>
          </a:ln>
        </p:spPr>
      </p:sp>
      <p:sp>
        <p:nvSpPr>
          <p:cNvPr id="3913" name="Google Shape;3913;p393"/>
          <p:cNvSpPr/>
          <p:nvPr>
            <p:ph idx="4" type="pic"/>
          </p:nvPr>
        </p:nvSpPr>
        <p:spPr>
          <a:xfrm>
            <a:off x="12334047" y="-4557702"/>
            <a:ext cx="5619900" cy="12715200"/>
          </a:xfrm>
          <a:prstGeom prst="roundRect">
            <a:avLst>
              <a:gd fmla="val 3438" name="adj"/>
            </a:avLst>
          </a:prstGeom>
          <a:noFill/>
          <a:ln>
            <a:noFill/>
          </a:ln>
        </p:spPr>
      </p:sp>
      <p:sp>
        <p:nvSpPr>
          <p:cNvPr id="3914" name="Google Shape;3914;p393"/>
          <p:cNvSpPr txBox="1"/>
          <p:nvPr>
            <p:ph idx="1" type="body"/>
          </p:nvPr>
        </p:nvSpPr>
        <p:spPr>
          <a:xfrm>
            <a:off x="12342297" y="8510963"/>
            <a:ext cx="5611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15" name="Google Shape;3915;p393"/>
          <p:cNvSpPr txBox="1"/>
          <p:nvPr>
            <p:ph idx="5" type="body"/>
          </p:nvPr>
        </p:nvSpPr>
        <p:spPr>
          <a:xfrm>
            <a:off x="18239122" y="1392805"/>
            <a:ext cx="5611500" cy="17589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16" name="Google Shape;3916;p393"/>
          <p:cNvSpPr txBox="1"/>
          <p:nvPr>
            <p:ph idx="6"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7" name="Google Shape;3917;p393"/>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title + body 2 – Dark">
  <p:cSld name="3 imgs grid + title + body 2 – Dark">
    <p:bg>
      <p:bgPr>
        <a:solidFill>
          <a:srgbClr val="000000"/>
        </a:solidFill>
      </p:bgPr>
    </p:bg>
    <p:spTree>
      <p:nvGrpSpPr>
        <p:cNvPr id="3918" name="Shape 3918"/>
        <p:cNvGrpSpPr/>
        <p:nvPr/>
      </p:nvGrpSpPr>
      <p:grpSpPr>
        <a:xfrm>
          <a:off x="0" y="0"/>
          <a:ext cx="0" cy="0"/>
          <a:chOff x="0" y="0"/>
          <a:chExt cx="0" cy="0"/>
        </a:xfrm>
      </p:grpSpPr>
      <p:sp>
        <p:nvSpPr>
          <p:cNvPr id="3919" name="Google Shape;3919;p394"/>
          <p:cNvSpPr/>
          <p:nvPr>
            <p:ph idx="2" type="pic"/>
          </p:nvPr>
        </p:nvSpPr>
        <p:spPr>
          <a:xfrm>
            <a:off x="536971" y="4218904"/>
            <a:ext cx="7586100" cy="9806400"/>
          </a:xfrm>
          <a:prstGeom prst="roundRect">
            <a:avLst>
              <a:gd fmla="val 1663" name="adj"/>
            </a:avLst>
          </a:prstGeom>
          <a:noFill/>
          <a:ln>
            <a:noFill/>
          </a:ln>
        </p:spPr>
      </p:sp>
      <p:sp>
        <p:nvSpPr>
          <p:cNvPr id="3920" name="Google Shape;3920;p394"/>
          <p:cNvSpPr/>
          <p:nvPr>
            <p:ph idx="3" type="pic"/>
          </p:nvPr>
        </p:nvSpPr>
        <p:spPr>
          <a:xfrm>
            <a:off x="8404621" y="-317296"/>
            <a:ext cx="7586100" cy="9806400"/>
          </a:xfrm>
          <a:prstGeom prst="roundRect">
            <a:avLst>
              <a:gd fmla="val 1663" name="adj"/>
            </a:avLst>
          </a:prstGeom>
          <a:noFill/>
          <a:ln>
            <a:noFill/>
          </a:ln>
        </p:spPr>
      </p:sp>
      <p:sp>
        <p:nvSpPr>
          <p:cNvPr id="3921" name="Google Shape;3921;p394"/>
          <p:cNvSpPr/>
          <p:nvPr>
            <p:ph idx="4" type="pic"/>
          </p:nvPr>
        </p:nvSpPr>
        <p:spPr>
          <a:xfrm>
            <a:off x="16260860" y="4218904"/>
            <a:ext cx="7586100" cy="9806400"/>
          </a:xfrm>
          <a:prstGeom prst="roundRect">
            <a:avLst>
              <a:gd fmla="val 1663" name="adj"/>
            </a:avLst>
          </a:prstGeom>
          <a:noFill/>
          <a:ln>
            <a:noFill/>
          </a:ln>
        </p:spPr>
      </p:sp>
      <p:sp>
        <p:nvSpPr>
          <p:cNvPr id="3922" name="Google Shape;3922;p394"/>
          <p:cNvSpPr txBox="1"/>
          <p:nvPr>
            <p:ph idx="1" type="body"/>
          </p:nvPr>
        </p:nvSpPr>
        <p:spPr>
          <a:xfrm>
            <a:off x="8413736" y="9799332"/>
            <a:ext cx="7580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23" name="Google Shape;3923;p394"/>
          <p:cNvSpPr txBox="1"/>
          <p:nvPr>
            <p:ph idx="5"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4" name="Google Shape;3924;p394"/>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25" name="Google Shape;3925;p394"/>
          <p:cNvSpPr txBox="1"/>
          <p:nvPr>
            <p:ph idx="6" type="body"/>
          </p:nvPr>
        </p:nvSpPr>
        <p:spPr>
          <a:xfrm>
            <a:off x="16272409" y="1709085"/>
            <a:ext cx="7580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imgs grid + body – Dark">
  <p:cSld name="8 imgs grid + body – Dark">
    <p:bg>
      <p:bgPr>
        <a:solidFill>
          <a:srgbClr val="000000"/>
        </a:solidFill>
      </p:bgPr>
    </p:bg>
    <p:spTree>
      <p:nvGrpSpPr>
        <p:cNvPr id="3926" name="Shape 3926"/>
        <p:cNvGrpSpPr/>
        <p:nvPr/>
      </p:nvGrpSpPr>
      <p:grpSpPr>
        <a:xfrm>
          <a:off x="0" y="0"/>
          <a:ext cx="0" cy="0"/>
          <a:chOff x="0" y="0"/>
          <a:chExt cx="0" cy="0"/>
        </a:xfrm>
      </p:grpSpPr>
      <p:sp>
        <p:nvSpPr>
          <p:cNvPr id="3927" name="Google Shape;3927;p395"/>
          <p:cNvSpPr txBox="1"/>
          <p:nvPr>
            <p:ph idx="1" type="body"/>
          </p:nvPr>
        </p:nvSpPr>
        <p:spPr>
          <a:xfrm>
            <a:off x="560498" y="4864367"/>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28" name="Google Shape;3928;p395"/>
          <p:cNvSpPr txBox="1"/>
          <p:nvPr>
            <p:ph idx="2" type="body"/>
          </p:nvPr>
        </p:nvSpPr>
        <p:spPr>
          <a:xfrm>
            <a:off x="6455468" y="4864367"/>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29" name="Google Shape;3929;p395"/>
          <p:cNvSpPr txBox="1"/>
          <p:nvPr>
            <p:ph idx="3" type="body"/>
          </p:nvPr>
        </p:nvSpPr>
        <p:spPr>
          <a:xfrm>
            <a:off x="12350438" y="4864367"/>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30" name="Google Shape;3930;p395"/>
          <p:cNvSpPr txBox="1"/>
          <p:nvPr>
            <p:ph idx="4" type="body"/>
          </p:nvPr>
        </p:nvSpPr>
        <p:spPr>
          <a:xfrm>
            <a:off x="18245407" y="4864367"/>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31" name="Google Shape;3931;p395"/>
          <p:cNvSpPr txBox="1"/>
          <p:nvPr>
            <p:ph idx="5" type="body"/>
          </p:nvPr>
        </p:nvSpPr>
        <p:spPr>
          <a:xfrm>
            <a:off x="560498" y="11378366"/>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32" name="Google Shape;3932;p395"/>
          <p:cNvSpPr txBox="1"/>
          <p:nvPr>
            <p:ph idx="6" type="body"/>
          </p:nvPr>
        </p:nvSpPr>
        <p:spPr>
          <a:xfrm>
            <a:off x="6455468" y="11378366"/>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33" name="Google Shape;3933;p395"/>
          <p:cNvSpPr txBox="1"/>
          <p:nvPr>
            <p:ph idx="7" type="body"/>
          </p:nvPr>
        </p:nvSpPr>
        <p:spPr>
          <a:xfrm>
            <a:off x="12350438" y="11378366"/>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34" name="Google Shape;3934;p395"/>
          <p:cNvSpPr txBox="1"/>
          <p:nvPr>
            <p:ph idx="8" type="body"/>
          </p:nvPr>
        </p:nvSpPr>
        <p:spPr>
          <a:xfrm>
            <a:off x="18245407" y="11378366"/>
            <a:ext cx="55935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35" name="Google Shape;3935;p395"/>
          <p:cNvSpPr/>
          <p:nvPr>
            <p:ph idx="9" type="pic"/>
          </p:nvPr>
        </p:nvSpPr>
        <p:spPr>
          <a:xfrm>
            <a:off x="536972" y="500554"/>
            <a:ext cx="5619600" cy="4013700"/>
          </a:xfrm>
          <a:prstGeom prst="roundRect">
            <a:avLst>
              <a:gd fmla="val 6731" name="adj"/>
            </a:avLst>
          </a:prstGeom>
          <a:noFill/>
          <a:ln>
            <a:noFill/>
          </a:ln>
        </p:spPr>
      </p:sp>
      <p:sp>
        <p:nvSpPr>
          <p:cNvPr id="3936" name="Google Shape;3936;p395"/>
          <p:cNvSpPr/>
          <p:nvPr>
            <p:ph idx="13" type="pic"/>
          </p:nvPr>
        </p:nvSpPr>
        <p:spPr>
          <a:xfrm>
            <a:off x="6433773" y="500554"/>
            <a:ext cx="5619600" cy="4013700"/>
          </a:xfrm>
          <a:prstGeom prst="roundRect">
            <a:avLst>
              <a:gd fmla="val 6731" name="adj"/>
            </a:avLst>
          </a:prstGeom>
          <a:noFill/>
          <a:ln>
            <a:noFill/>
          </a:ln>
        </p:spPr>
      </p:sp>
      <p:sp>
        <p:nvSpPr>
          <p:cNvPr id="3937" name="Google Shape;3937;p395"/>
          <p:cNvSpPr/>
          <p:nvPr>
            <p:ph idx="14" type="pic"/>
          </p:nvPr>
        </p:nvSpPr>
        <p:spPr>
          <a:xfrm>
            <a:off x="12330574" y="500554"/>
            <a:ext cx="5619600" cy="4013700"/>
          </a:xfrm>
          <a:prstGeom prst="roundRect">
            <a:avLst>
              <a:gd fmla="val 6731" name="adj"/>
            </a:avLst>
          </a:prstGeom>
          <a:noFill/>
          <a:ln>
            <a:noFill/>
          </a:ln>
        </p:spPr>
      </p:sp>
      <p:sp>
        <p:nvSpPr>
          <p:cNvPr id="3938" name="Google Shape;3938;p395"/>
          <p:cNvSpPr/>
          <p:nvPr>
            <p:ph idx="15" type="pic"/>
          </p:nvPr>
        </p:nvSpPr>
        <p:spPr>
          <a:xfrm>
            <a:off x="18227376" y="500554"/>
            <a:ext cx="5619600" cy="4013700"/>
          </a:xfrm>
          <a:prstGeom prst="roundRect">
            <a:avLst>
              <a:gd fmla="val 6731" name="adj"/>
            </a:avLst>
          </a:prstGeom>
          <a:noFill/>
          <a:ln>
            <a:noFill/>
          </a:ln>
        </p:spPr>
      </p:sp>
      <p:sp>
        <p:nvSpPr>
          <p:cNvPr id="3939" name="Google Shape;3939;p395"/>
          <p:cNvSpPr/>
          <p:nvPr>
            <p:ph idx="16" type="pic"/>
          </p:nvPr>
        </p:nvSpPr>
        <p:spPr>
          <a:xfrm>
            <a:off x="536972" y="7016927"/>
            <a:ext cx="5619600" cy="4013700"/>
          </a:xfrm>
          <a:prstGeom prst="roundRect">
            <a:avLst>
              <a:gd fmla="val 6731" name="adj"/>
            </a:avLst>
          </a:prstGeom>
          <a:noFill/>
          <a:ln>
            <a:noFill/>
          </a:ln>
        </p:spPr>
      </p:sp>
      <p:sp>
        <p:nvSpPr>
          <p:cNvPr id="3940" name="Google Shape;3940;p395"/>
          <p:cNvSpPr/>
          <p:nvPr>
            <p:ph idx="17" type="pic"/>
          </p:nvPr>
        </p:nvSpPr>
        <p:spPr>
          <a:xfrm>
            <a:off x="6433773" y="7016927"/>
            <a:ext cx="5619600" cy="4013700"/>
          </a:xfrm>
          <a:prstGeom prst="roundRect">
            <a:avLst>
              <a:gd fmla="val 6731" name="adj"/>
            </a:avLst>
          </a:prstGeom>
          <a:noFill/>
          <a:ln>
            <a:noFill/>
          </a:ln>
        </p:spPr>
      </p:sp>
      <p:sp>
        <p:nvSpPr>
          <p:cNvPr id="3941" name="Google Shape;3941;p395"/>
          <p:cNvSpPr/>
          <p:nvPr>
            <p:ph idx="18" type="pic"/>
          </p:nvPr>
        </p:nvSpPr>
        <p:spPr>
          <a:xfrm>
            <a:off x="12330574" y="7016927"/>
            <a:ext cx="5619600" cy="4013700"/>
          </a:xfrm>
          <a:prstGeom prst="roundRect">
            <a:avLst>
              <a:gd fmla="val 6731" name="adj"/>
            </a:avLst>
          </a:prstGeom>
          <a:noFill/>
          <a:ln>
            <a:noFill/>
          </a:ln>
        </p:spPr>
      </p:sp>
      <p:sp>
        <p:nvSpPr>
          <p:cNvPr id="3942" name="Google Shape;3942;p395"/>
          <p:cNvSpPr/>
          <p:nvPr>
            <p:ph idx="19" type="pic"/>
          </p:nvPr>
        </p:nvSpPr>
        <p:spPr>
          <a:xfrm>
            <a:off x="18227376" y="7016927"/>
            <a:ext cx="5619600" cy="4013700"/>
          </a:xfrm>
          <a:prstGeom prst="roundRect">
            <a:avLst>
              <a:gd fmla="val 6731" name="adj"/>
            </a:avLst>
          </a:prstGeom>
          <a:noFill/>
          <a:ln>
            <a:noFill/>
          </a:ln>
        </p:spPr>
      </p:sp>
    </p:spTree>
  </p:cSld>
  <p:clrMapOvr>
    <a:masterClrMapping/>
  </p:clrMapOvr>
</p:sldLayout>
</file>

<file path=ppt/slideLayouts/slideLayout3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imgs grid – Dark">
  <p:cSld name="6 imgs grid – Dark">
    <p:bg>
      <p:bgPr>
        <a:solidFill>
          <a:srgbClr val="000000"/>
        </a:solidFill>
      </p:bgPr>
    </p:bg>
    <p:spTree>
      <p:nvGrpSpPr>
        <p:cNvPr id="3943" name="Shape 3943"/>
        <p:cNvGrpSpPr/>
        <p:nvPr/>
      </p:nvGrpSpPr>
      <p:grpSpPr>
        <a:xfrm>
          <a:off x="0" y="0"/>
          <a:ext cx="0" cy="0"/>
          <a:chOff x="0" y="0"/>
          <a:chExt cx="0" cy="0"/>
        </a:xfrm>
      </p:grpSpPr>
      <p:sp>
        <p:nvSpPr>
          <p:cNvPr id="3944" name="Google Shape;3944;p396"/>
          <p:cNvSpPr/>
          <p:nvPr>
            <p:ph idx="2" type="pic"/>
          </p:nvPr>
        </p:nvSpPr>
        <p:spPr>
          <a:xfrm>
            <a:off x="536971" y="500554"/>
            <a:ext cx="7586100" cy="6222900"/>
          </a:xfrm>
          <a:prstGeom prst="roundRect">
            <a:avLst>
              <a:gd fmla="val 4415" name="adj"/>
            </a:avLst>
          </a:prstGeom>
          <a:noFill/>
          <a:ln>
            <a:noFill/>
          </a:ln>
        </p:spPr>
      </p:sp>
      <p:sp>
        <p:nvSpPr>
          <p:cNvPr id="3945" name="Google Shape;3945;p396"/>
          <p:cNvSpPr/>
          <p:nvPr>
            <p:ph idx="3" type="pic"/>
          </p:nvPr>
        </p:nvSpPr>
        <p:spPr>
          <a:xfrm>
            <a:off x="8398916" y="500554"/>
            <a:ext cx="7586100" cy="6222900"/>
          </a:xfrm>
          <a:prstGeom prst="roundRect">
            <a:avLst>
              <a:gd fmla="val 4415" name="adj"/>
            </a:avLst>
          </a:prstGeom>
          <a:noFill/>
          <a:ln>
            <a:noFill/>
          </a:ln>
        </p:spPr>
      </p:sp>
      <p:sp>
        <p:nvSpPr>
          <p:cNvPr id="3946" name="Google Shape;3946;p396"/>
          <p:cNvSpPr/>
          <p:nvPr>
            <p:ph idx="4" type="pic"/>
          </p:nvPr>
        </p:nvSpPr>
        <p:spPr>
          <a:xfrm>
            <a:off x="16260861" y="500554"/>
            <a:ext cx="7586100" cy="6222900"/>
          </a:xfrm>
          <a:prstGeom prst="roundRect">
            <a:avLst>
              <a:gd fmla="val 4415" name="adj"/>
            </a:avLst>
          </a:prstGeom>
          <a:noFill/>
          <a:ln>
            <a:noFill/>
          </a:ln>
        </p:spPr>
      </p:sp>
      <p:sp>
        <p:nvSpPr>
          <p:cNvPr id="3947" name="Google Shape;3947;p396"/>
          <p:cNvSpPr/>
          <p:nvPr>
            <p:ph idx="5" type="pic"/>
          </p:nvPr>
        </p:nvSpPr>
        <p:spPr>
          <a:xfrm>
            <a:off x="536971" y="6990895"/>
            <a:ext cx="7586100" cy="6222900"/>
          </a:xfrm>
          <a:prstGeom prst="roundRect">
            <a:avLst>
              <a:gd fmla="val 4415" name="adj"/>
            </a:avLst>
          </a:prstGeom>
          <a:noFill/>
          <a:ln>
            <a:noFill/>
          </a:ln>
        </p:spPr>
      </p:sp>
      <p:sp>
        <p:nvSpPr>
          <p:cNvPr id="3948" name="Google Shape;3948;p396"/>
          <p:cNvSpPr/>
          <p:nvPr>
            <p:ph idx="6" type="pic"/>
          </p:nvPr>
        </p:nvSpPr>
        <p:spPr>
          <a:xfrm>
            <a:off x="8398916" y="6990895"/>
            <a:ext cx="7586100" cy="6222900"/>
          </a:xfrm>
          <a:prstGeom prst="roundRect">
            <a:avLst>
              <a:gd fmla="val 4415" name="adj"/>
            </a:avLst>
          </a:prstGeom>
          <a:noFill/>
          <a:ln>
            <a:noFill/>
          </a:ln>
        </p:spPr>
      </p:sp>
      <p:sp>
        <p:nvSpPr>
          <p:cNvPr id="3949" name="Google Shape;3949;p396"/>
          <p:cNvSpPr/>
          <p:nvPr>
            <p:ph idx="7" type="pic"/>
          </p:nvPr>
        </p:nvSpPr>
        <p:spPr>
          <a:xfrm>
            <a:off x="16260861" y="6990895"/>
            <a:ext cx="7586100" cy="6222900"/>
          </a:xfrm>
          <a:prstGeom prst="roundRect">
            <a:avLst>
              <a:gd fmla="val 4415" name="adj"/>
            </a:avLst>
          </a:prstGeom>
          <a:noFill/>
          <a:ln>
            <a:noFill/>
          </a:ln>
        </p:spPr>
      </p:sp>
    </p:spTree>
  </p:cSld>
  <p:clrMapOvr>
    <a:masterClrMapping/>
  </p:clrMapOvr>
</p:sldLayout>
</file>

<file path=ppt/slideLayouts/slideLayout3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imgs grid – Dark">
  <p:cSld name="8 imgs grid – Dark">
    <p:bg>
      <p:bgPr>
        <a:solidFill>
          <a:srgbClr val="000000"/>
        </a:solidFill>
      </p:bgPr>
    </p:bg>
    <p:spTree>
      <p:nvGrpSpPr>
        <p:cNvPr id="3950" name="Shape 3950"/>
        <p:cNvGrpSpPr/>
        <p:nvPr/>
      </p:nvGrpSpPr>
      <p:grpSpPr>
        <a:xfrm>
          <a:off x="0" y="0"/>
          <a:ext cx="0" cy="0"/>
          <a:chOff x="0" y="0"/>
          <a:chExt cx="0" cy="0"/>
        </a:xfrm>
      </p:grpSpPr>
      <p:sp>
        <p:nvSpPr>
          <p:cNvPr id="3951" name="Google Shape;3951;p397"/>
          <p:cNvSpPr/>
          <p:nvPr>
            <p:ph idx="2" type="pic"/>
          </p:nvPr>
        </p:nvSpPr>
        <p:spPr>
          <a:xfrm>
            <a:off x="536972" y="500554"/>
            <a:ext cx="5619600" cy="6222900"/>
          </a:xfrm>
          <a:prstGeom prst="roundRect">
            <a:avLst>
              <a:gd fmla="val 4991" name="adj"/>
            </a:avLst>
          </a:prstGeom>
          <a:noFill/>
          <a:ln>
            <a:noFill/>
          </a:ln>
        </p:spPr>
      </p:sp>
      <p:sp>
        <p:nvSpPr>
          <p:cNvPr id="3952" name="Google Shape;3952;p397"/>
          <p:cNvSpPr/>
          <p:nvPr>
            <p:ph idx="3" type="pic"/>
          </p:nvPr>
        </p:nvSpPr>
        <p:spPr>
          <a:xfrm>
            <a:off x="6432001" y="500554"/>
            <a:ext cx="5619600" cy="6222900"/>
          </a:xfrm>
          <a:prstGeom prst="roundRect">
            <a:avLst>
              <a:gd fmla="val 4991" name="adj"/>
            </a:avLst>
          </a:prstGeom>
          <a:noFill/>
          <a:ln>
            <a:noFill/>
          </a:ln>
        </p:spPr>
      </p:sp>
      <p:sp>
        <p:nvSpPr>
          <p:cNvPr id="3953" name="Google Shape;3953;p397"/>
          <p:cNvSpPr/>
          <p:nvPr>
            <p:ph idx="4" type="pic"/>
          </p:nvPr>
        </p:nvSpPr>
        <p:spPr>
          <a:xfrm>
            <a:off x="12329688" y="500554"/>
            <a:ext cx="5619600" cy="6222900"/>
          </a:xfrm>
          <a:prstGeom prst="roundRect">
            <a:avLst>
              <a:gd fmla="val 4991" name="adj"/>
            </a:avLst>
          </a:prstGeom>
          <a:noFill/>
          <a:ln>
            <a:noFill/>
          </a:ln>
        </p:spPr>
      </p:sp>
      <p:sp>
        <p:nvSpPr>
          <p:cNvPr id="3954" name="Google Shape;3954;p397"/>
          <p:cNvSpPr/>
          <p:nvPr>
            <p:ph idx="5" type="pic"/>
          </p:nvPr>
        </p:nvSpPr>
        <p:spPr>
          <a:xfrm>
            <a:off x="18227376" y="500554"/>
            <a:ext cx="5619600" cy="6222900"/>
          </a:xfrm>
          <a:prstGeom prst="roundRect">
            <a:avLst>
              <a:gd fmla="val 4991" name="adj"/>
            </a:avLst>
          </a:prstGeom>
          <a:noFill/>
          <a:ln>
            <a:noFill/>
          </a:ln>
        </p:spPr>
      </p:sp>
      <p:sp>
        <p:nvSpPr>
          <p:cNvPr id="3955" name="Google Shape;3955;p397"/>
          <p:cNvSpPr/>
          <p:nvPr>
            <p:ph idx="6" type="pic"/>
          </p:nvPr>
        </p:nvSpPr>
        <p:spPr>
          <a:xfrm>
            <a:off x="536972" y="6990895"/>
            <a:ext cx="5619600" cy="6222900"/>
          </a:xfrm>
          <a:prstGeom prst="roundRect">
            <a:avLst>
              <a:gd fmla="val 4991" name="adj"/>
            </a:avLst>
          </a:prstGeom>
          <a:noFill/>
          <a:ln>
            <a:noFill/>
          </a:ln>
        </p:spPr>
      </p:sp>
      <p:sp>
        <p:nvSpPr>
          <p:cNvPr id="3956" name="Google Shape;3956;p397"/>
          <p:cNvSpPr/>
          <p:nvPr>
            <p:ph idx="7" type="pic"/>
          </p:nvPr>
        </p:nvSpPr>
        <p:spPr>
          <a:xfrm>
            <a:off x="6432001" y="6990895"/>
            <a:ext cx="5619600" cy="6222900"/>
          </a:xfrm>
          <a:prstGeom prst="roundRect">
            <a:avLst>
              <a:gd fmla="val 4991" name="adj"/>
            </a:avLst>
          </a:prstGeom>
          <a:noFill/>
          <a:ln>
            <a:noFill/>
          </a:ln>
        </p:spPr>
      </p:sp>
      <p:sp>
        <p:nvSpPr>
          <p:cNvPr id="3957" name="Google Shape;3957;p397"/>
          <p:cNvSpPr/>
          <p:nvPr>
            <p:ph idx="8" type="pic"/>
          </p:nvPr>
        </p:nvSpPr>
        <p:spPr>
          <a:xfrm>
            <a:off x="12329688" y="6990895"/>
            <a:ext cx="5619600" cy="6222900"/>
          </a:xfrm>
          <a:prstGeom prst="roundRect">
            <a:avLst>
              <a:gd fmla="val 4991" name="adj"/>
            </a:avLst>
          </a:prstGeom>
          <a:noFill/>
          <a:ln>
            <a:noFill/>
          </a:ln>
        </p:spPr>
      </p:sp>
      <p:sp>
        <p:nvSpPr>
          <p:cNvPr id="3958" name="Google Shape;3958;p397"/>
          <p:cNvSpPr/>
          <p:nvPr>
            <p:ph idx="9" type="pic"/>
          </p:nvPr>
        </p:nvSpPr>
        <p:spPr>
          <a:xfrm>
            <a:off x="18227376" y="6990895"/>
            <a:ext cx="5619600" cy="6222900"/>
          </a:xfrm>
          <a:prstGeom prst="roundRect">
            <a:avLst>
              <a:gd fmla="val 4991" name="adj"/>
            </a:avLst>
          </a:prstGeom>
          <a:noFill/>
          <a:ln>
            <a:noFill/>
          </a:ln>
        </p:spPr>
      </p:sp>
    </p:spTree>
  </p:cSld>
  <p:clrMapOvr>
    <a:masterClrMapping/>
  </p:clrMapOvr>
</p:sldLayout>
</file>

<file path=ppt/slideLayouts/slideLayout3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gs grid – Dark">
  <p:cSld name="12 imgs grid – Dark">
    <p:bg>
      <p:bgPr>
        <a:solidFill>
          <a:srgbClr val="000000"/>
        </a:solidFill>
      </p:bgPr>
    </p:bg>
    <p:spTree>
      <p:nvGrpSpPr>
        <p:cNvPr id="3959" name="Shape 3959"/>
        <p:cNvGrpSpPr/>
        <p:nvPr/>
      </p:nvGrpSpPr>
      <p:grpSpPr>
        <a:xfrm>
          <a:off x="0" y="0"/>
          <a:ext cx="0" cy="0"/>
          <a:chOff x="0" y="0"/>
          <a:chExt cx="0" cy="0"/>
        </a:xfrm>
      </p:grpSpPr>
      <p:sp>
        <p:nvSpPr>
          <p:cNvPr id="3960" name="Google Shape;3960;p398"/>
          <p:cNvSpPr/>
          <p:nvPr>
            <p:ph idx="2" type="pic"/>
          </p:nvPr>
        </p:nvSpPr>
        <p:spPr>
          <a:xfrm>
            <a:off x="536972" y="-564944"/>
            <a:ext cx="5619600" cy="6222900"/>
          </a:xfrm>
          <a:prstGeom prst="roundRect">
            <a:avLst>
              <a:gd fmla="val 4991" name="adj"/>
            </a:avLst>
          </a:prstGeom>
          <a:noFill/>
          <a:ln>
            <a:noFill/>
          </a:ln>
        </p:spPr>
      </p:sp>
      <p:sp>
        <p:nvSpPr>
          <p:cNvPr id="3961" name="Google Shape;3961;p398"/>
          <p:cNvSpPr/>
          <p:nvPr>
            <p:ph idx="3" type="pic"/>
          </p:nvPr>
        </p:nvSpPr>
        <p:spPr>
          <a:xfrm>
            <a:off x="6432001" y="-2743841"/>
            <a:ext cx="5619600" cy="6222900"/>
          </a:xfrm>
          <a:prstGeom prst="roundRect">
            <a:avLst>
              <a:gd fmla="val 4991" name="adj"/>
            </a:avLst>
          </a:prstGeom>
          <a:noFill/>
          <a:ln>
            <a:noFill/>
          </a:ln>
        </p:spPr>
      </p:sp>
      <p:sp>
        <p:nvSpPr>
          <p:cNvPr id="3962" name="Google Shape;3962;p398"/>
          <p:cNvSpPr/>
          <p:nvPr>
            <p:ph idx="4" type="pic"/>
          </p:nvPr>
        </p:nvSpPr>
        <p:spPr>
          <a:xfrm>
            <a:off x="12329688" y="-1251447"/>
            <a:ext cx="5619600" cy="6222900"/>
          </a:xfrm>
          <a:prstGeom prst="roundRect">
            <a:avLst>
              <a:gd fmla="val 4991" name="adj"/>
            </a:avLst>
          </a:prstGeom>
          <a:noFill/>
          <a:ln>
            <a:noFill/>
          </a:ln>
        </p:spPr>
      </p:sp>
      <p:sp>
        <p:nvSpPr>
          <p:cNvPr id="3963" name="Google Shape;3963;p398"/>
          <p:cNvSpPr/>
          <p:nvPr>
            <p:ph idx="5" type="pic"/>
          </p:nvPr>
        </p:nvSpPr>
        <p:spPr>
          <a:xfrm>
            <a:off x="18227376" y="-2743842"/>
            <a:ext cx="5619600" cy="6222900"/>
          </a:xfrm>
          <a:prstGeom prst="roundRect">
            <a:avLst>
              <a:gd fmla="val 4991" name="adj"/>
            </a:avLst>
          </a:prstGeom>
          <a:noFill/>
          <a:ln>
            <a:noFill/>
          </a:ln>
        </p:spPr>
      </p:sp>
      <p:sp>
        <p:nvSpPr>
          <p:cNvPr id="3964" name="Google Shape;3964;p398"/>
          <p:cNvSpPr/>
          <p:nvPr>
            <p:ph idx="6" type="pic"/>
          </p:nvPr>
        </p:nvSpPr>
        <p:spPr>
          <a:xfrm>
            <a:off x="18227376" y="3750743"/>
            <a:ext cx="5619600" cy="6222900"/>
          </a:xfrm>
          <a:prstGeom prst="roundRect">
            <a:avLst>
              <a:gd fmla="val 4991" name="adj"/>
            </a:avLst>
          </a:prstGeom>
          <a:noFill/>
          <a:ln>
            <a:noFill/>
          </a:ln>
        </p:spPr>
      </p:sp>
      <p:sp>
        <p:nvSpPr>
          <p:cNvPr id="3965" name="Google Shape;3965;p398"/>
          <p:cNvSpPr/>
          <p:nvPr>
            <p:ph idx="7" type="pic"/>
          </p:nvPr>
        </p:nvSpPr>
        <p:spPr>
          <a:xfrm>
            <a:off x="12329688" y="5243137"/>
            <a:ext cx="5619600" cy="6222900"/>
          </a:xfrm>
          <a:prstGeom prst="roundRect">
            <a:avLst>
              <a:gd fmla="val 4991" name="adj"/>
            </a:avLst>
          </a:prstGeom>
          <a:noFill/>
          <a:ln>
            <a:noFill/>
          </a:ln>
        </p:spPr>
      </p:sp>
      <p:sp>
        <p:nvSpPr>
          <p:cNvPr id="3966" name="Google Shape;3966;p398"/>
          <p:cNvSpPr/>
          <p:nvPr>
            <p:ph idx="8" type="pic"/>
          </p:nvPr>
        </p:nvSpPr>
        <p:spPr>
          <a:xfrm>
            <a:off x="6432001" y="3746498"/>
            <a:ext cx="5619600" cy="6222900"/>
          </a:xfrm>
          <a:prstGeom prst="roundRect">
            <a:avLst>
              <a:gd fmla="val 4991" name="adj"/>
            </a:avLst>
          </a:prstGeom>
          <a:noFill/>
          <a:ln>
            <a:noFill/>
          </a:ln>
        </p:spPr>
      </p:sp>
      <p:sp>
        <p:nvSpPr>
          <p:cNvPr id="3967" name="Google Shape;3967;p398"/>
          <p:cNvSpPr/>
          <p:nvPr>
            <p:ph idx="9" type="pic"/>
          </p:nvPr>
        </p:nvSpPr>
        <p:spPr>
          <a:xfrm>
            <a:off x="536972" y="5925395"/>
            <a:ext cx="5619600" cy="6222900"/>
          </a:xfrm>
          <a:prstGeom prst="roundRect">
            <a:avLst>
              <a:gd fmla="val 4991" name="adj"/>
            </a:avLst>
          </a:prstGeom>
          <a:noFill/>
          <a:ln>
            <a:noFill/>
          </a:ln>
        </p:spPr>
      </p:sp>
      <p:sp>
        <p:nvSpPr>
          <p:cNvPr id="3968" name="Google Shape;3968;p398"/>
          <p:cNvSpPr/>
          <p:nvPr>
            <p:ph idx="13" type="pic"/>
          </p:nvPr>
        </p:nvSpPr>
        <p:spPr>
          <a:xfrm>
            <a:off x="536972" y="12415736"/>
            <a:ext cx="5619600" cy="6222900"/>
          </a:xfrm>
          <a:prstGeom prst="roundRect">
            <a:avLst>
              <a:gd fmla="val 4991" name="adj"/>
            </a:avLst>
          </a:prstGeom>
          <a:noFill/>
          <a:ln>
            <a:noFill/>
          </a:ln>
        </p:spPr>
      </p:sp>
      <p:sp>
        <p:nvSpPr>
          <p:cNvPr id="3969" name="Google Shape;3969;p398"/>
          <p:cNvSpPr/>
          <p:nvPr>
            <p:ph idx="14" type="pic"/>
          </p:nvPr>
        </p:nvSpPr>
        <p:spPr>
          <a:xfrm>
            <a:off x="6432001" y="10236839"/>
            <a:ext cx="5619600" cy="6222900"/>
          </a:xfrm>
          <a:prstGeom prst="roundRect">
            <a:avLst>
              <a:gd fmla="val 4991" name="adj"/>
            </a:avLst>
          </a:prstGeom>
          <a:noFill/>
          <a:ln>
            <a:noFill/>
          </a:ln>
        </p:spPr>
      </p:sp>
      <p:sp>
        <p:nvSpPr>
          <p:cNvPr id="3970" name="Google Shape;3970;p398"/>
          <p:cNvSpPr/>
          <p:nvPr>
            <p:ph idx="15" type="pic"/>
          </p:nvPr>
        </p:nvSpPr>
        <p:spPr>
          <a:xfrm>
            <a:off x="12329688" y="11733476"/>
            <a:ext cx="5619600" cy="6222900"/>
          </a:xfrm>
          <a:prstGeom prst="roundRect">
            <a:avLst>
              <a:gd fmla="val 4991" name="adj"/>
            </a:avLst>
          </a:prstGeom>
          <a:noFill/>
          <a:ln>
            <a:noFill/>
          </a:ln>
        </p:spPr>
      </p:sp>
      <p:sp>
        <p:nvSpPr>
          <p:cNvPr id="3971" name="Google Shape;3971;p398"/>
          <p:cNvSpPr/>
          <p:nvPr>
            <p:ph idx="16" type="pic"/>
          </p:nvPr>
        </p:nvSpPr>
        <p:spPr>
          <a:xfrm>
            <a:off x="18227376" y="10253803"/>
            <a:ext cx="5619600" cy="6222900"/>
          </a:xfrm>
          <a:prstGeom prst="roundRect">
            <a:avLst>
              <a:gd fmla="val 4991" name="adj"/>
            </a:avLst>
          </a:prstGeom>
          <a:noFill/>
          <a:ln>
            <a:noFill/>
          </a:ln>
        </p:spPr>
      </p:sp>
    </p:spTree>
  </p:cSld>
  <p:clrMapOvr>
    <a:masterClrMapping/>
  </p:clrMapOvr>
</p:sldLayout>
</file>

<file path=ppt/slideLayouts/slideLayout3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gs grid (highlight) – Dark">
  <p:cSld name="12 imgs grid (highlight) – Dark">
    <p:bg>
      <p:bgPr>
        <a:solidFill>
          <a:srgbClr val="000000"/>
        </a:solidFill>
      </p:bgPr>
    </p:bg>
    <p:spTree>
      <p:nvGrpSpPr>
        <p:cNvPr id="3972" name="Shape 3972"/>
        <p:cNvGrpSpPr/>
        <p:nvPr/>
      </p:nvGrpSpPr>
      <p:grpSpPr>
        <a:xfrm>
          <a:off x="0" y="0"/>
          <a:ext cx="0" cy="0"/>
          <a:chOff x="0" y="0"/>
          <a:chExt cx="0" cy="0"/>
        </a:xfrm>
      </p:grpSpPr>
      <p:sp>
        <p:nvSpPr>
          <p:cNvPr id="3973" name="Google Shape;3973;p399"/>
          <p:cNvSpPr/>
          <p:nvPr>
            <p:ph idx="2" type="pic"/>
          </p:nvPr>
        </p:nvSpPr>
        <p:spPr>
          <a:xfrm>
            <a:off x="536972" y="-564944"/>
            <a:ext cx="5619600" cy="6222900"/>
          </a:xfrm>
          <a:prstGeom prst="roundRect">
            <a:avLst>
              <a:gd fmla="val 4991" name="adj"/>
            </a:avLst>
          </a:prstGeom>
          <a:noFill/>
          <a:ln>
            <a:noFill/>
          </a:ln>
        </p:spPr>
      </p:sp>
      <p:sp>
        <p:nvSpPr>
          <p:cNvPr id="3974" name="Google Shape;3974;p399"/>
          <p:cNvSpPr/>
          <p:nvPr>
            <p:ph idx="3" type="pic"/>
          </p:nvPr>
        </p:nvSpPr>
        <p:spPr>
          <a:xfrm>
            <a:off x="6432001" y="-2743841"/>
            <a:ext cx="5619600" cy="6222900"/>
          </a:xfrm>
          <a:prstGeom prst="roundRect">
            <a:avLst>
              <a:gd fmla="val 4991" name="adj"/>
            </a:avLst>
          </a:prstGeom>
          <a:noFill/>
          <a:ln>
            <a:noFill/>
          </a:ln>
        </p:spPr>
      </p:sp>
      <p:sp>
        <p:nvSpPr>
          <p:cNvPr id="3975" name="Google Shape;3975;p399"/>
          <p:cNvSpPr/>
          <p:nvPr>
            <p:ph idx="4" type="pic"/>
          </p:nvPr>
        </p:nvSpPr>
        <p:spPr>
          <a:xfrm>
            <a:off x="12329688" y="-1251447"/>
            <a:ext cx="5619600" cy="6222900"/>
          </a:xfrm>
          <a:prstGeom prst="roundRect">
            <a:avLst>
              <a:gd fmla="val 4991" name="adj"/>
            </a:avLst>
          </a:prstGeom>
          <a:noFill/>
          <a:ln>
            <a:noFill/>
          </a:ln>
        </p:spPr>
      </p:sp>
      <p:sp>
        <p:nvSpPr>
          <p:cNvPr id="3976" name="Google Shape;3976;p399"/>
          <p:cNvSpPr/>
          <p:nvPr>
            <p:ph idx="5" type="pic"/>
          </p:nvPr>
        </p:nvSpPr>
        <p:spPr>
          <a:xfrm>
            <a:off x="18227376" y="-2743842"/>
            <a:ext cx="5619600" cy="6222900"/>
          </a:xfrm>
          <a:prstGeom prst="roundRect">
            <a:avLst>
              <a:gd fmla="val 4991" name="adj"/>
            </a:avLst>
          </a:prstGeom>
          <a:noFill/>
          <a:ln>
            <a:noFill/>
          </a:ln>
        </p:spPr>
      </p:sp>
      <p:sp>
        <p:nvSpPr>
          <p:cNvPr id="3977" name="Google Shape;3977;p399"/>
          <p:cNvSpPr/>
          <p:nvPr>
            <p:ph idx="6" type="pic"/>
          </p:nvPr>
        </p:nvSpPr>
        <p:spPr>
          <a:xfrm>
            <a:off x="18227376" y="3750743"/>
            <a:ext cx="5619600" cy="6222900"/>
          </a:xfrm>
          <a:prstGeom prst="roundRect">
            <a:avLst>
              <a:gd fmla="val 4991" name="adj"/>
            </a:avLst>
          </a:prstGeom>
          <a:noFill/>
          <a:ln>
            <a:noFill/>
          </a:ln>
        </p:spPr>
      </p:sp>
      <p:sp>
        <p:nvSpPr>
          <p:cNvPr id="3978" name="Google Shape;3978;p399"/>
          <p:cNvSpPr/>
          <p:nvPr>
            <p:ph idx="7" type="pic"/>
          </p:nvPr>
        </p:nvSpPr>
        <p:spPr>
          <a:xfrm>
            <a:off x="12329688" y="5243137"/>
            <a:ext cx="5619600" cy="6222900"/>
          </a:xfrm>
          <a:prstGeom prst="roundRect">
            <a:avLst>
              <a:gd fmla="val 4991" name="adj"/>
            </a:avLst>
          </a:prstGeom>
          <a:noFill/>
          <a:ln>
            <a:noFill/>
          </a:ln>
        </p:spPr>
      </p:sp>
      <p:sp>
        <p:nvSpPr>
          <p:cNvPr id="3979" name="Google Shape;3979;p399"/>
          <p:cNvSpPr/>
          <p:nvPr>
            <p:ph idx="8" type="pic"/>
          </p:nvPr>
        </p:nvSpPr>
        <p:spPr>
          <a:xfrm>
            <a:off x="6432001" y="3746498"/>
            <a:ext cx="5619600" cy="6222900"/>
          </a:xfrm>
          <a:prstGeom prst="roundRect">
            <a:avLst>
              <a:gd fmla="val 4991" name="adj"/>
            </a:avLst>
          </a:prstGeom>
          <a:noFill/>
          <a:ln>
            <a:noFill/>
          </a:ln>
        </p:spPr>
      </p:sp>
      <p:sp>
        <p:nvSpPr>
          <p:cNvPr id="3980" name="Google Shape;3980;p399"/>
          <p:cNvSpPr/>
          <p:nvPr>
            <p:ph idx="9" type="pic"/>
          </p:nvPr>
        </p:nvSpPr>
        <p:spPr>
          <a:xfrm>
            <a:off x="536972" y="5925395"/>
            <a:ext cx="5619600" cy="6222900"/>
          </a:xfrm>
          <a:prstGeom prst="roundRect">
            <a:avLst>
              <a:gd fmla="val 4991" name="adj"/>
            </a:avLst>
          </a:prstGeom>
          <a:noFill/>
          <a:ln>
            <a:noFill/>
          </a:ln>
        </p:spPr>
      </p:sp>
      <p:sp>
        <p:nvSpPr>
          <p:cNvPr id="3981" name="Google Shape;3981;p399"/>
          <p:cNvSpPr/>
          <p:nvPr>
            <p:ph idx="13" type="pic"/>
          </p:nvPr>
        </p:nvSpPr>
        <p:spPr>
          <a:xfrm>
            <a:off x="536972" y="12415736"/>
            <a:ext cx="5619600" cy="6222900"/>
          </a:xfrm>
          <a:prstGeom prst="roundRect">
            <a:avLst>
              <a:gd fmla="val 4991" name="adj"/>
            </a:avLst>
          </a:prstGeom>
          <a:noFill/>
          <a:ln>
            <a:noFill/>
          </a:ln>
        </p:spPr>
      </p:sp>
      <p:sp>
        <p:nvSpPr>
          <p:cNvPr id="3982" name="Google Shape;3982;p399"/>
          <p:cNvSpPr/>
          <p:nvPr>
            <p:ph idx="14" type="pic"/>
          </p:nvPr>
        </p:nvSpPr>
        <p:spPr>
          <a:xfrm>
            <a:off x="6432001" y="10236839"/>
            <a:ext cx="5619600" cy="6222900"/>
          </a:xfrm>
          <a:prstGeom prst="roundRect">
            <a:avLst>
              <a:gd fmla="val 4991" name="adj"/>
            </a:avLst>
          </a:prstGeom>
          <a:noFill/>
          <a:ln>
            <a:noFill/>
          </a:ln>
        </p:spPr>
      </p:sp>
      <p:sp>
        <p:nvSpPr>
          <p:cNvPr id="3983" name="Google Shape;3983;p399"/>
          <p:cNvSpPr/>
          <p:nvPr>
            <p:ph idx="15" type="pic"/>
          </p:nvPr>
        </p:nvSpPr>
        <p:spPr>
          <a:xfrm>
            <a:off x="12329688" y="11733476"/>
            <a:ext cx="5619600" cy="6222900"/>
          </a:xfrm>
          <a:prstGeom prst="roundRect">
            <a:avLst>
              <a:gd fmla="val 4991" name="adj"/>
            </a:avLst>
          </a:prstGeom>
          <a:noFill/>
          <a:ln>
            <a:noFill/>
          </a:ln>
        </p:spPr>
      </p:sp>
      <p:sp>
        <p:nvSpPr>
          <p:cNvPr id="3984" name="Google Shape;3984;p399"/>
          <p:cNvSpPr/>
          <p:nvPr>
            <p:ph idx="16" type="pic"/>
          </p:nvPr>
        </p:nvSpPr>
        <p:spPr>
          <a:xfrm>
            <a:off x="18227376" y="10253803"/>
            <a:ext cx="5619600" cy="6222900"/>
          </a:xfrm>
          <a:prstGeom prst="roundRect">
            <a:avLst>
              <a:gd fmla="val 4991" name="adj"/>
            </a:avLst>
          </a:prstGeom>
          <a:noFill/>
          <a:ln>
            <a:noFill/>
          </a:ln>
        </p:spPr>
      </p:sp>
    </p:spTree>
  </p:cSld>
  <p:clrMapOvr>
    <a:masterClrMapping/>
  </p:clrMapOvr>
</p:sldLayout>
</file>

<file path=ppt/slideLayouts/slideLayout3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gs grid (highlight text) – Dark">
  <p:cSld name="12 imgs grid (highlight text) – Dark">
    <p:bg>
      <p:bgPr>
        <a:solidFill>
          <a:srgbClr val="000000"/>
        </a:solidFill>
      </p:bgPr>
    </p:bg>
    <p:spTree>
      <p:nvGrpSpPr>
        <p:cNvPr id="3985" name="Shape 3985"/>
        <p:cNvGrpSpPr/>
        <p:nvPr/>
      </p:nvGrpSpPr>
      <p:grpSpPr>
        <a:xfrm>
          <a:off x="0" y="0"/>
          <a:ext cx="0" cy="0"/>
          <a:chOff x="0" y="0"/>
          <a:chExt cx="0" cy="0"/>
        </a:xfrm>
      </p:grpSpPr>
      <p:sp>
        <p:nvSpPr>
          <p:cNvPr id="3986" name="Google Shape;3986;p400"/>
          <p:cNvSpPr/>
          <p:nvPr/>
        </p:nvSpPr>
        <p:spPr>
          <a:xfrm>
            <a:off x="6439079" y="3742399"/>
            <a:ext cx="5605500" cy="6231300"/>
          </a:xfrm>
          <a:prstGeom prst="roundRect">
            <a:avLst>
              <a:gd fmla="val 5004" name="adj"/>
            </a:avLst>
          </a:prstGeom>
          <a:solidFill>
            <a:schemeClr val="lt1"/>
          </a:solidFill>
          <a:ln>
            <a:noFill/>
          </a:ln>
        </p:spPr>
        <p:txBody>
          <a:bodyPr anchorCtr="0" anchor="t" bIns="45700" lIns="91425" spcFirstLastPara="1" rIns="91425" wrap="square" tIns="45700">
            <a:noAutofit/>
          </a:bodyPr>
          <a:lstStyle/>
          <a:p>
            <a:pPr indent="-165100" lvl="0" marL="22860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dk1"/>
              </a:solidFill>
              <a:latin typeface="Helvetica Neue"/>
              <a:ea typeface="Helvetica Neue"/>
              <a:cs typeface="Helvetica Neue"/>
              <a:sym typeface="Helvetica Neue"/>
            </a:endParaRPr>
          </a:p>
        </p:txBody>
      </p:sp>
      <p:sp>
        <p:nvSpPr>
          <p:cNvPr id="3987" name="Google Shape;3987;p400"/>
          <p:cNvSpPr/>
          <p:nvPr>
            <p:ph idx="2" type="pic"/>
          </p:nvPr>
        </p:nvSpPr>
        <p:spPr>
          <a:xfrm>
            <a:off x="536972" y="-564944"/>
            <a:ext cx="5619600" cy="6222900"/>
          </a:xfrm>
          <a:prstGeom prst="roundRect">
            <a:avLst>
              <a:gd fmla="val 4991" name="adj"/>
            </a:avLst>
          </a:prstGeom>
          <a:noFill/>
          <a:ln>
            <a:noFill/>
          </a:ln>
        </p:spPr>
      </p:sp>
      <p:sp>
        <p:nvSpPr>
          <p:cNvPr id="3988" name="Google Shape;3988;p400"/>
          <p:cNvSpPr/>
          <p:nvPr>
            <p:ph idx="3" type="pic"/>
          </p:nvPr>
        </p:nvSpPr>
        <p:spPr>
          <a:xfrm>
            <a:off x="6432001" y="-2743841"/>
            <a:ext cx="5619600" cy="6222900"/>
          </a:xfrm>
          <a:prstGeom prst="roundRect">
            <a:avLst>
              <a:gd fmla="val 4991" name="adj"/>
            </a:avLst>
          </a:prstGeom>
          <a:noFill/>
          <a:ln>
            <a:noFill/>
          </a:ln>
        </p:spPr>
      </p:sp>
      <p:sp>
        <p:nvSpPr>
          <p:cNvPr id="3989" name="Google Shape;3989;p400"/>
          <p:cNvSpPr/>
          <p:nvPr>
            <p:ph idx="4" type="pic"/>
          </p:nvPr>
        </p:nvSpPr>
        <p:spPr>
          <a:xfrm>
            <a:off x="12329688" y="-1251447"/>
            <a:ext cx="5619600" cy="6222900"/>
          </a:xfrm>
          <a:prstGeom prst="roundRect">
            <a:avLst>
              <a:gd fmla="val 4991" name="adj"/>
            </a:avLst>
          </a:prstGeom>
          <a:noFill/>
          <a:ln>
            <a:noFill/>
          </a:ln>
        </p:spPr>
      </p:sp>
      <p:sp>
        <p:nvSpPr>
          <p:cNvPr id="3990" name="Google Shape;3990;p400"/>
          <p:cNvSpPr/>
          <p:nvPr>
            <p:ph idx="5" type="pic"/>
          </p:nvPr>
        </p:nvSpPr>
        <p:spPr>
          <a:xfrm>
            <a:off x="18227376" y="-2743842"/>
            <a:ext cx="5619600" cy="6222900"/>
          </a:xfrm>
          <a:prstGeom prst="roundRect">
            <a:avLst>
              <a:gd fmla="val 4991" name="adj"/>
            </a:avLst>
          </a:prstGeom>
          <a:noFill/>
          <a:ln>
            <a:noFill/>
          </a:ln>
        </p:spPr>
      </p:sp>
      <p:sp>
        <p:nvSpPr>
          <p:cNvPr id="3991" name="Google Shape;3991;p400"/>
          <p:cNvSpPr/>
          <p:nvPr>
            <p:ph idx="6" type="pic"/>
          </p:nvPr>
        </p:nvSpPr>
        <p:spPr>
          <a:xfrm>
            <a:off x="18227376" y="3750743"/>
            <a:ext cx="5619600" cy="6222900"/>
          </a:xfrm>
          <a:prstGeom prst="roundRect">
            <a:avLst>
              <a:gd fmla="val 4991" name="adj"/>
            </a:avLst>
          </a:prstGeom>
          <a:noFill/>
          <a:ln>
            <a:noFill/>
          </a:ln>
        </p:spPr>
      </p:sp>
      <p:sp>
        <p:nvSpPr>
          <p:cNvPr id="3992" name="Google Shape;3992;p400"/>
          <p:cNvSpPr/>
          <p:nvPr>
            <p:ph idx="7" type="pic"/>
          </p:nvPr>
        </p:nvSpPr>
        <p:spPr>
          <a:xfrm>
            <a:off x="12329688" y="5243137"/>
            <a:ext cx="5619600" cy="6222900"/>
          </a:xfrm>
          <a:prstGeom prst="roundRect">
            <a:avLst>
              <a:gd fmla="val 4991" name="adj"/>
            </a:avLst>
          </a:prstGeom>
          <a:noFill/>
          <a:ln>
            <a:noFill/>
          </a:ln>
        </p:spPr>
      </p:sp>
      <p:sp>
        <p:nvSpPr>
          <p:cNvPr id="3993" name="Google Shape;3993;p400"/>
          <p:cNvSpPr/>
          <p:nvPr>
            <p:ph idx="8" type="pic"/>
          </p:nvPr>
        </p:nvSpPr>
        <p:spPr>
          <a:xfrm>
            <a:off x="536972" y="5925395"/>
            <a:ext cx="5619600" cy="6222900"/>
          </a:xfrm>
          <a:prstGeom prst="roundRect">
            <a:avLst>
              <a:gd fmla="val 4991" name="adj"/>
            </a:avLst>
          </a:prstGeom>
          <a:noFill/>
          <a:ln>
            <a:noFill/>
          </a:ln>
        </p:spPr>
      </p:sp>
      <p:sp>
        <p:nvSpPr>
          <p:cNvPr id="3994" name="Google Shape;3994;p400"/>
          <p:cNvSpPr/>
          <p:nvPr>
            <p:ph idx="9" type="pic"/>
          </p:nvPr>
        </p:nvSpPr>
        <p:spPr>
          <a:xfrm>
            <a:off x="536972" y="12415736"/>
            <a:ext cx="5619600" cy="6222900"/>
          </a:xfrm>
          <a:prstGeom prst="roundRect">
            <a:avLst>
              <a:gd fmla="val 4991" name="adj"/>
            </a:avLst>
          </a:prstGeom>
          <a:noFill/>
          <a:ln>
            <a:noFill/>
          </a:ln>
        </p:spPr>
      </p:sp>
      <p:sp>
        <p:nvSpPr>
          <p:cNvPr id="3995" name="Google Shape;3995;p400"/>
          <p:cNvSpPr/>
          <p:nvPr>
            <p:ph idx="13" type="pic"/>
          </p:nvPr>
        </p:nvSpPr>
        <p:spPr>
          <a:xfrm>
            <a:off x="6432001" y="10236839"/>
            <a:ext cx="5619600" cy="6222900"/>
          </a:xfrm>
          <a:prstGeom prst="roundRect">
            <a:avLst>
              <a:gd fmla="val 4991" name="adj"/>
            </a:avLst>
          </a:prstGeom>
          <a:noFill/>
          <a:ln>
            <a:noFill/>
          </a:ln>
        </p:spPr>
      </p:sp>
      <p:sp>
        <p:nvSpPr>
          <p:cNvPr id="3996" name="Google Shape;3996;p400"/>
          <p:cNvSpPr/>
          <p:nvPr>
            <p:ph idx="14" type="pic"/>
          </p:nvPr>
        </p:nvSpPr>
        <p:spPr>
          <a:xfrm>
            <a:off x="12329688" y="11733476"/>
            <a:ext cx="5619600" cy="6222900"/>
          </a:xfrm>
          <a:prstGeom prst="roundRect">
            <a:avLst>
              <a:gd fmla="val 4991" name="adj"/>
            </a:avLst>
          </a:prstGeom>
          <a:noFill/>
          <a:ln>
            <a:noFill/>
          </a:ln>
        </p:spPr>
      </p:sp>
      <p:sp>
        <p:nvSpPr>
          <p:cNvPr id="3997" name="Google Shape;3997;p400"/>
          <p:cNvSpPr/>
          <p:nvPr>
            <p:ph idx="15" type="pic"/>
          </p:nvPr>
        </p:nvSpPr>
        <p:spPr>
          <a:xfrm>
            <a:off x="18227376" y="10253803"/>
            <a:ext cx="5619600" cy="6222900"/>
          </a:xfrm>
          <a:prstGeom prst="roundRect">
            <a:avLst>
              <a:gd fmla="val 4991" name="adj"/>
            </a:avLst>
          </a:prstGeom>
          <a:noFill/>
          <a:ln>
            <a:noFill/>
          </a:ln>
        </p:spPr>
      </p:sp>
      <p:sp>
        <p:nvSpPr>
          <p:cNvPr id="3998" name="Google Shape;3998;p400"/>
          <p:cNvSpPr txBox="1"/>
          <p:nvPr>
            <p:ph idx="1" type="body"/>
          </p:nvPr>
        </p:nvSpPr>
        <p:spPr>
          <a:xfrm>
            <a:off x="6729092" y="4132273"/>
            <a:ext cx="5029200" cy="20940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imgs grid – Dark">
  <p:cSld name="18 imgs grid – Dark">
    <p:bg>
      <p:bgPr>
        <a:solidFill>
          <a:srgbClr val="000000"/>
        </a:solidFill>
      </p:bgPr>
    </p:bg>
    <p:spTree>
      <p:nvGrpSpPr>
        <p:cNvPr id="3999" name="Shape 3999"/>
        <p:cNvGrpSpPr/>
        <p:nvPr/>
      </p:nvGrpSpPr>
      <p:grpSpPr>
        <a:xfrm>
          <a:off x="0" y="0"/>
          <a:ext cx="0" cy="0"/>
          <a:chOff x="0" y="0"/>
          <a:chExt cx="0" cy="0"/>
        </a:xfrm>
      </p:grpSpPr>
      <p:sp>
        <p:nvSpPr>
          <p:cNvPr id="4000" name="Google Shape;4000;p401"/>
          <p:cNvSpPr/>
          <p:nvPr>
            <p:ph idx="2" type="pic"/>
          </p:nvPr>
        </p:nvSpPr>
        <p:spPr>
          <a:xfrm>
            <a:off x="537543" y="501314"/>
            <a:ext cx="3638400" cy="4038900"/>
          </a:xfrm>
          <a:prstGeom prst="roundRect">
            <a:avLst>
              <a:gd fmla="val 4991" name="adj"/>
            </a:avLst>
          </a:prstGeom>
          <a:noFill/>
          <a:ln>
            <a:noFill/>
          </a:ln>
        </p:spPr>
      </p:sp>
      <p:sp>
        <p:nvSpPr>
          <p:cNvPr id="4001" name="Google Shape;4001;p401"/>
          <p:cNvSpPr/>
          <p:nvPr>
            <p:ph idx="3" type="pic"/>
          </p:nvPr>
        </p:nvSpPr>
        <p:spPr>
          <a:xfrm>
            <a:off x="4470361" y="501314"/>
            <a:ext cx="3638400" cy="4038900"/>
          </a:xfrm>
          <a:prstGeom prst="roundRect">
            <a:avLst>
              <a:gd fmla="val 4991" name="adj"/>
            </a:avLst>
          </a:prstGeom>
          <a:noFill/>
          <a:ln>
            <a:noFill/>
          </a:ln>
        </p:spPr>
      </p:sp>
      <p:sp>
        <p:nvSpPr>
          <p:cNvPr id="4002" name="Google Shape;4002;p401"/>
          <p:cNvSpPr/>
          <p:nvPr>
            <p:ph idx="4" type="pic"/>
          </p:nvPr>
        </p:nvSpPr>
        <p:spPr>
          <a:xfrm>
            <a:off x="8405774" y="501314"/>
            <a:ext cx="3638400" cy="4038900"/>
          </a:xfrm>
          <a:prstGeom prst="roundRect">
            <a:avLst>
              <a:gd fmla="val 4991" name="adj"/>
            </a:avLst>
          </a:prstGeom>
          <a:noFill/>
          <a:ln>
            <a:noFill/>
          </a:ln>
        </p:spPr>
      </p:sp>
      <p:sp>
        <p:nvSpPr>
          <p:cNvPr id="4003" name="Google Shape;4003;p401"/>
          <p:cNvSpPr/>
          <p:nvPr>
            <p:ph idx="5" type="pic"/>
          </p:nvPr>
        </p:nvSpPr>
        <p:spPr>
          <a:xfrm>
            <a:off x="12338592" y="501314"/>
            <a:ext cx="3638400" cy="4038900"/>
          </a:xfrm>
          <a:prstGeom prst="roundRect">
            <a:avLst>
              <a:gd fmla="val 4991" name="adj"/>
            </a:avLst>
          </a:prstGeom>
          <a:noFill/>
          <a:ln>
            <a:noFill/>
          </a:ln>
        </p:spPr>
      </p:sp>
      <p:sp>
        <p:nvSpPr>
          <p:cNvPr id="4004" name="Google Shape;4004;p401"/>
          <p:cNvSpPr/>
          <p:nvPr>
            <p:ph idx="6" type="pic"/>
          </p:nvPr>
        </p:nvSpPr>
        <p:spPr>
          <a:xfrm>
            <a:off x="16271410" y="501314"/>
            <a:ext cx="3638400" cy="4038900"/>
          </a:xfrm>
          <a:prstGeom prst="roundRect">
            <a:avLst>
              <a:gd fmla="val 4991" name="adj"/>
            </a:avLst>
          </a:prstGeom>
          <a:noFill/>
          <a:ln>
            <a:noFill/>
          </a:ln>
        </p:spPr>
      </p:sp>
      <p:sp>
        <p:nvSpPr>
          <p:cNvPr id="4005" name="Google Shape;4005;p401"/>
          <p:cNvSpPr/>
          <p:nvPr>
            <p:ph idx="7" type="pic"/>
          </p:nvPr>
        </p:nvSpPr>
        <p:spPr>
          <a:xfrm>
            <a:off x="20206822" y="501314"/>
            <a:ext cx="3638400" cy="4038900"/>
          </a:xfrm>
          <a:prstGeom prst="roundRect">
            <a:avLst>
              <a:gd fmla="val 4991" name="adj"/>
            </a:avLst>
          </a:prstGeom>
          <a:noFill/>
          <a:ln>
            <a:noFill/>
          </a:ln>
        </p:spPr>
      </p:sp>
      <p:sp>
        <p:nvSpPr>
          <p:cNvPr id="4006" name="Google Shape;4006;p401"/>
          <p:cNvSpPr/>
          <p:nvPr>
            <p:ph idx="8" type="pic"/>
          </p:nvPr>
        </p:nvSpPr>
        <p:spPr>
          <a:xfrm>
            <a:off x="537543" y="4838104"/>
            <a:ext cx="3638400" cy="4038900"/>
          </a:xfrm>
          <a:prstGeom prst="roundRect">
            <a:avLst>
              <a:gd fmla="val 4991" name="adj"/>
            </a:avLst>
          </a:prstGeom>
          <a:noFill/>
          <a:ln>
            <a:noFill/>
          </a:ln>
        </p:spPr>
      </p:sp>
      <p:sp>
        <p:nvSpPr>
          <p:cNvPr id="4007" name="Google Shape;4007;p401"/>
          <p:cNvSpPr/>
          <p:nvPr>
            <p:ph idx="9" type="pic"/>
          </p:nvPr>
        </p:nvSpPr>
        <p:spPr>
          <a:xfrm>
            <a:off x="4470361" y="4838104"/>
            <a:ext cx="3638400" cy="4038900"/>
          </a:xfrm>
          <a:prstGeom prst="roundRect">
            <a:avLst>
              <a:gd fmla="val 4991" name="adj"/>
            </a:avLst>
          </a:prstGeom>
          <a:noFill/>
          <a:ln>
            <a:noFill/>
          </a:ln>
        </p:spPr>
      </p:sp>
      <p:sp>
        <p:nvSpPr>
          <p:cNvPr id="4008" name="Google Shape;4008;p401"/>
          <p:cNvSpPr/>
          <p:nvPr>
            <p:ph idx="13" type="pic"/>
          </p:nvPr>
        </p:nvSpPr>
        <p:spPr>
          <a:xfrm>
            <a:off x="8405774" y="4838104"/>
            <a:ext cx="3638400" cy="4038900"/>
          </a:xfrm>
          <a:prstGeom prst="roundRect">
            <a:avLst>
              <a:gd fmla="val 4991" name="adj"/>
            </a:avLst>
          </a:prstGeom>
          <a:noFill/>
          <a:ln>
            <a:noFill/>
          </a:ln>
        </p:spPr>
      </p:sp>
      <p:sp>
        <p:nvSpPr>
          <p:cNvPr id="4009" name="Google Shape;4009;p401"/>
          <p:cNvSpPr/>
          <p:nvPr>
            <p:ph idx="14" type="pic"/>
          </p:nvPr>
        </p:nvSpPr>
        <p:spPr>
          <a:xfrm>
            <a:off x="12338592" y="4838104"/>
            <a:ext cx="3638400" cy="4038900"/>
          </a:xfrm>
          <a:prstGeom prst="roundRect">
            <a:avLst>
              <a:gd fmla="val 4991" name="adj"/>
            </a:avLst>
          </a:prstGeom>
          <a:noFill/>
          <a:ln>
            <a:noFill/>
          </a:ln>
        </p:spPr>
      </p:sp>
      <p:sp>
        <p:nvSpPr>
          <p:cNvPr id="4010" name="Google Shape;4010;p401"/>
          <p:cNvSpPr/>
          <p:nvPr>
            <p:ph idx="15" type="pic"/>
          </p:nvPr>
        </p:nvSpPr>
        <p:spPr>
          <a:xfrm>
            <a:off x="16271410" y="4838104"/>
            <a:ext cx="3638400" cy="4038900"/>
          </a:xfrm>
          <a:prstGeom prst="roundRect">
            <a:avLst>
              <a:gd fmla="val 4991" name="adj"/>
            </a:avLst>
          </a:prstGeom>
          <a:noFill/>
          <a:ln>
            <a:noFill/>
          </a:ln>
        </p:spPr>
      </p:sp>
      <p:sp>
        <p:nvSpPr>
          <p:cNvPr id="4011" name="Google Shape;4011;p401"/>
          <p:cNvSpPr/>
          <p:nvPr>
            <p:ph idx="16" type="pic"/>
          </p:nvPr>
        </p:nvSpPr>
        <p:spPr>
          <a:xfrm>
            <a:off x="20206822" y="4838104"/>
            <a:ext cx="3638400" cy="4038900"/>
          </a:xfrm>
          <a:prstGeom prst="roundRect">
            <a:avLst>
              <a:gd fmla="val 4991" name="adj"/>
            </a:avLst>
          </a:prstGeom>
          <a:noFill/>
          <a:ln>
            <a:noFill/>
          </a:ln>
        </p:spPr>
      </p:sp>
      <p:sp>
        <p:nvSpPr>
          <p:cNvPr id="4012" name="Google Shape;4012;p401"/>
          <p:cNvSpPr/>
          <p:nvPr>
            <p:ph idx="17" type="pic"/>
          </p:nvPr>
        </p:nvSpPr>
        <p:spPr>
          <a:xfrm>
            <a:off x="537543" y="9175653"/>
            <a:ext cx="3638400" cy="4038900"/>
          </a:xfrm>
          <a:prstGeom prst="roundRect">
            <a:avLst>
              <a:gd fmla="val 4991" name="adj"/>
            </a:avLst>
          </a:prstGeom>
          <a:noFill/>
          <a:ln>
            <a:noFill/>
          </a:ln>
        </p:spPr>
      </p:sp>
      <p:sp>
        <p:nvSpPr>
          <p:cNvPr id="4013" name="Google Shape;4013;p401"/>
          <p:cNvSpPr/>
          <p:nvPr>
            <p:ph idx="18" type="pic"/>
          </p:nvPr>
        </p:nvSpPr>
        <p:spPr>
          <a:xfrm>
            <a:off x="4470361" y="9175653"/>
            <a:ext cx="3638400" cy="4038900"/>
          </a:xfrm>
          <a:prstGeom prst="roundRect">
            <a:avLst>
              <a:gd fmla="val 4991" name="adj"/>
            </a:avLst>
          </a:prstGeom>
          <a:noFill/>
          <a:ln>
            <a:noFill/>
          </a:ln>
        </p:spPr>
      </p:sp>
      <p:sp>
        <p:nvSpPr>
          <p:cNvPr id="4014" name="Google Shape;4014;p401"/>
          <p:cNvSpPr/>
          <p:nvPr>
            <p:ph idx="19" type="pic"/>
          </p:nvPr>
        </p:nvSpPr>
        <p:spPr>
          <a:xfrm>
            <a:off x="8405774" y="9175653"/>
            <a:ext cx="3638400" cy="4038900"/>
          </a:xfrm>
          <a:prstGeom prst="roundRect">
            <a:avLst>
              <a:gd fmla="val 4991" name="adj"/>
            </a:avLst>
          </a:prstGeom>
          <a:noFill/>
          <a:ln>
            <a:noFill/>
          </a:ln>
        </p:spPr>
      </p:sp>
      <p:sp>
        <p:nvSpPr>
          <p:cNvPr id="4015" name="Google Shape;4015;p401"/>
          <p:cNvSpPr/>
          <p:nvPr>
            <p:ph idx="20" type="pic"/>
          </p:nvPr>
        </p:nvSpPr>
        <p:spPr>
          <a:xfrm>
            <a:off x="12338592" y="9175653"/>
            <a:ext cx="3638400" cy="4038900"/>
          </a:xfrm>
          <a:prstGeom prst="roundRect">
            <a:avLst>
              <a:gd fmla="val 4991" name="adj"/>
            </a:avLst>
          </a:prstGeom>
          <a:noFill/>
          <a:ln>
            <a:noFill/>
          </a:ln>
        </p:spPr>
      </p:sp>
      <p:sp>
        <p:nvSpPr>
          <p:cNvPr id="4016" name="Google Shape;4016;p401"/>
          <p:cNvSpPr/>
          <p:nvPr>
            <p:ph idx="21" type="pic"/>
          </p:nvPr>
        </p:nvSpPr>
        <p:spPr>
          <a:xfrm>
            <a:off x="16271410" y="9175653"/>
            <a:ext cx="3638400" cy="4038900"/>
          </a:xfrm>
          <a:prstGeom prst="roundRect">
            <a:avLst>
              <a:gd fmla="val 4991" name="adj"/>
            </a:avLst>
          </a:prstGeom>
          <a:noFill/>
          <a:ln>
            <a:noFill/>
          </a:ln>
        </p:spPr>
      </p:sp>
      <p:sp>
        <p:nvSpPr>
          <p:cNvPr id="4017" name="Google Shape;4017;p401"/>
          <p:cNvSpPr/>
          <p:nvPr>
            <p:ph idx="22" type="pic"/>
          </p:nvPr>
        </p:nvSpPr>
        <p:spPr>
          <a:xfrm>
            <a:off x="20206822" y="9175653"/>
            <a:ext cx="3638400" cy="4038900"/>
          </a:xfrm>
          <a:prstGeom prst="roundRect">
            <a:avLst>
              <a:gd fmla="val 4991" name="adj"/>
            </a:avLst>
          </a:prstGeom>
          <a:noFill/>
          <a:ln>
            <a:noFill/>
          </a:ln>
        </p:spPr>
      </p:sp>
    </p:spTree>
  </p:cSld>
  <p:clrMapOvr>
    <a:masterClrMapping/>
  </p:clrMapOvr>
</p:sldLayout>
</file>

<file path=ppt/slideLayouts/slideLayout3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imgs grid + body – Dark">
  <p:cSld name="9 imgs grid + body – Dark">
    <p:bg>
      <p:bgPr>
        <a:solidFill>
          <a:srgbClr val="000000"/>
        </a:solidFill>
      </p:bgPr>
    </p:bg>
    <p:spTree>
      <p:nvGrpSpPr>
        <p:cNvPr id="4018" name="Shape 4018"/>
        <p:cNvGrpSpPr/>
        <p:nvPr/>
      </p:nvGrpSpPr>
      <p:grpSpPr>
        <a:xfrm>
          <a:off x="0" y="0"/>
          <a:ext cx="0" cy="0"/>
          <a:chOff x="0" y="0"/>
          <a:chExt cx="0" cy="0"/>
        </a:xfrm>
      </p:grpSpPr>
      <p:sp>
        <p:nvSpPr>
          <p:cNvPr id="4019" name="Google Shape;4019;p402"/>
          <p:cNvSpPr/>
          <p:nvPr>
            <p:ph idx="2" type="pic"/>
          </p:nvPr>
        </p:nvSpPr>
        <p:spPr>
          <a:xfrm>
            <a:off x="537543" y="501314"/>
            <a:ext cx="3638400" cy="4038900"/>
          </a:xfrm>
          <a:prstGeom prst="roundRect">
            <a:avLst>
              <a:gd fmla="val 4991" name="adj"/>
            </a:avLst>
          </a:prstGeom>
          <a:noFill/>
          <a:ln>
            <a:noFill/>
          </a:ln>
        </p:spPr>
      </p:sp>
      <p:sp>
        <p:nvSpPr>
          <p:cNvPr id="4020" name="Google Shape;4020;p402"/>
          <p:cNvSpPr/>
          <p:nvPr>
            <p:ph idx="3" type="pic"/>
          </p:nvPr>
        </p:nvSpPr>
        <p:spPr>
          <a:xfrm>
            <a:off x="537543" y="4838104"/>
            <a:ext cx="3638400" cy="4038900"/>
          </a:xfrm>
          <a:prstGeom prst="roundRect">
            <a:avLst>
              <a:gd fmla="val 4991" name="adj"/>
            </a:avLst>
          </a:prstGeom>
          <a:noFill/>
          <a:ln>
            <a:noFill/>
          </a:ln>
        </p:spPr>
      </p:sp>
      <p:sp>
        <p:nvSpPr>
          <p:cNvPr id="4021" name="Google Shape;4021;p402"/>
          <p:cNvSpPr/>
          <p:nvPr>
            <p:ph idx="4" type="pic"/>
          </p:nvPr>
        </p:nvSpPr>
        <p:spPr>
          <a:xfrm>
            <a:off x="537543" y="9175653"/>
            <a:ext cx="3638400" cy="4038900"/>
          </a:xfrm>
          <a:prstGeom prst="roundRect">
            <a:avLst>
              <a:gd fmla="val 4991" name="adj"/>
            </a:avLst>
          </a:prstGeom>
          <a:noFill/>
          <a:ln>
            <a:noFill/>
          </a:ln>
        </p:spPr>
      </p:sp>
      <p:sp>
        <p:nvSpPr>
          <p:cNvPr id="4022" name="Google Shape;4022;p402"/>
          <p:cNvSpPr/>
          <p:nvPr>
            <p:ph idx="5" type="pic"/>
          </p:nvPr>
        </p:nvSpPr>
        <p:spPr>
          <a:xfrm>
            <a:off x="8405774" y="501314"/>
            <a:ext cx="3638400" cy="4038900"/>
          </a:xfrm>
          <a:prstGeom prst="roundRect">
            <a:avLst>
              <a:gd fmla="val 4991" name="adj"/>
            </a:avLst>
          </a:prstGeom>
          <a:noFill/>
          <a:ln>
            <a:noFill/>
          </a:ln>
        </p:spPr>
      </p:sp>
      <p:sp>
        <p:nvSpPr>
          <p:cNvPr id="4023" name="Google Shape;4023;p402"/>
          <p:cNvSpPr/>
          <p:nvPr>
            <p:ph idx="6" type="pic"/>
          </p:nvPr>
        </p:nvSpPr>
        <p:spPr>
          <a:xfrm>
            <a:off x="8405774" y="4838104"/>
            <a:ext cx="3638400" cy="4038900"/>
          </a:xfrm>
          <a:prstGeom prst="roundRect">
            <a:avLst>
              <a:gd fmla="val 4991" name="adj"/>
            </a:avLst>
          </a:prstGeom>
          <a:noFill/>
          <a:ln>
            <a:noFill/>
          </a:ln>
        </p:spPr>
      </p:sp>
      <p:sp>
        <p:nvSpPr>
          <p:cNvPr id="4024" name="Google Shape;4024;p402"/>
          <p:cNvSpPr/>
          <p:nvPr>
            <p:ph idx="7" type="pic"/>
          </p:nvPr>
        </p:nvSpPr>
        <p:spPr>
          <a:xfrm>
            <a:off x="8405774" y="9175653"/>
            <a:ext cx="3638400" cy="4038900"/>
          </a:xfrm>
          <a:prstGeom prst="roundRect">
            <a:avLst>
              <a:gd fmla="val 4991" name="adj"/>
            </a:avLst>
          </a:prstGeom>
          <a:noFill/>
          <a:ln>
            <a:noFill/>
          </a:ln>
        </p:spPr>
      </p:sp>
      <p:sp>
        <p:nvSpPr>
          <p:cNvPr id="4025" name="Google Shape;4025;p402"/>
          <p:cNvSpPr/>
          <p:nvPr>
            <p:ph idx="8" type="pic"/>
          </p:nvPr>
        </p:nvSpPr>
        <p:spPr>
          <a:xfrm>
            <a:off x="16271410" y="501314"/>
            <a:ext cx="3638400" cy="4038900"/>
          </a:xfrm>
          <a:prstGeom prst="roundRect">
            <a:avLst>
              <a:gd fmla="val 4991" name="adj"/>
            </a:avLst>
          </a:prstGeom>
          <a:noFill/>
          <a:ln>
            <a:noFill/>
          </a:ln>
        </p:spPr>
      </p:sp>
      <p:sp>
        <p:nvSpPr>
          <p:cNvPr id="4026" name="Google Shape;4026;p402"/>
          <p:cNvSpPr/>
          <p:nvPr>
            <p:ph idx="9" type="pic"/>
          </p:nvPr>
        </p:nvSpPr>
        <p:spPr>
          <a:xfrm>
            <a:off x="16271410" y="4838104"/>
            <a:ext cx="3638400" cy="4038900"/>
          </a:xfrm>
          <a:prstGeom prst="roundRect">
            <a:avLst>
              <a:gd fmla="val 4991" name="adj"/>
            </a:avLst>
          </a:prstGeom>
          <a:noFill/>
          <a:ln>
            <a:noFill/>
          </a:ln>
        </p:spPr>
      </p:sp>
      <p:sp>
        <p:nvSpPr>
          <p:cNvPr id="4027" name="Google Shape;4027;p402"/>
          <p:cNvSpPr/>
          <p:nvPr>
            <p:ph idx="13" type="pic"/>
          </p:nvPr>
        </p:nvSpPr>
        <p:spPr>
          <a:xfrm>
            <a:off x="16271410" y="9175653"/>
            <a:ext cx="3638400" cy="4038900"/>
          </a:xfrm>
          <a:prstGeom prst="roundRect">
            <a:avLst>
              <a:gd fmla="val 4991" name="adj"/>
            </a:avLst>
          </a:prstGeom>
          <a:noFill/>
          <a:ln>
            <a:noFill/>
          </a:ln>
        </p:spPr>
      </p:sp>
      <p:sp>
        <p:nvSpPr>
          <p:cNvPr id="4028" name="Google Shape;4028;p402"/>
          <p:cNvSpPr txBox="1"/>
          <p:nvPr>
            <p:ph idx="1" type="body"/>
          </p:nvPr>
        </p:nvSpPr>
        <p:spPr>
          <a:xfrm>
            <a:off x="4474249" y="501313"/>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29" name="Google Shape;4029;p402"/>
          <p:cNvSpPr txBox="1"/>
          <p:nvPr>
            <p:ph idx="14" type="body"/>
          </p:nvPr>
        </p:nvSpPr>
        <p:spPr>
          <a:xfrm>
            <a:off x="12345468" y="501313"/>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30" name="Google Shape;4030;p402"/>
          <p:cNvSpPr txBox="1"/>
          <p:nvPr>
            <p:ph idx="15" type="body"/>
          </p:nvPr>
        </p:nvSpPr>
        <p:spPr>
          <a:xfrm>
            <a:off x="20211105" y="501313"/>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31" name="Google Shape;4031;p402"/>
          <p:cNvSpPr txBox="1"/>
          <p:nvPr>
            <p:ph idx="16" type="body"/>
          </p:nvPr>
        </p:nvSpPr>
        <p:spPr>
          <a:xfrm>
            <a:off x="4474249" y="4839415"/>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32" name="Google Shape;4032;p402"/>
          <p:cNvSpPr txBox="1"/>
          <p:nvPr>
            <p:ph idx="17" type="body"/>
          </p:nvPr>
        </p:nvSpPr>
        <p:spPr>
          <a:xfrm>
            <a:off x="12345468" y="4839415"/>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33" name="Google Shape;4033;p402"/>
          <p:cNvSpPr txBox="1"/>
          <p:nvPr>
            <p:ph idx="18" type="body"/>
          </p:nvPr>
        </p:nvSpPr>
        <p:spPr>
          <a:xfrm>
            <a:off x="20211105" y="4839415"/>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34" name="Google Shape;4034;p402"/>
          <p:cNvSpPr txBox="1"/>
          <p:nvPr>
            <p:ph idx="19" type="body"/>
          </p:nvPr>
        </p:nvSpPr>
        <p:spPr>
          <a:xfrm>
            <a:off x="4474249" y="9176964"/>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35" name="Google Shape;4035;p402"/>
          <p:cNvSpPr txBox="1"/>
          <p:nvPr>
            <p:ph idx="20" type="body"/>
          </p:nvPr>
        </p:nvSpPr>
        <p:spPr>
          <a:xfrm>
            <a:off x="12345468" y="9176964"/>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36" name="Google Shape;4036;p402"/>
          <p:cNvSpPr txBox="1"/>
          <p:nvPr>
            <p:ph idx="21" type="body"/>
          </p:nvPr>
        </p:nvSpPr>
        <p:spPr>
          <a:xfrm>
            <a:off x="20211105" y="9176964"/>
            <a:ext cx="3630300" cy="2432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Table of contents 1">
    <p:spTree>
      <p:nvGrpSpPr>
        <p:cNvPr id="18" name="Shape 18"/>
        <p:cNvGrpSpPr/>
        <p:nvPr/>
      </p:nvGrpSpPr>
      <p:grpSpPr>
        <a:xfrm>
          <a:off x="0" y="0"/>
          <a:ext cx="0" cy="0"/>
          <a:chOff x="0" y="0"/>
          <a:chExt cx="0" cy="0"/>
        </a:xfrm>
      </p:grpSpPr>
      <p:sp>
        <p:nvSpPr>
          <p:cNvPr id="19" name="Google Shape;19;p5"/>
          <p:cNvSpPr txBox="1"/>
          <p:nvPr>
            <p:ph type="title"/>
          </p:nvPr>
        </p:nvSpPr>
        <p:spPr>
          <a:xfrm>
            <a:off x="537006" y="508000"/>
            <a:ext cx="4460025"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Helvetica Neue"/>
              <a:buNone/>
              <a:defRPr b="0" sz="3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5"/>
          <p:cNvSpPr/>
          <p:nvPr>
            <p:ph idx="1" type="body"/>
          </p:nvPr>
        </p:nvSpPr>
        <p:spPr>
          <a:xfrm>
            <a:off x="8982233" y="508000"/>
            <a:ext cx="14864846" cy="12700000"/>
          </a:xfrm>
          <a:prstGeom prst="roundRect">
            <a:avLst>
              <a:gd fmla="val 1524" name="adj"/>
            </a:avLst>
          </a:prstGeom>
          <a:solidFill>
            <a:srgbClr val="000000">
              <a:alpha val="4313"/>
            </a:srgbClr>
          </a:solidFill>
          <a:ln>
            <a:noFill/>
          </a:ln>
        </p:spPr>
        <p:txBody>
          <a:bodyPr anchorCtr="0" anchor="ctr"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Font typeface="Arial"/>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5"/>
          <p:cNvSpPr txBox="1"/>
          <p:nvPr>
            <p:ph idx="2" type="body"/>
          </p:nvPr>
        </p:nvSpPr>
        <p:spPr>
          <a:xfrm>
            <a:off x="9817359" y="1028612"/>
            <a:ext cx="4460024" cy="667489"/>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rgbClr val="1A1A1A"/>
              </a:buClr>
              <a:buSzPts val="3400"/>
              <a:buFont typeface="Arial"/>
              <a:buNone/>
              <a:defRPr b="0" i="0" sz="3400" u="none" cap="none" strike="noStrike">
                <a:solidFill>
                  <a:srgbClr val="1A1A1A"/>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5"/>
          <p:cNvSpPr txBox="1"/>
          <p:nvPr>
            <p:ph idx="3" type="body"/>
          </p:nvPr>
        </p:nvSpPr>
        <p:spPr>
          <a:xfrm>
            <a:off x="18689510" y="1028612"/>
            <a:ext cx="4460024" cy="5899691"/>
          </a:xfrm>
          <a:prstGeom prst="rect">
            <a:avLst/>
          </a:prstGeom>
          <a:noFill/>
          <a:ln>
            <a:noFill/>
          </a:ln>
        </p:spPr>
        <p:txBody>
          <a:bodyPr anchorCtr="0" anchor="ctr" bIns="71425" lIns="71425" spcFirstLastPara="1" rIns="71425" wrap="square" tIns="71425">
            <a:spAutoFit/>
          </a:bodyPr>
          <a:lstStyle>
            <a:lvl1pPr indent="-228600" lvl="0" marL="457200" algn="r">
              <a:lnSpc>
                <a:spcPct val="100000"/>
              </a:lnSpc>
              <a:spcBef>
                <a:spcPts val="0"/>
              </a:spcBef>
              <a:spcAft>
                <a:spcPts val="0"/>
              </a:spcAft>
              <a:buClr>
                <a:schemeClr val="dk2"/>
              </a:buClr>
              <a:buSzPts val="3400"/>
              <a:buNone/>
              <a:defRPr b="0" sz="34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5"/>
          <p:cNvSpPr txBox="1"/>
          <p:nvPr>
            <p:ph idx="4" type="body"/>
          </p:nvPr>
        </p:nvSpPr>
        <p:spPr>
          <a:xfrm>
            <a:off x="537007" y="11132312"/>
            <a:ext cx="7626010" cy="209211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2"/>
              </a:buClr>
              <a:buSzPts val="2400"/>
              <a:buFont typeface="Arial"/>
              <a:buNone/>
              <a:defRPr b="0" sz="24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large img section">
  <p:cSld name="Title + body + large img section">
    <p:spTree>
      <p:nvGrpSpPr>
        <p:cNvPr id="365" name="Shape 365"/>
        <p:cNvGrpSpPr/>
        <p:nvPr/>
      </p:nvGrpSpPr>
      <p:grpSpPr>
        <a:xfrm>
          <a:off x="0" y="0"/>
          <a:ext cx="0" cy="0"/>
          <a:chOff x="0" y="0"/>
          <a:chExt cx="0" cy="0"/>
        </a:xfrm>
      </p:grpSpPr>
      <p:sp>
        <p:nvSpPr>
          <p:cNvPr id="366" name="Google Shape;366;p41"/>
          <p:cNvSpPr/>
          <p:nvPr>
            <p:ph idx="2" type="pic"/>
          </p:nvPr>
        </p:nvSpPr>
        <p:spPr>
          <a:xfrm>
            <a:off x="6433797" y="507999"/>
            <a:ext cx="17413196" cy="12715081"/>
          </a:xfrm>
          <a:prstGeom prst="roundRect">
            <a:avLst>
              <a:gd fmla="val 2115" name="adj"/>
            </a:avLst>
          </a:prstGeom>
          <a:noFill/>
          <a:ln>
            <a:noFill/>
          </a:ln>
        </p:spPr>
      </p:sp>
      <p:sp>
        <p:nvSpPr>
          <p:cNvPr id="367" name="Google Shape;367;p41"/>
          <p:cNvSpPr txBox="1"/>
          <p:nvPr>
            <p:ph idx="1" type="body"/>
          </p:nvPr>
        </p:nvSpPr>
        <p:spPr>
          <a:xfrm>
            <a:off x="537007" y="2074843"/>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8" name="Google Shape;368;p41"/>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9" name="Google Shape;369;p41"/>
          <p:cNvSpPr/>
          <p:nvPr>
            <p:ph idx="3"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 name="Google Shape;370;p41"/>
          <p:cNvSpPr/>
          <p:nvPr>
            <p:ph idx="4"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 sections – Dark">
  <p:cSld name="Title + body + 3 img sections – Dark">
    <p:bg>
      <p:bgPr>
        <a:solidFill>
          <a:srgbClr val="000000"/>
        </a:solidFill>
      </p:bgPr>
    </p:bg>
    <p:spTree>
      <p:nvGrpSpPr>
        <p:cNvPr id="4037" name="Shape 4037"/>
        <p:cNvGrpSpPr/>
        <p:nvPr/>
      </p:nvGrpSpPr>
      <p:grpSpPr>
        <a:xfrm>
          <a:off x="0" y="0"/>
          <a:ext cx="0" cy="0"/>
          <a:chOff x="0" y="0"/>
          <a:chExt cx="0" cy="0"/>
        </a:xfrm>
      </p:grpSpPr>
      <p:sp>
        <p:nvSpPr>
          <p:cNvPr id="4038" name="Google Shape;4038;p403"/>
          <p:cNvSpPr/>
          <p:nvPr>
            <p:ph idx="2" type="pic"/>
          </p:nvPr>
        </p:nvSpPr>
        <p:spPr>
          <a:xfrm>
            <a:off x="18227376" y="508000"/>
            <a:ext cx="5610300" cy="9795300"/>
          </a:xfrm>
          <a:prstGeom prst="roundRect">
            <a:avLst>
              <a:gd fmla="val 4938" name="adj"/>
            </a:avLst>
          </a:prstGeom>
          <a:noFill/>
          <a:ln>
            <a:noFill/>
          </a:ln>
        </p:spPr>
      </p:sp>
      <p:sp>
        <p:nvSpPr>
          <p:cNvPr id="4039" name="Google Shape;4039;p403"/>
          <p:cNvSpPr/>
          <p:nvPr>
            <p:ph idx="3" type="pic"/>
          </p:nvPr>
        </p:nvSpPr>
        <p:spPr>
          <a:xfrm>
            <a:off x="6433797" y="508000"/>
            <a:ext cx="5610300" cy="9795300"/>
          </a:xfrm>
          <a:prstGeom prst="roundRect">
            <a:avLst>
              <a:gd fmla="val 4938" name="adj"/>
            </a:avLst>
          </a:prstGeom>
          <a:noFill/>
          <a:ln>
            <a:noFill/>
          </a:ln>
        </p:spPr>
      </p:sp>
      <p:sp>
        <p:nvSpPr>
          <p:cNvPr id="4040" name="Google Shape;4040;p403"/>
          <p:cNvSpPr/>
          <p:nvPr>
            <p:ph idx="4" type="pic"/>
          </p:nvPr>
        </p:nvSpPr>
        <p:spPr>
          <a:xfrm>
            <a:off x="12330587" y="508000"/>
            <a:ext cx="5610300" cy="9795300"/>
          </a:xfrm>
          <a:prstGeom prst="roundRect">
            <a:avLst>
              <a:gd fmla="val 4938" name="adj"/>
            </a:avLst>
          </a:prstGeom>
          <a:noFill/>
          <a:ln>
            <a:noFill/>
          </a:ln>
        </p:spPr>
      </p:sp>
      <p:sp>
        <p:nvSpPr>
          <p:cNvPr id="4041" name="Google Shape;4041;p403"/>
          <p:cNvSpPr txBox="1"/>
          <p:nvPr>
            <p:ph idx="1" type="body"/>
          </p:nvPr>
        </p:nvSpPr>
        <p:spPr>
          <a:xfrm>
            <a:off x="6433797" y="10656670"/>
            <a:ext cx="5623500" cy="1755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42" name="Google Shape;4042;p403"/>
          <p:cNvSpPr txBox="1"/>
          <p:nvPr>
            <p:ph idx="5" type="body"/>
          </p:nvPr>
        </p:nvSpPr>
        <p:spPr>
          <a:xfrm>
            <a:off x="12330045" y="10656670"/>
            <a:ext cx="5623500" cy="1755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43" name="Google Shape;4043;p403"/>
          <p:cNvSpPr txBox="1"/>
          <p:nvPr>
            <p:ph idx="6" type="body"/>
          </p:nvPr>
        </p:nvSpPr>
        <p:spPr>
          <a:xfrm>
            <a:off x="18223567" y="10656670"/>
            <a:ext cx="5623500" cy="1755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44" name="Google Shape;4044;p403"/>
          <p:cNvSpPr txBox="1"/>
          <p:nvPr>
            <p:ph idx="7" type="body"/>
          </p:nvPr>
        </p:nvSpPr>
        <p:spPr>
          <a:xfrm>
            <a:off x="537007" y="2074844"/>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45" name="Google Shape;4045;p403"/>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46" name="Google Shape;4046;p403"/>
          <p:cNvSpPr/>
          <p:nvPr>
            <p:ph idx="8"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7" name="Google Shape;4047;p403"/>
          <p:cNvSpPr/>
          <p:nvPr>
            <p:ph idx="9"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 sections 2 – Dark">
  <p:cSld name="Title + body + 3 img sections 2 – Dark">
    <p:bg>
      <p:bgPr>
        <a:solidFill>
          <a:srgbClr val="000000"/>
        </a:solidFill>
      </p:bgPr>
    </p:bg>
    <p:spTree>
      <p:nvGrpSpPr>
        <p:cNvPr id="4048" name="Shape 4048"/>
        <p:cNvGrpSpPr/>
        <p:nvPr/>
      </p:nvGrpSpPr>
      <p:grpSpPr>
        <a:xfrm>
          <a:off x="0" y="0"/>
          <a:ext cx="0" cy="0"/>
          <a:chOff x="0" y="0"/>
          <a:chExt cx="0" cy="0"/>
        </a:xfrm>
      </p:grpSpPr>
      <p:sp>
        <p:nvSpPr>
          <p:cNvPr id="4049" name="Google Shape;4049;p404"/>
          <p:cNvSpPr/>
          <p:nvPr>
            <p:ph idx="2" type="pic"/>
          </p:nvPr>
        </p:nvSpPr>
        <p:spPr>
          <a:xfrm>
            <a:off x="6433797" y="507999"/>
            <a:ext cx="5610300" cy="12715200"/>
          </a:xfrm>
          <a:prstGeom prst="roundRect">
            <a:avLst>
              <a:gd fmla="val 4938" name="adj"/>
            </a:avLst>
          </a:prstGeom>
          <a:noFill/>
          <a:ln>
            <a:noFill/>
          </a:ln>
        </p:spPr>
      </p:sp>
      <p:sp>
        <p:nvSpPr>
          <p:cNvPr id="4050" name="Google Shape;4050;p404"/>
          <p:cNvSpPr/>
          <p:nvPr>
            <p:ph idx="3" type="pic"/>
          </p:nvPr>
        </p:nvSpPr>
        <p:spPr>
          <a:xfrm>
            <a:off x="18227376" y="508000"/>
            <a:ext cx="5610300" cy="12715200"/>
          </a:xfrm>
          <a:prstGeom prst="roundRect">
            <a:avLst>
              <a:gd fmla="val 4938" name="adj"/>
            </a:avLst>
          </a:prstGeom>
          <a:noFill/>
          <a:ln>
            <a:noFill/>
          </a:ln>
        </p:spPr>
      </p:sp>
      <p:sp>
        <p:nvSpPr>
          <p:cNvPr id="4051" name="Google Shape;4051;p404"/>
          <p:cNvSpPr/>
          <p:nvPr>
            <p:ph idx="4" type="pic"/>
          </p:nvPr>
        </p:nvSpPr>
        <p:spPr>
          <a:xfrm>
            <a:off x="12330587" y="508000"/>
            <a:ext cx="5610300" cy="12715200"/>
          </a:xfrm>
          <a:prstGeom prst="roundRect">
            <a:avLst>
              <a:gd fmla="val 4938" name="adj"/>
            </a:avLst>
          </a:prstGeom>
          <a:noFill/>
          <a:ln>
            <a:noFill/>
          </a:ln>
        </p:spPr>
      </p:sp>
      <p:sp>
        <p:nvSpPr>
          <p:cNvPr id="4052" name="Google Shape;4052;p404"/>
          <p:cNvSpPr txBox="1"/>
          <p:nvPr>
            <p:ph idx="1" type="body"/>
          </p:nvPr>
        </p:nvSpPr>
        <p:spPr>
          <a:xfrm>
            <a:off x="537007" y="2074844"/>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53" name="Google Shape;4053;p404"/>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54" name="Google Shape;4054;p404"/>
          <p:cNvSpPr/>
          <p:nvPr>
            <p:ph idx="5"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5" name="Google Shape;4055;p404"/>
          <p:cNvSpPr/>
          <p:nvPr>
            <p:ph idx="6"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 sections – Dark">
  <p:cSld name="Title + body + 2 img sections – Dark">
    <p:bg>
      <p:bgPr>
        <a:solidFill>
          <a:srgbClr val="000000"/>
        </a:solidFill>
      </p:bgPr>
    </p:bg>
    <p:spTree>
      <p:nvGrpSpPr>
        <p:cNvPr id="4056" name="Shape 4056"/>
        <p:cNvGrpSpPr/>
        <p:nvPr/>
      </p:nvGrpSpPr>
      <p:grpSpPr>
        <a:xfrm>
          <a:off x="0" y="0"/>
          <a:ext cx="0" cy="0"/>
          <a:chOff x="0" y="0"/>
          <a:chExt cx="0" cy="0"/>
        </a:xfrm>
      </p:grpSpPr>
      <p:sp>
        <p:nvSpPr>
          <p:cNvPr id="4057" name="Google Shape;4057;p405"/>
          <p:cNvSpPr/>
          <p:nvPr>
            <p:ph idx="2" type="pic"/>
          </p:nvPr>
        </p:nvSpPr>
        <p:spPr>
          <a:xfrm>
            <a:off x="15291692" y="507999"/>
            <a:ext cx="8555400" cy="9802800"/>
          </a:xfrm>
          <a:prstGeom prst="roundRect">
            <a:avLst>
              <a:gd fmla="val 3238" name="adj"/>
            </a:avLst>
          </a:prstGeom>
          <a:noFill/>
          <a:ln>
            <a:noFill/>
          </a:ln>
        </p:spPr>
      </p:sp>
      <p:sp>
        <p:nvSpPr>
          <p:cNvPr id="4058" name="Google Shape;4058;p405"/>
          <p:cNvSpPr/>
          <p:nvPr>
            <p:ph idx="3" type="pic"/>
          </p:nvPr>
        </p:nvSpPr>
        <p:spPr>
          <a:xfrm>
            <a:off x="6433797" y="507999"/>
            <a:ext cx="8555400" cy="9802800"/>
          </a:xfrm>
          <a:prstGeom prst="roundRect">
            <a:avLst>
              <a:gd fmla="val 3238" name="adj"/>
            </a:avLst>
          </a:prstGeom>
          <a:noFill/>
          <a:ln>
            <a:noFill/>
          </a:ln>
        </p:spPr>
      </p:sp>
      <p:sp>
        <p:nvSpPr>
          <p:cNvPr id="4059" name="Google Shape;4059;p405"/>
          <p:cNvSpPr txBox="1"/>
          <p:nvPr>
            <p:ph idx="1" type="body"/>
          </p:nvPr>
        </p:nvSpPr>
        <p:spPr>
          <a:xfrm>
            <a:off x="537007" y="2074844"/>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60" name="Google Shape;4060;p405"/>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61" name="Google Shape;4061;p405"/>
          <p:cNvSpPr/>
          <p:nvPr>
            <p:ph idx="4"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2" name="Google Shape;4062;p405"/>
          <p:cNvSpPr/>
          <p:nvPr>
            <p:ph idx="5"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3" name="Google Shape;4063;p405"/>
          <p:cNvSpPr txBox="1"/>
          <p:nvPr>
            <p:ph idx="6" type="body"/>
          </p:nvPr>
        </p:nvSpPr>
        <p:spPr>
          <a:xfrm>
            <a:off x="6433796" y="10656670"/>
            <a:ext cx="8555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64" name="Google Shape;4064;p405"/>
          <p:cNvSpPr txBox="1"/>
          <p:nvPr>
            <p:ph idx="7" type="body"/>
          </p:nvPr>
        </p:nvSpPr>
        <p:spPr>
          <a:xfrm>
            <a:off x="15291692" y="10656670"/>
            <a:ext cx="8555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 sections 2 – Dark">
  <p:cSld name="Title + body + 2 img sections 2 – Dark">
    <p:bg>
      <p:bgPr>
        <a:solidFill>
          <a:srgbClr val="000000"/>
        </a:solidFill>
      </p:bgPr>
    </p:bg>
    <p:spTree>
      <p:nvGrpSpPr>
        <p:cNvPr id="4065" name="Shape 4065"/>
        <p:cNvGrpSpPr/>
        <p:nvPr/>
      </p:nvGrpSpPr>
      <p:grpSpPr>
        <a:xfrm>
          <a:off x="0" y="0"/>
          <a:ext cx="0" cy="0"/>
          <a:chOff x="0" y="0"/>
          <a:chExt cx="0" cy="0"/>
        </a:xfrm>
      </p:grpSpPr>
      <p:sp>
        <p:nvSpPr>
          <p:cNvPr id="4066" name="Google Shape;4066;p406"/>
          <p:cNvSpPr/>
          <p:nvPr>
            <p:ph idx="2" type="pic"/>
          </p:nvPr>
        </p:nvSpPr>
        <p:spPr>
          <a:xfrm>
            <a:off x="15291692" y="507999"/>
            <a:ext cx="8555400" cy="9802800"/>
          </a:xfrm>
          <a:prstGeom prst="roundRect">
            <a:avLst>
              <a:gd fmla="val 3238" name="adj"/>
            </a:avLst>
          </a:prstGeom>
          <a:noFill/>
          <a:ln>
            <a:noFill/>
          </a:ln>
        </p:spPr>
      </p:sp>
      <p:sp>
        <p:nvSpPr>
          <p:cNvPr id="4067" name="Google Shape;4067;p406"/>
          <p:cNvSpPr/>
          <p:nvPr>
            <p:ph idx="3" type="pic"/>
          </p:nvPr>
        </p:nvSpPr>
        <p:spPr>
          <a:xfrm>
            <a:off x="6433797" y="507999"/>
            <a:ext cx="8555400" cy="12715200"/>
          </a:xfrm>
          <a:prstGeom prst="roundRect">
            <a:avLst>
              <a:gd fmla="val 3238" name="adj"/>
            </a:avLst>
          </a:prstGeom>
          <a:noFill/>
          <a:ln>
            <a:noFill/>
          </a:ln>
        </p:spPr>
      </p:sp>
      <p:sp>
        <p:nvSpPr>
          <p:cNvPr id="4068" name="Google Shape;4068;p406"/>
          <p:cNvSpPr txBox="1"/>
          <p:nvPr>
            <p:ph idx="1" type="body"/>
          </p:nvPr>
        </p:nvSpPr>
        <p:spPr>
          <a:xfrm>
            <a:off x="537007" y="2074843"/>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69" name="Google Shape;4069;p406"/>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70" name="Google Shape;4070;p406"/>
          <p:cNvSpPr/>
          <p:nvPr>
            <p:ph idx="4"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1" name="Google Shape;4071;p406"/>
          <p:cNvSpPr/>
          <p:nvPr>
            <p:ph idx="5"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2" name="Google Shape;4072;p406"/>
          <p:cNvSpPr txBox="1"/>
          <p:nvPr>
            <p:ph idx="6" type="body"/>
          </p:nvPr>
        </p:nvSpPr>
        <p:spPr>
          <a:xfrm>
            <a:off x="15291692" y="10656670"/>
            <a:ext cx="8555400" cy="142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 sections 3 – Dark">
  <p:cSld name="Title + body + 2 img sections 3 – Dark">
    <p:bg>
      <p:bgPr>
        <a:solidFill>
          <a:srgbClr val="000000"/>
        </a:solidFill>
      </p:bgPr>
    </p:bg>
    <p:spTree>
      <p:nvGrpSpPr>
        <p:cNvPr id="4073" name="Shape 4073"/>
        <p:cNvGrpSpPr/>
        <p:nvPr/>
      </p:nvGrpSpPr>
      <p:grpSpPr>
        <a:xfrm>
          <a:off x="0" y="0"/>
          <a:ext cx="0" cy="0"/>
          <a:chOff x="0" y="0"/>
          <a:chExt cx="0" cy="0"/>
        </a:xfrm>
      </p:grpSpPr>
      <p:sp>
        <p:nvSpPr>
          <p:cNvPr id="4074" name="Google Shape;4074;p407"/>
          <p:cNvSpPr/>
          <p:nvPr>
            <p:ph idx="2" type="pic"/>
          </p:nvPr>
        </p:nvSpPr>
        <p:spPr>
          <a:xfrm>
            <a:off x="6433797" y="507999"/>
            <a:ext cx="8555400" cy="12715200"/>
          </a:xfrm>
          <a:prstGeom prst="roundRect">
            <a:avLst>
              <a:gd fmla="val 3238" name="adj"/>
            </a:avLst>
          </a:prstGeom>
          <a:noFill/>
          <a:ln>
            <a:noFill/>
          </a:ln>
        </p:spPr>
      </p:sp>
      <p:sp>
        <p:nvSpPr>
          <p:cNvPr id="4075" name="Google Shape;4075;p407"/>
          <p:cNvSpPr/>
          <p:nvPr>
            <p:ph idx="3" type="pic"/>
          </p:nvPr>
        </p:nvSpPr>
        <p:spPr>
          <a:xfrm>
            <a:off x="15291692" y="507999"/>
            <a:ext cx="8555400" cy="12715200"/>
          </a:xfrm>
          <a:prstGeom prst="roundRect">
            <a:avLst>
              <a:gd fmla="val 3238" name="adj"/>
            </a:avLst>
          </a:prstGeom>
          <a:noFill/>
          <a:ln>
            <a:noFill/>
          </a:ln>
        </p:spPr>
      </p:sp>
      <p:sp>
        <p:nvSpPr>
          <p:cNvPr id="4076" name="Google Shape;4076;p407"/>
          <p:cNvSpPr txBox="1"/>
          <p:nvPr>
            <p:ph idx="1" type="body"/>
          </p:nvPr>
        </p:nvSpPr>
        <p:spPr>
          <a:xfrm>
            <a:off x="537007" y="2074843"/>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77" name="Google Shape;4077;p407"/>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78" name="Google Shape;4078;p407"/>
          <p:cNvSpPr/>
          <p:nvPr>
            <p:ph idx="4"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9" name="Google Shape;4079;p407"/>
          <p:cNvSpPr/>
          <p:nvPr>
            <p:ph idx="5"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large img section – Dark">
  <p:cSld name="Title + body + large img section – Dark">
    <p:bg>
      <p:bgPr>
        <a:solidFill>
          <a:srgbClr val="000000"/>
        </a:solidFill>
      </p:bgPr>
    </p:bg>
    <p:spTree>
      <p:nvGrpSpPr>
        <p:cNvPr id="4080" name="Shape 4080"/>
        <p:cNvGrpSpPr/>
        <p:nvPr/>
      </p:nvGrpSpPr>
      <p:grpSpPr>
        <a:xfrm>
          <a:off x="0" y="0"/>
          <a:ext cx="0" cy="0"/>
          <a:chOff x="0" y="0"/>
          <a:chExt cx="0" cy="0"/>
        </a:xfrm>
      </p:grpSpPr>
      <p:sp>
        <p:nvSpPr>
          <p:cNvPr id="4081" name="Google Shape;4081;p408"/>
          <p:cNvSpPr txBox="1"/>
          <p:nvPr>
            <p:ph idx="1" type="body"/>
          </p:nvPr>
        </p:nvSpPr>
        <p:spPr>
          <a:xfrm>
            <a:off x="537007" y="2074843"/>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82" name="Google Shape;4082;p408"/>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83" name="Google Shape;4083;p408"/>
          <p:cNvSpPr/>
          <p:nvPr>
            <p:ph idx="2"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4" name="Google Shape;4084;p408"/>
          <p:cNvSpPr/>
          <p:nvPr>
            <p:ph idx="3"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5" name="Google Shape;4085;p408"/>
          <p:cNvSpPr/>
          <p:nvPr>
            <p:ph idx="4" type="pic"/>
          </p:nvPr>
        </p:nvSpPr>
        <p:spPr>
          <a:xfrm>
            <a:off x="6433797" y="507999"/>
            <a:ext cx="17413200" cy="12715200"/>
          </a:xfrm>
          <a:prstGeom prst="roundRect">
            <a:avLst>
              <a:gd fmla="val 2115" name="adj"/>
            </a:avLst>
          </a:prstGeom>
          <a:noFill/>
          <a:ln>
            <a:noFill/>
          </a:ln>
        </p:spPr>
      </p:sp>
    </p:spTree>
  </p:cSld>
  <p:clrMapOvr>
    <a:masterClrMapping/>
  </p:clrMapOvr>
</p:sldLayout>
</file>

<file path=ppt/slideLayouts/slideLayout4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 info – Dark">
  <p:cSld name="Title + body + img section + info – Dark">
    <p:bg>
      <p:bgPr>
        <a:solidFill>
          <a:srgbClr val="000000"/>
        </a:solidFill>
      </p:bgPr>
    </p:bg>
    <p:spTree>
      <p:nvGrpSpPr>
        <p:cNvPr id="4086" name="Shape 4086"/>
        <p:cNvGrpSpPr/>
        <p:nvPr/>
      </p:nvGrpSpPr>
      <p:grpSpPr>
        <a:xfrm>
          <a:off x="0" y="0"/>
          <a:ext cx="0" cy="0"/>
          <a:chOff x="0" y="0"/>
          <a:chExt cx="0" cy="0"/>
        </a:xfrm>
      </p:grpSpPr>
      <p:sp>
        <p:nvSpPr>
          <p:cNvPr id="4087" name="Google Shape;4087;p409"/>
          <p:cNvSpPr txBox="1"/>
          <p:nvPr>
            <p:ph idx="1" type="body"/>
          </p:nvPr>
        </p:nvSpPr>
        <p:spPr>
          <a:xfrm>
            <a:off x="537006" y="2074843"/>
            <a:ext cx="76242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88" name="Google Shape;4088;p409"/>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89" name="Google Shape;4089;p409"/>
          <p:cNvSpPr txBox="1"/>
          <p:nvPr>
            <p:ph idx="2" type="body"/>
          </p:nvPr>
        </p:nvSpPr>
        <p:spPr>
          <a:xfrm>
            <a:off x="8989904" y="10019819"/>
            <a:ext cx="5157300" cy="1967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1600"/>
              <a:buFont typeface="Arial"/>
              <a:buNone/>
              <a:defRPr sz="16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90" name="Google Shape;4090;p409"/>
          <p:cNvSpPr/>
          <p:nvPr>
            <p:ph idx="3" type="pic"/>
          </p:nvPr>
        </p:nvSpPr>
        <p:spPr>
          <a:xfrm>
            <a:off x="8989579" y="507999"/>
            <a:ext cx="14857500" cy="9202200"/>
          </a:xfrm>
          <a:prstGeom prst="roundRect">
            <a:avLst>
              <a:gd fmla="val 2645" name="adj"/>
            </a:avLst>
          </a:prstGeom>
          <a:noFill/>
          <a:ln>
            <a:noFill/>
          </a:ln>
        </p:spPr>
      </p:sp>
    </p:spTree>
  </p:cSld>
  <p:clrMapOvr>
    <a:masterClrMapping/>
  </p:clrMapOvr>
</p:sldLayout>
</file>

<file path=ppt/slideLayouts/slideLayout4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 Dark">
  <p:cSld name="Title + body + img section – Dark">
    <p:bg>
      <p:bgPr>
        <a:solidFill>
          <a:srgbClr val="000000"/>
        </a:solidFill>
      </p:bgPr>
    </p:bg>
    <p:spTree>
      <p:nvGrpSpPr>
        <p:cNvPr id="4091" name="Shape 4091"/>
        <p:cNvGrpSpPr/>
        <p:nvPr/>
      </p:nvGrpSpPr>
      <p:grpSpPr>
        <a:xfrm>
          <a:off x="0" y="0"/>
          <a:ext cx="0" cy="0"/>
          <a:chOff x="0" y="0"/>
          <a:chExt cx="0" cy="0"/>
        </a:xfrm>
      </p:grpSpPr>
      <p:sp>
        <p:nvSpPr>
          <p:cNvPr id="4092" name="Google Shape;4092;p410"/>
          <p:cNvSpPr/>
          <p:nvPr>
            <p:ph idx="2" type="pic"/>
          </p:nvPr>
        </p:nvSpPr>
        <p:spPr>
          <a:xfrm>
            <a:off x="8989579" y="507999"/>
            <a:ext cx="14857500" cy="12715200"/>
          </a:xfrm>
          <a:prstGeom prst="roundRect">
            <a:avLst>
              <a:gd fmla="val 2162" name="adj"/>
            </a:avLst>
          </a:prstGeom>
          <a:noFill/>
          <a:ln>
            <a:noFill/>
          </a:ln>
        </p:spPr>
      </p:sp>
      <p:sp>
        <p:nvSpPr>
          <p:cNvPr id="4093" name="Google Shape;4093;p410"/>
          <p:cNvSpPr txBox="1"/>
          <p:nvPr>
            <p:ph idx="1" type="body"/>
          </p:nvPr>
        </p:nvSpPr>
        <p:spPr>
          <a:xfrm>
            <a:off x="537006" y="2074843"/>
            <a:ext cx="76242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94" name="Google Shape;4094;p410"/>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s section – Grey copy">
  <p:cSld name="Title + body + 3 imgs section – Grey copy">
    <p:bg>
      <p:bgPr>
        <a:solidFill>
          <a:srgbClr val="000000"/>
        </a:solidFill>
      </p:bgPr>
    </p:bg>
    <p:spTree>
      <p:nvGrpSpPr>
        <p:cNvPr id="4095" name="Shape 4095"/>
        <p:cNvGrpSpPr/>
        <p:nvPr/>
      </p:nvGrpSpPr>
      <p:grpSpPr>
        <a:xfrm>
          <a:off x="0" y="0"/>
          <a:ext cx="0" cy="0"/>
          <a:chOff x="0" y="0"/>
          <a:chExt cx="0" cy="0"/>
        </a:xfrm>
      </p:grpSpPr>
      <p:sp>
        <p:nvSpPr>
          <p:cNvPr id="4096" name="Google Shape;4096;p411"/>
          <p:cNvSpPr txBox="1"/>
          <p:nvPr>
            <p:ph idx="1" type="body"/>
          </p:nvPr>
        </p:nvSpPr>
        <p:spPr>
          <a:xfrm>
            <a:off x="537006" y="2074843"/>
            <a:ext cx="76242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97" name="Google Shape;4097;p411"/>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98" name="Google Shape;4098;p411"/>
          <p:cNvSpPr/>
          <p:nvPr>
            <p:ph idx="2" type="pic"/>
          </p:nvPr>
        </p:nvSpPr>
        <p:spPr>
          <a:xfrm>
            <a:off x="8989579" y="507999"/>
            <a:ext cx="14857500" cy="6230400"/>
          </a:xfrm>
          <a:prstGeom prst="roundRect">
            <a:avLst>
              <a:gd fmla="val 4412" name="adj"/>
            </a:avLst>
          </a:prstGeom>
          <a:noFill/>
          <a:ln>
            <a:noFill/>
          </a:ln>
        </p:spPr>
      </p:sp>
      <p:sp>
        <p:nvSpPr>
          <p:cNvPr id="4099" name="Google Shape;4099;p411"/>
          <p:cNvSpPr/>
          <p:nvPr>
            <p:ph idx="3" type="pic"/>
          </p:nvPr>
        </p:nvSpPr>
        <p:spPr>
          <a:xfrm>
            <a:off x="8989579" y="6982940"/>
            <a:ext cx="7286400" cy="6230400"/>
          </a:xfrm>
          <a:prstGeom prst="roundRect">
            <a:avLst>
              <a:gd fmla="val 4412" name="adj"/>
            </a:avLst>
          </a:prstGeom>
          <a:noFill/>
          <a:ln>
            <a:noFill/>
          </a:ln>
        </p:spPr>
      </p:sp>
      <p:sp>
        <p:nvSpPr>
          <p:cNvPr id="4100" name="Google Shape;4100;p411"/>
          <p:cNvSpPr/>
          <p:nvPr>
            <p:ph idx="4" type="pic"/>
          </p:nvPr>
        </p:nvSpPr>
        <p:spPr>
          <a:xfrm>
            <a:off x="16562780" y="6982940"/>
            <a:ext cx="7286400" cy="6230400"/>
          </a:xfrm>
          <a:prstGeom prst="roundRect">
            <a:avLst>
              <a:gd fmla="val 4412" name="adj"/>
            </a:avLst>
          </a:prstGeom>
          <a:noFill/>
          <a:ln>
            <a:noFill/>
          </a:ln>
        </p:spPr>
      </p:sp>
    </p:spTree>
  </p:cSld>
  <p:clrMapOvr>
    <a:masterClrMapping/>
  </p:clrMapOvr>
</p:sldLayout>
</file>

<file path=ppt/slideLayouts/slideLayout4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4 imgs section – Dark">
  <p:cSld name="Title + body + 4 imgs section – Dark">
    <p:bg>
      <p:bgPr>
        <a:solidFill>
          <a:srgbClr val="000000"/>
        </a:solidFill>
      </p:bgPr>
    </p:bg>
    <p:spTree>
      <p:nvGrpSpPr>
        <p:cNvPr id="4101" name="Shape 4101"/>
        <p:cNvGrpSpPr/>
        <p:nvPr/>
      </p:nvGrpSpPr>
      <p:grpSpPr>
        <a:xfrm>
          <a:off x="0" y="0"/>
          <a:ext cx="0" cy="0"/>
          <a:chOff x="0" y="0"/>
          <a:chExt cx="0" cy="0"/>
        </a:xfrm>
      </p:grpSpPr>
      <p:sp>
        <p:nvSpPr>
          <p:cNvPr id="4102" name="Google Shape;4102;p412"/>
          <p:cNvSpPr txBox="1"/>
          <p:nvPr>
            <p:ph idx="1" type="body"/>
          </p:nvPr>
        </p:nvSpPr>
        <p:spPr>
          <a:xfrm>
            <a:off x="537006" y="2074843"/>
            <a:ext cx="76242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03" name="Google Shape;4103;p412"/>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04" name="Google Shape;4104;p412"/>
          <p:cNvSpPr/>
          <p:nvPr>
            <p:ph idx="2" type="pic"/>
          </p:nvPr>
        </p:nvSpPr>
        <p:spPr>
          <a:xfrm>
            <a:off x="8989579" y="508000"/>
            <a:ext cx="7286400" cy="6230400"/>
          </a:xfrm>
          <a:prstGeom prst="roundRect">
            <a:avLst>
              <a:gd fmla="val 4412" name="adj"/>
            </a:avLst>
          </a:prstGeom>
          <a:noFill/>
          <a:ln>
            <a:noFill/>
          </a:ln>
        </p:spPr>
      </p:sp>
      <p:sp>
        <p:nvSpPr>
          <p:cNvPr id="4105" name="Google Shape;4105;p412"/>
          <p:cNvSpPr/>
          <p:nvPr>
            <p:ph idx="3" type="pic"/>
          </p:nvPr>
        </p:nvSpPr>
        <p:spPr>
          <a:xfrm>
            <a:off x="16562780" y="508000"/>
            <a:ext cx="7286400" cy="6230400"/>
          </a:xfrm>
          <a:prstGeom prst="roundRect">
            <a:avLst>
              <a:gd fmla="val 4412" name="adj"/>
            </a:avLst>
          </a:prstGeom>
          <a:noFill/>
          <a:ln>
            <a:noFill/>
          </a:ln>
        </p:spPr>
      </p:sp>
      <p:sp>
        <p:nvSpPr>
          <p:cNvPr id="4106" name="Google Shape;4106;p412"/>
          <p:cNvSpPr/>
          <p:nvPr>
            <p:ph idx="4" type="pic"/>
          </p:nvPr>
        </p:nvSpPr>
        <p:spPr>
          <a:xfrm>
            <a:off x="8989579" y="6982940"/>
            <a:ext cx="7286400" cy="6230400"/>
          </a:xfrm>
          <a:prstGeom prst="roundRect">
            <a:avLst>
              <a:gd fmla="val 4412" name="adj"/>
            </a:avLst>
          </a:prstGeom>
          <a:noFill/>
          <a:ln>
            <a:noFill/>
          </a:ln>
        </p:spPr>
      </p:sp>
      <p:sp>
        <p:nvSpPr>
          <p:cNvPr id="4107" name="Google Shape;4107;p412"/>
          <p:cNvSpPr/>
          <p:nvPr>
            <p:ph idx="5" type="pic"/>
          </p:nvPr>
        </p:nvSpPr>
        <p:spPr>
          <a:xfrm>
            <a:off x="16562780" y="6982940"/>
            <a:ext cx="7286400" cy="6230400"/>
          </a:xfrm>
          <a:prstGeom prst="roundRect">
            <a:avLst>
              <a:gd fmla="val 4412" name="adj"/>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 info">
  <p:cSld name="Title + body + img section + info">
    <p:spTree>
      <p:nvGrpSpPr>
        <p:cNvPr id="371" name="Shape 371"/>
        <p:cNvGrpSpPr/>
        <p:nvPr/>
      </p:nvGrpSpPr>
      <p:grpSpPr>
        <a:xfrm>
          <a:off x="0" y="0"/>
          <a:ext cx="0" cy="0"/>
          <a:chOff x="0" y="0"/>
          <a:chExt cx="0" cy="0"/>
        </a:xfrm>
      </p:grpSpPr>
      <p:sp>
        <p:nvSpPr>
          <p:cNvPr id="372" name="Google Shape;372;p42"/>
          <p:cNvSpPr/>
          <p:nvPr>
            <p:ph idx="2" type="pic"/>
          </p:nvPr>
        </p:nvSpPr>
        <p:spPr>
          <a:xfrm>
            <a:off x="8989579" y="507999"/>
            <a:ext cx="14857414" cy="9202341"/>
          </a:xfrm>
          <a:prstGeom prst="roundRect">
            <a:avLst>
              <a:gd fmla="val 2645" name="adj"/>
            </a:avLst>
          </a:prstGeom>
          <a:noFill/>
          <a:ln>
            <a:noFill/>
          </a:ln>
        </p:spPr>
      </p:sp>
      <p:sp>
        <p:nvSpPr>
          <p:cNvPr id="373" name="Google Shape;373;p42"/>
          <p:cNvSpPr txBox="1"/>
          <p:nvPr>
            <p:ph idx="1" type="body"/>
          </p:nvPr>
        </p:nvSpPr>
        <p:spPr>
          <a:xfrm>
            <a:off x="537006" y="2074843"/>
            <a:ext cx="7624315"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4" name="Google Shape;374;p42"/>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5" name="Google Shape;375;p42"/>
          <p:cNvSpPr txBox="1"/>
          <p:nvPr>
            <p:ph idx="3" type="body"/>
          </p:nvPr>
        </p:nvSpPr>
        <p:spPr>
          <a:xfrm>
            <a:off x="8989904" y="10019819"/>
            <a:ext cx="5157216" cy="1967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1600"/>
              <a:buFont typeface="Arial"/>
              <a:buNone/>
              <a:defRPr sz="16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s section 2 – Dark">
  <p:cSld name="Title + body + 3 imgs section 2 – Dark">
    <p:bg>
      <p:bgPr>
        <a:solidFill>
          <a:srgbClr val="000000"/>
        </a:solidFill>
      </p:bgPr>
    </p:bg>
    <p:spTree>
      <p:nvGrpSpPr>
        <p:cNvPr id="4108" name="Shape 4108"/>
        <p:cNvGrpSpPr/>
        <p:nvPr/>
      </p:nvGrpSpPr>
      <p:grpSpPr>
        <a:xfrm>
          <a:off x="0" y="0"/>
          <a:ext cx="0" cy="0"/>
          <a:chOff x="0" y="0"/>
          <a:chExt cx="0" cy="0"/>
        </a:xfrm>
      </p:grpSpPr>
      <p:sp>
        <p:nvSpPr>
          <p:cNvPr id="4109" name="Google Shape;4109;p413"/>
          <p:cNvSpPr txBox="1"/>
          <p:nvPr>
            <p:ph idx="1" type="body"/>
          </p:nvPr>
        </p:nvSpPr>
        <p:spPr>
          <a:xfrm>
            <a:off x="537006" y="2074843"/>
            <a:ext cx="76242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10" name="Google Shape;4110;p413"/>
          <p:cNvSpPr txBox="1"/>
          <p:nvPr>
            <p:ph type="title"/>
          </p:nvPr>
        </p:nvSpPr>
        <p:spPr>
          <a:xfrm>
            <a:off x="537007"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11" name="Google Shape;4111;p413"/>
          <p:cNvSpPr/>
          <p:nvPr>
            <p:ph idx="2" type="pic"/>
          </p:nvPr>
        </p:nvSpPr>
        <p:spPr>
          <a:xfrm>
            <a:off x="8989579" y="508000"/>
            <a:ext cx="7286400" cy="6230400"/>
          </a:xfrm>
          <a:prstGeom prst="roundRect">
            <a:avLst>
              <a:gd fmla="val 4412" name="adj"/>
            </a:avLst>
          </a:prstGeom>
          <a:noFill/>
          <a:ln>
            <a:noFill/>
          </a:ln>
        </p:spPr>
      </p:sp>
      <p:sp>
        <p:nvSpPr>
          <p:cNvPr id="4112" name="Google Shape;4112;p413"/>
          <p:cNvSpPr/>
          <p:nvPr>
            <p:ph idx="3" type="pic"/>
          </p:nvPr>
        </p:nvSpPr>
        <p:spPr>
          <a:xfrm>
            <a:off x="16562780" y="508000"/>
            <a:ext cx="7286400" cy="12705600"/>
          </a:xfrm>
          <a:prstGeom prst="roundRect">
            <a:avLst>
              <a:gd fmla="val 3733" name="adj"/>
            </a:avLst>
          </a:prstGeom>
          <a:noFill/>
          <a:ln>
            <a:noFill/>
          </a:ln>
        </p:spPr>
      </p:sp>
      <p:sp>
        <p:nvSpPr>
          <p:cNvPr id="4113" name="Google Shape;4113;p413"/>
          <p:cNvSpPr/>
          <p:nvPr>
            <p:ph idx="4" type="pic"/>
          </p:nvPr>
        </p:nvSpPr>
        <p:spPr>
          <a:xfrm>
            <a:off x="8989579" y="6982940"/>
            <a:ext cx="7286400" cy="6230400"/>
          </a:xfrm>
          <a:prstGeom prst="roundRect">
            <a:avLst>
              <a:gd fmla="val 4412" name="adj"/>
            </a:avLst>
          </a:prstGeom>
          <a:noFill/>
          <a:ln>
            <a:noFill/>
          </a:ln>
        </p:spPr>
      </p:sp>
    </p:spTree>
  </p:cSld>
  <p:clrMapOvr>
    <a:masterClrMapping/>
  </p:clrMapOvr>
</p:sldLayout>
</file>

<file path=ppt/slideLayouts/slideLayout4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large img section (L) – Dark">
  <p:cSld name="Title + body + large img section (L) – Dark">
    <p:bg>
      <p:bgPr>
        <a:solidFill>
          <a:srgbClr val="000000"/>
        </a:solidFill>
      </p:bgPr>
    </p:bg>
    <p:spTree>
      <p:nvGrpSpPr>
        <p:cNvPr id="4114" name="Shape 4114"/>
        <p:cNvGrpSpPr/>
        <p:nvPr/>
      </p:nvGrpSpPr>
      <p:grpSpPr>
        <a:xfrm>
          <a:off x="0" y="0"/>
          <a:ext cx="0" cy="0"/>
          <a:chOff x="0" y="0"/>
          <a:chExt cx="0" cy="0"/>
        </a:xfrm>
      </p:grpSpPr>
      <p:sp>
        <p:nvSpPr>
          <p:cNvPr id="4115" name="Google Shape;4115;p414"/>
          <p:cNvSpPr/>
          <p:nvPr>
            <p:ph idx="2" type="pic"/>
          </p:nvPr>
        </p:nvSpPr>
        <p:spPr>
          <a:xfrm>
            <a:off x="532472" y="508000"/>
            <a:ext cx="17410500" cy="12705600"/>
          </a:xfrm>
          <a:prstGeom prst="roundRect">
            <a:avLst>
              <a:gd fmla="val 2162" name="adj"/>
            </a:avLst>
          </a:prstGeom>
          <a:noFill/>
          <a:ln>
            <a:noFill/>
          </a:ln>
        </p:spPr>
      </p:sp>
      <p:sp>
        <p:nvSpPr>
          <p:cNvPr id="4116" name="Google Shape;4116;p414"/>
          <p:cNvSpPr txBox="1"/>
          <p:nvPr>
            <p:ph idx="1" type="body"/>
          </p:nvPr>
        </p:nvSpPr>
        <p:spPr>
          <a:xfrm>
            <a:off x="18528395" y="2074843"/>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17" name="Google Shape;4117;p414"/>
          <p:cNvSpPr txBox="1"/>
          <p:nvPr>
            <p:ph type="title"/>
          </p:nvPr>
        </p:nvSpPr>
        <p:spPr>
          <a:xfrm>
            <a:off x="18531029" y="508000"/>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18" name="Google Shape;4118;p414"/>
          <p:cNvSpPr/>
          <p:nvPr>
            <p:ph idx="3" type="body"/>
          </p:nvPr>
        </p:nvSpPr>
        <p:spPr>
          <a:xfrm>
            <a:off x="18536296"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9" name="Google Shape;4119;p414"/>
          <p:cNvSpPr/>
          <p:nvPr>
            <p:ph idx="4" type="body"/>
          </p:nvPr>
        </p:nvSpPr>
        <p:spPr>
          <a:xfrm>
            <a:off x="20117761"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L) – Dark">
  <p:cSld name="Title + body + img section (L) – Dark">
    <p:bg>
      <p:bgPr>
        <a:solidFill>
          <a:srgbClr val="000000"/>
        </a:solidFill>
      </p:bgPr>
    </p:bg>
    <p:spTree>
      <p:nvGrpSpPr>
        <p:cNvPr id="4120" name="Shape 4120"/>
        <p:cNvGrpSpPr/>
        <p:nvPr/>
      </p:nvGrpSpPr>
      <p:grpSpPr>
        <a:xfrm>
          <a:off x="0" y="0"/>
          <a:ext cx="0" cy="0"/>
          <a:chOff x="0" y="0"/>
          <a:chExt cx="0" cy="0"/>
        </a:xfrm>
      </p:grpSpPr>
      <p:sp>
        <p:nvSpPr>
          <p:cNvPr id="4121" name="Google Shape;4121;p415"/>
          <p:cNvSpPr/>
          <p:nvPr>
            <p:ph idx="2" type="pic"/>
          </p:nvPr>
        </p:nvSpPr>
        <p:spPr>
          <a:xfrm>
            <a:off x="532472" y="508000"/>
            <a:ext cx="14922900" cy="12705600"/>
          </a:xfrm>
          <a:prstGeom prst="roundRect">
            <a:avLst>
              <a:gd fmla="val 2162" name="adj"/>
            </a:avLst>
          </a:prstGeom>
          <a:noFill/>
          <a:ln>
            <a:noFill/>
          </a:ln>
        </p:spPr>
      </p:sp>
      <p:sp>
        <p:nvSpPr>
          <p:cNvPr id="4122" name="Google Shape;4122;p415"/>
          <p:cNvSpPr txBox="1"/>
          <p:nvPr>
            <p:ph idx="1" type="body"/>
          </p:nvPr>
        </p:nvSpPr>
        <p:spPr>
          <a:xfrm>
            <a:off x="15984300" y="2074844"/>
            <a:ext cx="76260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23" name="Google Shape;4123;p415"/>
          <p:cNvSpPr txBox="1"/>
          <p:nvPr>
            <p:ph type="title"/>
          </p:nvPr>
        </p:nvSpPr>
        <p:spPr>
          <a:xfrm>
            <a:off x="15984300" y="507999"/>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2 (L) – Dark">
  <p:cSld name="Title + body + img section 2 (L) – Dark">
    <p:bg>
      <p:bgPr>
        <a:solidFill>
          <a:srgbClr val="000000"/>
        </a:solidFill>
      </p:bgPr>
    </p:bg>
    <p:spTree>
      <p:nvGrpSpPr>
        <p:cNvPr id="4124" name="Shape 4124"/>
        <p:cNvGrpSpPr/>
        <p:nvPr/>
      </p:nvGrpSpPr>
      <p:grpSpPr>
        <a:xfrm>
          <a:off x="0" y="0"/>
          <a:ext cx="0" cy="0"/>
          <a:chOff x="0" y="0"/>
          <a:chExt cx="0" cy="0"/>
        </a:xfrm>
      </p:grpSpPr>
      <p:sp>
        <p:nvSpPr>
          <p:cNvPr id="4125" name="Google Shape;4125;p416"/>
          <p:cNvSpPr/>
          <p:nvPr>
            <p:ph idx="2" type="pic"/>
          </p:nvPr>
        </p:nvSpPr>
        <p:spPr>
          <a:xfrm>
            <a:off x="532473" y="508000"/>
            <a:ext cx="13810200" cy="12705600"/>
          </a:xfrm>
          <a:prstGeom prst="roundRect">
            <a:avLst>
              <a:gd fmla="val 2162" name="adj"/>
            </a:avLst>
          </a:prstGeom>
          <a:noFill/>
          <a:ln>
            <a:noFill/>
          </a:ln>
        </p:spPr>
      </p:sp>
      <p:sp>
        <p:nvSpPr>
          <p:cNvPr id="4126" name="Google Shape;4126;p416"/>
          <p:cNvSpPr txBox="1"/>
          <p:nvPr>
            <p:ph idx="1" type="body"/>
          </p:nvPr>
        </p:nvSpPr>
        <p:spPr>
          <a:xfrm>
            <a:off x="14923028" y="2074844"/>
            <a:ext cx="76260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27" name="Google Shape;4127;p416"/>
          <p:cNvSpPr txBox="1"/>
          <p:nvPr>
            <p:ph type="title"/>
          </p:nvPr>
        </p:nvSpPr>
        <p:spPr>
          <a:xfrm>
            <a:off x="14923028" y="507999"/>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3 (L) – Dark">
  <p:cSld name="Title + body + img section 3 (L) – Dark">
    <p:bg>
      <p:bgPr>
        <a:solidFill>
          <a:srgbClr val="000000"/>
        </a:solidFill>
      </p:bgPr>
    </p:bg>
    <p:spTree>
      <p:nvGrpSpPr>
        <p:cNvPr id="4128" name="Shape 4128"/>
        <p:cNvGrpSpPr/>
        <p:nvPr/>
      </p:nvGrpSpPr>
      <p:grpSpPr>
        <a:xfrm>
          <a:off x="0" y="0"/>
          <a:ext cx="0" cy="0"/>
          <a:chOff x="0" y="0"/>
          <a:chExt cx="0" cy="0"/>
        </a:xfrm>
      </p:grpSpPr>
      <p:sp>
        <p:nvSpPr>
          <p:cNvPr id="4129" name="Google Shape;4129;p417"/>
          <p:cNvSpPr/>
          <p:nvPr>
            <p:ph idx="2" type="pic"/>
          </p:nvPr>
        </p:nvSpPr>
        <p:spPr>
          <a:xfrm>
            <a:off x="532473" y="508000"/>
            <a:ext cx="12829800" cy="12705600"/>
          </a:xfrm>
          <a:prstGeom prst="roundRect">
            <a:avLst>
              <a:gd fmla="val 2162" name="adj"/>
            </a:avLst>
          </a:prstGeom>
          <a:noFill/>
          <a:ln>
            <a:noFill/>
          </a:ln>
        </p:spPr>
      </p:sp>
      <p:sp>
        <p:nvSpPr>
          <p:cNvPr id="4130" name="Google Shape;4130;p417"/>
          <p:cNvSpPr txBox="1"/>
          <p:nvPr>
            <p:ph idx="1" type="body"/>
          </p:nvPr>
        </p:nvSpPr>
        <p:spPr>
          <a:xfrm>
            <a:off x="13818035" y="2074844"/>
            <a:ext cx="7626000" cy="207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31" name="Google Shape;4131;p417"/>
          <p:cNvSpPr txBox="1"/>
          <p:nvPr>
            <p:ph type="title"/>
          </p:nvPr>
        </p:nvSpPr>
        <p:spPr>
          <a:xfrm>
            <a:off x="13818035" y="507999"/>
            <a:ext cx="4462200" cy="1034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tegories – Dark">
  <p:cSld name="Categories – Dark">
    <p:bg>
      <p:bgPr>
        <a:solidFill>
          <a:srgbClr val="000000"/>
        </a:solidFill>
      </p:bgPr>
    </p:bg>
    <p:spTree>
      <p:nvGrpSpPr>
        <p:cNvPr id="4132" name="Shape 4132"/>
        <p:cNvGrpSpPr/>
        <p:nvPr/>
      </p:nvGrpSpPr>
      <p:grpSpPr>
        <a:xfrm>
          <a:off x="0" y="0"/>
          <a:ext cx="0" cy="0"/>
          <a:chOff x="0" y="0"/>
          <a:chExt cx="0" cy="0"/>
        </a:xfrm>
      </p:grpSpPr>
      <p:sp>
        <p:nvSpPr>
          <p:cNvPr id="4133" name="Google Shape;4133;p418"/>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4" name="Google Shape;4134;p418"/>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35" name="Google Shape;4135;p418"/>
          <p:cNvSpPr txBox="1"/>
          <p:nvPr>
            <p:ph idx="2" type="body"/>
          </p:nvPr>
        </p:nvSpPr>
        <p:spPr>
          <a:xfrm>
            <a:off x="537007" y="8719977"/>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36" name="Google Shape;4136;p418"/>
          <p:cNvSpPr/>
          <p:nvPr>
            <p:ph idx="3"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7" name="Google Shape;4137;p418"/>
          <p:cNvSpPr/>
          <p:nvPr>
            <p:ph idx="4"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8" name="Google Shape;4138;p418"/>
          <p:cNvSpPr txBox="1"/>
          <p:nvPr>
            <p:ph idx="5" type="body"/>
          </p:nvPr>
        </p:nvSpPr>
        <p:spPr>
          <a:xfrm>
            <a:off x="16692037" y="3104508"/>
            <a:ext cx="6849000" cy="1106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39" name="Google Shape;4139;p418"/>
          <p:cNvSpPr txBox="1"/>
          <p:nvPr>
            <p:ph idx="6" type="body"/>
          </p:nvPr>
        </p:nvSpPr>
        <p:spPr>
          <a:xfrm>
            <a:off x="16690094" y="1143282"/>
            <a:ext cx="51963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40" name="Google Shape;4140;p418"/>
          <p:cNvSpPr txBox="1"/>
          <p:nvPr>
            <p:ph idx="7" type="body"/>
          </p:nvPr>
        </p:nvSpPr>
        <p:spPr>
          <a:xfrm>
            <a:off x="16690094" y="726722"/>
            <a:ext cx="5196300" cy="404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41" name="Google Shape;4141;p418"/>
          <p:cNvSpPr txBox="1"/>
          <p:nvPr>
            <p:ph idx="8" type="body"/>
          </p:nvPr>
        </p:nvSpPr>
        <p:spPr>
          <a:xfrm>
            <a:off x="16692037" y="7431709"/>
            <a:ext cx="6849000" cy="1106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42" name="Google Shape;4142;p418"/>
          <p:cNvSpPr txBox="1"/>
          <p:nvPr>
            <p:ph idx="9" type="body"/>
          </p:nvPr>
        </p:nvSpPr>
        <p:spPr>
          <a:xfrm>
            <a:off x="16690094" y="5470483"/>
            <a:ext cx="51963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43" name="Google Shape;4143;p418"/>
          <p:cNvSpPr txBox="1"/>
          <p:nvPr>
            <p:ph idx="13" type="body"/>
          </p:nvPr>
        </p:nvSpPr>
        <p:spPr>
          <a:xfrm>
            <a:off x="16690094" y="5053923"/>
            <a:ext cx="5196300" cy="404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44" name="Google Shape;4144;p418"/>
          <p:cNvSpPr txBox="1"/>
          <p:nvPr>
            <p:ph idx="14" type="body"/>
          </p:nvPr>
        </p:nvSpPr>
        <p:spPr>
          <a:xfrm>
            <a:off x="16692037" y="11758910"/>
            <a:ext cx="6849000" cy="11064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45" name="Google Shape;4145;p418"/>
          <p:cNvSpPr txBox="1"/>
          <p:nvPr>
            <p:ph idx="15" type="body"/>
          </p:nvPr>
        </p:nvSpPr>
        <p:spPr>
          <a:xfrm>
            <a:off x="16690094" y="9797684"/>
            <a:ext cx="51963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46" name="Google Shape;4146;p418"/>
          <p:cNvSpPr txBox="1"/>
          <p:nvPr>
            <p:ph idx="16" type="body"/>
          </p:nvPr>
        </p:nvSpPr>
        <p:spPr>
          <a:xfrm>
            <a:off x="16690094" y="9381124"/>
            <a:ext cx="5196300" cy="404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6 text boxes – Dark">
  <p:cSld name="Title + body + 6 text boxes – Dark">
    <p:bg>
      <p:bgPr>
        <a:solidFill>
          <a:srgbClr val="000000"/>
        </a:solidFill>
      </p:bgPr>
    </p:bg>
    <p:spTree>
      <p:nvGrpSpPr>
        <p:cNvPr id="4147" name="Shape 4147"/>
        <p:cNvGrpSpPr/>
        <p:nvPr/>
      </p:nvGrpSpPr>
      <p:grpSpPr>
        <a:xfrm>
          <a:off x="0" y="0"/>
          <a:ext cx="0" cy="0"/>
          <a:chOff x="0" y="0"/>
          <a:chExt cx="0" cy="0"/>
        </a:xfrm>
      </p:grpSpPr>
      <p:sp>
        <p:nvSpPr>
          <p:cNvPr id="4148" name="Google Shape;4148;p419"/>
          <p:cNvSpPr/>
          <p:nvPr/>
        </p:nvSpPr>
        <p:spPr>
          <a:xfrm>
            <a:off x="16385192" y="9160380"/>
            <a:ext cx="7461900" cy="40476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149" name="Google Shape;4149;p419"/>
          <p:cNvSpPr/>
          <p:nvPr/>
        </p:nvSpPr>
        <p:spPr>
          <a:xfrm>
            <a:off x="8623805" y="9160380"/>
            <a:ext cx="7461900" cy="40476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150" name="Google Shape;4150;p419"/>
          <p:cNvSpPr/>
          <p:nvPr/>
        </p:nvSpPr>
        <p:spPr>
          <a:xfrm>
            <a:off x="16385192" y="4834189"/>
            <a:ext cx="7461900" cy="40476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151" name="Google Shape;4151;p419"/>
          <p:cNvSpPr/>
          <p:nvPr/>
        </p:nvSpPr>
        <p:spPr>
          <a:xfrm>
            <a:off x="8623805" y="4834189"/>
            <a:ext cx="7461900" cy="40476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152" name="Google Shape;4152;p419"/>
          <p:cNvSpPr/>
          <p:nvPr/>
        </p:nvSpPr>
        <p:spPr>
          <a:xfrm>
            <a:off x="8623805" y="507999"/>
            <a:ext cx="7461900" cy="40476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153" name="Google Shape;4153;p419"/>
          <p:cNvSpPr/>
          <p:nvPr/>
        </p:nvSpPr>
        <p:spPr>
          <a:xfrm>
            <a:off x="16385192" y="509324"/>
            <a:ext cx="7461900" cy="40476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154" name="Google Shape;4154;p419"/>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5" name="Google Shape;4155;p419"/>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56" name="Google Shape;4156;p419"/>
          <p:cNvSpPr txBox="1"/>
          <p:nvPr>
            <p:ph idx="2" type="body"/>
          </p:nvPr>
        </p:nvSpPr>
        <p:spPr>
          <a:xfrm>
            <a:off x="537007" y="8719977"/>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57" name="Google Shape;4157;p419"/>
          <p:cNvSpPr/>
          <p:nvPr>
            <p:ph idx="3"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8" name="Google Shape;4158;p419"/>
          <p:cNvSpPr/>
          <p:nvPr>
            <p:ph idx="4"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9" name="Google Shape;4159;p419"/>
          <p:cNvSpPr txBox="1"/>
          <p:nvPr>
            <p:ph idx="5" type="body"/>
          </p:nvPr>
        </p:nvSpPr>
        <p:spPr>
          <a:xfrm>
            <a:off x="8928647" y="860193"/>
            <a:ext cx="6849000" cy="225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60" name="Google Shape;4160;p419"/>
          <p:cNvSpPr txBox="1"/>
          <p:nvPr>
            <p:ph idx="6" type="body"/>
          </p:nvPr>
        </p:nvSpPr>
        <p:spPr>
          <a:xfrm>
            <a:off x="16693381" y="860193"/>
            <a:ext cx="6849000" cy="225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61" name="Google Shape;4161;p419"/>
          <p:cNvSpPr txBox="1"/>
          <p:nvPr>
            <p:ph idx="7" type="body"/>
          </p:nvPr>
        </p:nvSpPr>
        <p:spPr>
          <a:xfrm>
            <a:off x="8928647" y="5186383"/>
            <a:ext cx="6849000" cy="225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62" name="Google Shape;4162;p419"/>
          <p:cNvSpPr txBox="1"/>
          <p:nvPr>
            <p:ph idx="8" type="body"/>
          </p:nvPr>
        </p:nvSpPr>
        <p:spPr>
          <a:xfrm>
            <a:off x="16693381" y="5186383"/>
            <a:ext cx="6849000" cy="225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63" name="Google Shape;4163;p419"/>
          <p:cNvSpPr txBox="1"/>
          <p:nvPr>
            <p:ph idx="9" type="body"/>
          </p:nvPr>
        </p:nvSpPr>
        <p:spPr>
          <a:xfrm>
            <a:off x="8928647" y="9513884"/>
            <a:ext cx="6849000" cy="225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64" name="Google Shape;4164;p419"/>
          <p:cNvSpPr txBox="1"/>
          <p:nvPr>
            <p:ph idx="13" type="body"/>
          </p:nvPr>
        </p:nvSpPr>
        <p:spPr>
          <a:xfrm>
            <a:off x="16693381" y="9513884"/>
            <a:ext cx="6849000" cy="225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quote – Dark">
  <p:cSld name="Title + body + quote – Dark">
    <p:bg>
      <p:bgPr>
        <a:solidFill>
          <a:srgbClr val="000000"/>
        </a:solidFill>
      </p:bgPr>
    </p:bg>
    <p:spTree>
      <p:nvGrpSpPr>
        <p:cNvPr id="4165" name="Shape 4165"/>
        <p:cNvGrpSpPr/>
        <p:nvPr/>
      </p:nvGrpSpPr>
      <p:grpSpPr>
        <a:xfrm>
          <a:off x="0" y="0"/>
          <a:ext cx="0" cy="0"/>
          <a:chOff x="0" y="0"/>
          <a:chExt cx="0" cy="0"/>
        </a:xfrm>
      </p:grpSpPr>
      <p:sp>
        <p:nvSpPr>
          <p:cNvPr id="4166" name="Google Shape;4166;p420"/>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7" name="Google Shape;4167;p420"/>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68" name="Google Shape;4168;p420"/>
          <p:cNvSpPr txBox="1"/>
          <p:nvPr>
            <p:ph idx="2" type="body"/>
          </p:nvPr>
        </p:nvSpPr>
        <p:spPr>
          <a:xfrm>
            <a:off x="537007" y="8719977"/>
            <a:ext cx="4956000" cy="3790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69" name="Google Shape;4169;p420"/>
          <p:cNvSpPr/>
          <p:nvPr>
            <p:ph idx="3" type="body"/>
          </p:nvPr>
        </p:nvSpPr>
        <p:spPr>
          <a:xfrm>
            <a:off x="537007" y="7602515"/>
            <a:ext cx="1463100" cy="6036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0" name="Google Shape;4170;p420"/>
          <p:cNvSpPr/>
          <p:nvPr>
            <p:ph idx="4" type="body"/>
          </p:nvPr>
        </p:nvSpPr>
        <p:spPr>
          <a:xfrm>
            <a:off x="2121623" y="7602515"/>
            <a:ext cx="1463100" cy="603600"/>
          </a:xfrm>
          <a:prstGeom prst="roundRect">
            <a:avLst>
              <a:gd fmla="val 50000" name="adj"/>
            </a:avLst>
          </a:prstGeom>
          <a:gradFill>
            <a:gsLst>
              <a:gs pos="0">
                <a:srgbClr val="B1B3B9"/>
              </a:gs>
              <a:gs pos="4020">
                <a:srgbClr val="B1B3B9"/>
              </a:gs>
              <a:gs pos="99680">
                <a:srgbClr val="D8DAE2"/>
              </a:gs>
              <a:gs pos="100000">
                <a:srgbClr val="D8DAE2"/>
              </a:gs>
            </a:gsLst>
            <a:lin ang="16200038"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1600"/>
              <a:buFont typeface="Arial"/>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1" name="Google Shape;4171;p420"/>
          <p:cNvSpPr txBox="1"/>
          <p:nvPr>
            <p:ph idx="5" type="body"/>
          </p:nvPr>
        </p:nvSpPr>
        <p:spPr>
          <a:xfrm>
            <a:off x="8674226" y="423252"/>
            <a:ext cx="14497800" cy="84024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6000"/>
              <a:buFont typeface="Arial"/>
              <a:buNone/>
              <a:defRPr sz="6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rows – Dark">
  <p:cSld name="Title + rows – Dark">
    <p:bg>
      <p:bgPr>
        <a:solidFill>
          <a:srgbClr val="000000"/>
        </a:solidFill>
      </p:bgPr>
    </p:bg>
    <p:spTree>
      <p:nvGrpSpPr>
        <p:cNvPr id="4172" name="Shape 4172"/>
        <p:cNvGrpSpPr/>
        <p:nvPr/>
      </p:nvGrpSpPr>
      <p:grpSpPr>
        <a:xfrm>
          <a:off x="0" y="0"/>
          <a:ext cx="0" cy="0"/>
          <a:chOff x="0" y="0"/>
          <a:chExt cx="0" cy="0"/>
        </a:xfrm>
      </p:grpSpPr>
      <p:sp>
        <p:nvSpPr>
          <p:cNvPr id="4173" name="Google Shape;4173;p421"/>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4" name="Google Shape;4174;p421"/>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75" name="Google Shape;4175;p421"/>
          <p:cNvSpPr txBox="1"/>
          <p:nvPr>
            <p:ph idx="2" type="body"/>
          </p:nvPr>
        </p:nvSpPr>
        <p:spPr>
          <a:xfrm>
            <a:off x="537007" y="3466992"/>
            <a:ext cx="13755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76" name="Google Shape;4176;p421"/>
          <p:cNvSpPr txBox="1"/>
          <p:nvPr>
            <p:ph idx="3" type="body"/>
          </p:nvPr>
        </p:nvSpPr>
        <p:spPr>
          <a:xfrm>
            <a:off x="8674225" y="3466992"/>
            <a:ext cx="14497800" cy="168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77" name="Google Shape;4177;p421"/>
          <p:cNvSpPr txBox="1"/>
          <p:nvPr>
            <p:ph idx="4" type="body"/>
          </p:nvPr>
        </p:nvSpPr>
        <p:spPr>
          <a:xfrm>
            <a:off x="537007" y="6085354"/>
            <a:ext cx="13755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78" name="Google Shape;4178;p421"/>
          <p:cNvSpPr txBox="1"/>
          <p:nvPr>
            <p:ph idx="5" type="body"/>
          </p:nvPr>
        </p:nvSpPr>
        <p:spPr>
          <a:xfrm>
            <a:off x="537007" y="8763733"/>
            <a:ext cx="13755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79" name="Google Shape;4179;p421"/>
          <p:cNvSpPr txBox="1"/>
          <p:nvPr>
            <p:ph idx="6" type="body"/>
          </p:nvPr>
        </p:nvSpPr>
        <p:spPr>
          <a:xfrm>
            <a:off x="8674225" y="6133322"/>
            <a:ext cx="14497800" cy="168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80" name="Google Shape;4180;p421"/>
          <p:cNvSpPr txBox="1"/>
          <p:nvPr>
            <p:ph idx="7" type="body"/>
          </p:nvPr>
        </p:nvSpPr>
        <p:spPr>
          <a:xfrm>
            <a:off x="8674225" y="8811701"/>
            <a:ext cx="14497800" cy="16857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rows (3 columns) – Dark">
  <p:cSld name="Title + rows (3 columns) – Dark">
    <p:bg>
      <p:bgPr>
        <a:solidFill>
          <a:srgbClr val="000000"/>
        </a:solidFill>
      </p:bgPr>
    </p:bg>
    <p:spTree>
      <p:nvGrpSpPr>
        <p:cNvPr id="4181" name="Shape 4181"/>
        <p:cNvGrpSpPr/>
        <p:nvPr/>
      </p:nvGrpSpPr>
      <p:grpSpPr>
        <a:xfrm>
          <a:off x="0" y="0"/>
          <a:ext cx="0" cy="0"/>
          <a:chOff x="0" y="0"/>
          <a:chExt cx="0" cy="0"/>
        </a:xfrm>
      </p:grpSpPr>
      <p:sp>
        <p:nvSpPr>
          <p:cNvPr id="4182" name="Google Shape;4182;p422"/>
          <p:cNvSpPr txBox="1"/>
          <p:nvPr>
            <p:ph idx="1" type="body"/>
          </p:nvPr>
        </p:nvSpPr>
        <p:spPr>
          <a:xfrm>
            <a:off x="17488430" y="3466992"/>
            <a:ext cx="5681700" cy="1180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200"/>
              <a:buFont typeface="Arial"/>
              <a:buNone/>
              <a:defRPr sz="22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83" name="Google Shape;4183;p422"/>
          <p:cNvSpPr txBox="1"/>
          <p:nvPr>
            <p:ph idx="2" type="body"/>
          </p:nvPr>
        </p:nvSpPr>
        <p:spPr>
          <a:xfrm>
            <a:off x="17488430" y="6133322"/>
            <a:ext cx="5681700" cy="1180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200"/>
              <a:buFont typeface="Arial"/>
              <a:buNone/>
              <a:defRPr sz="22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84" name="Google Shape;4184;p422"/>
          <p:cNvSpPr txBox="1"/>
          <p:nvPr>
            <p:ph idx="3" type="body"/>
          </p:nvPr>
        </p:nvSpPr>
        <p:spPr>
          <a:xfrm>
            <a:off x="17488430" y="8811701"/>
            <a:ext cx="5681700" cy="1180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200"/>
              <a:buFont typeface="Arial"/>
              <a:buNone/>
              <a:defRPr sz="22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85" name="Google Shape;4185;p422"/>
          <p:cNvSpPr txBox="1"/>
          <p:nvPr>
            <p:ph idx="4" type="body"/>
          </p:nvPr>
        </p:nvSpPr>
        <p:spPr>
          <a:xfrm>
            <a:off x="8674225" y="3466992"/>
            <a:ext cx="5681700" cy="1477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800"/>
              <a:buFont typeface="Arial"/>
              <a:buNone/>
              <a:defRPr sz="28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86" name="Google Shape;4186;p422"/>
          <p:cNvSpPr txBox="1"/>
          <p:nvPr>
            <p:ph idx="5" type="body"/>
          </p:nvPr>
        </p:nvSpPr>
        <p:spPr>
          <a:xfrm>
            <a:off x="8674225" y="6133322"/>
            <a:ext cx="5681700" cy="1477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800"/>
              <a:buFont typeface="Arial"/>
              <a:buNone/>
              <a:defRPr sz="28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87" name="Google Shape;4187;p422"/>
          <p:cNvSpPr txBox="1"/>
          <p:nvPr>
            <p:ph idx="6" type="body"/>
          </p:nvPr>
        </p:nvSpPr>
        <p:spPr>
          <a:xfrm>
            <a:off x="8674225" y="8811701"/>
            <a:ext cx="5681700" cy="1477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800"/>
              <a:buFont typeface="Arial"/>
              <a:buNone/>
              <a:defRPr sz="28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88" name="Google Shape;4188;p422"/>
          <p:cNvSpPr txBox="1"/>
          <p:nvPr>
            <p:ph idx="7"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9" name="Google Shape;4189;p422"/>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90" name="Google Shape;4190;p422"/>
          <p:cNvSpPr txBox="1"/>
          <p:nvPr>
            <p:ph idx="8" type="body"/>
          </p:nvPr>
        </p:nvSpPr>
        <p:spPr>
          <a:xfrm>
            <a:off x="537007" y="3466992"/>
            <a:ext cx="13755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91" name="Google Shape;4191;p422"/>
          <p:cNvSpPr txBox="1"/>
          <p:nvPr>
            <p:ph idx="9" type="body"/>
          </p:nvPr>
        </p:nvSpPr>
        <p:spPr>
          <a:xfrm>
            <a:off x="537007" y="6085354"/>
            <a:ext cx="13755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92" name="Google Shape;4192;p422"/>
          <p:cNvSpPr txBox="1"/>
          <p:nvPr>
            <p:ph idx="13" type="body"/>
          </p:nvPr>
        </p:nvSpPr>
        <p:spPr>
          <a:xfrm>
            <a:off x="537007" y="8763733"/>
            <a:ext cx="1375500" cy="6231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p:cSld name="Title + body + img section">
    <p:spTree>
      <p:nvGrpSpPr>
        <p:cNvPr id="376" name="Shape 376"/>
        <p:cNvGrpSpPr/>
        <p:nvPr/>
      </p:nvGrpSpPr>
      <p:grpSpPr>
        <a:xfrm>
          <a:off x="0" y="0"/>
          <a:ext cx="0" cy="0"/>
          <a:chOff x="0" y="0"/>
          <a:chExt cx="0" cy="0"/>
        </a:xfrm>
      </p:grpSpPr>
      <p:sp>
        <p:nvSpPr>
          <p:cNvPr id="377" name="Google Shape;377;p43"/>
          <p:cNvSpPr/>
          <p:nvPr>
            <p:ph idx="2" type="pic"/>
          </p:nvPr>
        </p:nvSpPr>
        <p:spPr>
          <a:xfrm>
            <a:off x="8989579" y="507999"/>
            <a:ext cx="14857414" cy="12715081"/>
          </a:xfrm>
          <a:prstGeom prst="roundRect">
            <a:avLst>
              <a:gd fmla="val 2162" name="adj"/>
            </a:avLst>
          </a:prstGeom>
          <a:noFill/>
          <a:ln>
            <a:noFill/>
          </a:ln>
        </p:spPr>
      </p:sp>
      <p:sp>
        <p:nvSpPr>
          <p:cNvPr id="378" name="Google Shape;378;p43"/>
          <p:cNvSpPr txBox="1"/>
          <p:nvPr>
            <p:ph idx="1" type="body"/>
          </p:nvPr>
        </p:nvSpPr>
        <p:spPr>
          <a:xfrm>
            <a:off x="537006" y="2074843"/>
            <a:ext cx="7624315"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9" name="Google Shape;379;p43"/>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6 text boxes – Dark">
  <p:cSld name="Title + 6 text boxes – Dark">
    <p:bg>
      <p:bgPr>
        <a:solidFill>
          <a:srgbClr val="000000"/>
        </a:solidFill>
      </p:bgPr>
    </p:bg>
    <p:spTree>
      <p:nvGrpSpPr>
        <p:cNvPr id="4193" name="Shape 4193"/>
        <p:cNvGrpSpPr/>
        <p:nvPr/>
      </p:nvGrpSpPr>
      <p:grpSpPr>
        <a:xfrm>
          <a:off x="0" y="0"/>
          <a:ext cx="0" cy="0"/>
          <a:chOff x="0" y="0"/>
          <a:chExt cx="0" cy="0"/>
        </a:xfrm>
      </p:grpSpPr>
      <p:sp>
        <p:nvSpPr>
          <p:cNvPr id="4194" name="Google Shape;4194;p423"/>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95" name="Google Shape;4195;p423"/>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96" name="Google Shape;4196;p423"/>
          <p:cNvSpPr txBox="1"/>
          <p:nvPr>
            <p:ph idx="2" type="body"/>
          </p:nvPr>
        </p:nvSpPr>
        <p:spPr>
          <a:xfrm>
            <a:off x="537007" y="3466992"/>
            <a:ext cx="7031700" cy="3058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97" name="Google Shape;4197;p423"/>
          <p:cNvSpPr txBox="1"/>
          <p:nvPr>
            <p:ph idx="3" type="body"/>
          </p:nvPr>
        </p:nvSpPr>
        <p:spPr>
          <a:xfrm>
            <a:off x="8672449" y="3466992"/>
            <a:ext cx="7031700" cy="3058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98" name="Google Shape;4198;p423"/>
          <p:cNvSpPr txBox="1"/>
          <p:nvPr>
            <p:ph idx="4" type="body"/>
          </p:nvPr>
        </p:nvSpPr>
        <p:spPr>
          <a:xfrm>
            <a:off x="16820845" y="3466992"/>
            <a:ext cx="7031700" cy="3058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99" name="Google Shape;4199;p423"/>
          <p:cNvSpPr txBox="1"/>
          <p:nvPr>
            <p:ph idx="5" type="body"/>
          </p:nvPr>
        </p:nvSpPr>
        <p:spPr>
          <a:xfrm>
            <a:off x="537007" y="7852451"/>
            <a:ext cx="7031700" cy="3058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00" name="Google Shape;4200;p423"/>
          <p:cNvSpPr txBox="1"/>
          <p:nvPr>
            <p:ph idx="6" type="body"/>
          </p:nvPr>
        </p:nvSpPr>
        <p:spPr>
          <a:xfrm>
            <a:off x="8672449" y="7852451"/>
            <a:ext cx="7031700" cy="3058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01" name="Google Shape;4201;p423"/>
          <p:cNvSpPr txBox="1"/>
          <p:nvPr>
            <p:ph idx="7" type="body"/>
          </p:nvPr>
        </p:nvSpPr>
        <p:spPr>
          <a:xfrm>
            <a:off x="16820845" y="7852451"/>
            <a:ext cx="7031700" cy="30585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4 columns – Dark">
  <p:cSld name="Title + 4 columns – Dark">
    <p:bg>
      <p:bgPr>
        <a:solidFill>
          <a:srgbClr val="000000"/>
        </a:solidFill>
      </p:bgPr>
    </p:bg>
    <p:spTree>
      <p:nvGrpSpPr>
        <p:cNvPr id="4202" name="Shape 4202"/>
        <p:cNvGrpSpPr/>
        <p:nvPr/>
      </p:nvGrpSpPr>
      <p:grpSpPr>
        <a:xfrm>
          <a:off x="0" y="0"/>
          <a:ext cx="0" cy="0"/>
          <a:chOff x="0" y="0"/>
          <a:chExt cx="0" cy="0"/>
        </a:xfrm>
      </p:grpSpPr>
      <p:sp>
        <p:nvSpPr>
          <p:cNvPr id="4203" name="Google Shape;4203;p424"/>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4" name="Google Shape;4204;p424"/>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05" name="Google Shape;4205;p424"/>
          <p:cNvSpPr txBox="1"/>
          <p:nvPr>
            <p:ph idx="2" type="body"/>
          </p:nvPr>
        </p:nvSpPr>
        <p:spPr>
          <a:xfrm>
            <a:off x="537007" y="5086799"/>
            <a:ext cx="5339100" cy="387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06" name="Google Shape;4206;p424"/>
          <p:cNvSpPr txBox="1"/>
          <p:nvPr>
            <p:ph idx="3" type="body"/>
          </p:nvPr>
        </p:nvSpPr>
        <p:spPr>
          <a:xfrm>
            <a:off x="6525437" y="5086799"/>
            <a:ext cx="5339100" cy="387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07" name="Google Shape;4207;p424"/>
          <p:cNvSpPr txBox="1"/>
          <p:nvPr>
            <p:ph idx="4" type="body"/>
          </p:nvPr>
        </p:nvSpPr>
        <p:spPr>
          <a:xfrm>
            <a:off x="12513867" y="5086799"/>
            <a:ext cx="5339100" cy="387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08" name="Google Shape;4208;p424"/>
          <p:cNvSpPr txBox="1"/>
          <p:nvPr>
            <p:ph idx="5" type="body"/>
          </p:nvPr>
        </p:nvSpPr>
        <p:spPr>
          <a:xfrm>
            <a:off x="18502297" y="5086799"/>
            <a:ext cx="5339100" cy="38712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5 columns – Dark">
  <p:cSld name="Title + 5 columns – Dark">
    <p:bg>
      <p:bgPr>
        <a:solidFill>
          <a:srgbClr val="000000"/>
        </a:solidFill>
      </p:bgPr>
    </p:bg>
    <p:spTree>
      <p:nvGrpSpPr>
        <p:cNvPr id="4209" name="Shape 4209"/>
        <p:cNvGrpSpPr/>
        <p:nvPr/>
      </p:nvGrpSpPr>
      <p:grpSpPr>
        <a:xfrm>
          <a:off x="0" y="0"/>
          <a:ext cx="0" cy="0"/>
          <a:chOff x="0" y="0"/>
          <a:chExt cx="0" cy="0"/>
        </a:xfrm>
      </p:grpSpPr>
      <p:sp>
        <p:nvSpPr>
          <p:cNvPr id="4210" name="Google Shape;4210;p425"/>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11" name="Google Shape;4211;p425"/>
          <p:cNvSpPr txBox="1"/>
          <p:nvPr>
            <p:ph type="title"/>
          </p:nvPr>
        </p:nvSpPr>
        <p:spPr>
          <a:xfrm>
            <a:off x="537007" y="788897"/>
            <a:ext cx="6225300" cy="1754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12" name="Google Shape;4212;p425"/>
          <p:cNvSpPr txBox="1"/>
          <p:nvPr>
            <p:ph idx="2" type="body"/>
          </p:nvPr>
        </p:nvSpPr>
        <p:spPr>
          <a:xfrm>
            <a:off x="537007" y="5086799"/>
            <a:ext cx="4280700" cy="4683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13" name="Google Shape;4213;p425"/>
          <p:cNvSpPr txBox="1"/>
          <p:nvPr>
            <p:ph idx="3" type="body"/>
          </p:nvPr>
        </p:nvSpPr>
        <p:spPr>
          <a:xfrm>
            <a:off x="5294306" y="5086799"/>
            <a:ext cx="4280700" cy="4683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14" name="Google Shape;4214;p425"/>
          <p:cNvSpPr txBox="1"/>
          <p:nvPr>
            <p:ph idx="4" type="body"/>
          </p:nvPr>
        </p:nvSpPr>
        <p:spPr>
          <a:xfrm>
            <a:off x="10051605" y="5086799"/>
            <a:ext cx="4280700" cy="4683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15" name="Google Shape;4215;p425"/>
          <p:cNvSpPr txBox="1"/>
          <p:nvPr>
            <p:ph idx="5" type="body"/>
          </p:nvPr>
        </p:nvSpPr>
        <p:spPr>
          <a:xfrm>
            <a:off x="14808904" y="5086799"/>
            <a:ext cx="4280700" cy="4683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16" name="Google Shape;4216;p425"/>
          <p:cNvSpPr txBox="1"/>
          <p:nvPr>
            <p:ph idx="6" type="body"/>
          </p:nvPr>
        </p:nvSpPr>
        <p:spPr>
          <a:xfrm>
            <a:off x="19566203" y="5086799"/>
            <a:ext cx="4280700" cy="468360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highlight – Dark">
  <p:cSld name="Quote highlight – Dark">
    <p:bg>
      <p:bgPr>
        <a:solidFill>
          <a:srgbClr val="000000"/>
        </a:solidFill>
      </p:bgPr>
    </p:bg>
    <p:spTree>
      <p:nvGrpSpPr>
        <p:cNvPr id="4217" name="Shape 4217"/>
        <p:cNvGrpSpPr/>
        <p:nvPr/>
      </p:nvGrpSpPr>
      <p:grpSpPr>
        <a:xfrm>
          <a:off x="0" y="0"/>
          <a:ext cx="0" cy="0"/>
          <a:chOff x="0" y="0"/>
          <a:chExt cx="0" cy="0"/>
        </a:xfrm>
      </p:grpSpPr>
      <p:sp>
        <p:nvSpPr>
          <p:cNvPr id="4218" name="Google Shape;4218;p426"/>
          <p:cNvSpPr txBox="1"/>
          <p:nvPr>
            <p:ph idx="1" type="body"/>
          </p:nvPr>
        </p:nvSpPr>
        <p:spPr>
          <a:xfrm>
            <a:off x="537007" y="423252"/>
            <a:ext cx="14497800" cy="93255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0"/>
              </a:spcBef>
              <a:spcAft>
                <a:spcPts val="0"/>
              </a:spcAft>
              <a:buClr>
                <a:schemeClr val="dk2"/>
              </a:buClr>
              <a:buSzPts val="6000"/>
              <a:buFont typeface="Arial"/>
              <a:buNone/>
              <a:defRPr sz="6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highlight + img – Dark">
  <p:cSld name="Quote highlight + img – Dark">
    <p:bg>
      <p:bgPr>
        <a:solidFill>
          <a:srgbClr val="000000"/>
        </a:solidFill>
      </p:bgPr>
    </p:bg>
    <p:spTree>
      <p:nvGrpSpPr>
        <p:cNvPr id="4219" name="Shape 4219"/>
        <p:cNvGrpSpPr/>
        <p:nvPr/>
      </p:nvGrpSpPr>
      <p:grpSpPr>
        <a:xfrm>
          <a:off x="0" y="0"/>
          <a:ext cx="0" cy="0"/>
          <a:chOff x="0" y="0"/>
          <a:chExt cx="0" cy="0"/>
        </a:xfrm>
      </p:grpSpPr>
      <p:sp>
        <p:nvSpPr>
          <p:cNvPr id="4220" name="Google Shape;4220;p427"/>
          <p:cNvSpPr/>
          <p:nvPr>
            <p:ph idx="2" type="pic"/>
          </p:nvPr>
        </p:nvSpPr>
        <p:spPr>
          <a:xfrm>
            <a:off x="532473" y="508000"/>
            <a:ext cx="6918600" cy="12705600"/>
          </a:xfrm>
          <a:prstGeom prst="roundRect">
            <a:avLst>
              <a:gd fmla="val 2162" name="adj"/>
            </a:avLst>
          </a:prstGeom>
          <a:noFill/>
          <a:ln>
            <a:noFill/>
          </a:ln>
        </p:spPr>
      </p:sp>
      <p:sp>
        <p:nvSpPr>
          <p:cNvPr id="4221" name="Google Shape;4221;p427"/>
          <p:cNvSpPr txBox="1"/>
          <p:nvPr>
            <p:ph idx="1" type="body"/>
          </p:nvPr>
        </p:nvSpPr>
        <p:spPr>
          <a:xfrm>
            <a:off x="7966499" y="423252"/>
            <a:ext cx="15824400" cy="75714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2"/>
              </a:buClr>
              <a:buSzPts val="6000"/>
              <a:buFont typeface="Arial"/>
              <a:buNone/>
              <a:defRPr sz="6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22" name="Google Shape;4222;p427"/>
          <p:cNvSpPr txBox="1"/>
          <p:nvPr>
            <p:ph idx="3" type="body"/>
          </p:nvPr>
        </p:nvSpPr>
        <p:spPr>
          <a:xfrm>
            <a:off x="7967897" y="12189446"/>
            <a:ext cx="4279500" cy="10791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2"/>
              </a:buClr>
              <a:buSzPts val="2000"/>
              <a:buFont typeface="Arial"/>
              <a:buNone/>
              <a:defRPr b="0"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Dark">
  <p:cSld name="Quote – Dark">
    <p:bg>
      <p:bgPr>
        <a:solidFill>
          <a:srgbClr val="000000"/>
        </a:solidFill>
      </p:bgPr>
    </p:bg>
    <p:spTree>
      <p:nvGrpSpPr>
        <p:cNvPr id="4223" name="Shape 4223"/>
        <p:cNvGrpSpPr/>
        <p:nvPr/>
      </p:nvGrpSpPr>
      <p:grpSpPr>
        <a:xfrm>
          <a:off x="0" y="0"/>
          <a:ext cx="0" cy="0"/>
          <a:chOff x="0" y="0"/>
          <a:chExt cx="0" cy="0"/>
        </a:xfrm>
      </p:grpSpPr>
      <p:sp>
        <p:nvSpPr>
          <p:cNvPr id="4224" name="Google Shape;4224;p428"/>
          <p:cNvSpPr txBox="1"/>
          <p:nvPr>
            <p:ph idx="1" type="body"/>
          </p:nvPr>
        </p:nvSpPr>
        <p:spPr>
          <a:xfrm>
            <a:off x="537007" y="423252"/>
            <a:ext cx="23253900" cy="5632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0000"/>
              <a:buFont typeface="Arial"/>
              <a:buNone/>
              <a:defRPr sz="10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25" name="Google Shape;4225;p428"/>
          <p:cNvSpPr txBox="1"/>
          <p:nvPr>
            <p:ph idx="2" type="body"/>
          </p:nvPr>
        </p:nvSpPr>
        <p:spPr>
          <a:xfrm>
            <a:off x="537007" y="12189446"/>
            <a:ext cx="4279500" cy="10791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g – Dark">
  <p:cSld name="Quote + img – Dark">
    <p:bg>
      <p:bgPr>
        <a:solidFill>
          <a:srgbClr val="000000"/>
        </a:solidFill>
      </p:bgPr>
    </p:bg>
    <p:spTree>
      <p:nvGrpSpPr>
        <p:cNvPr id="4226" name="Shape 4226"/>
        <p:cNvGrpSpPr/>
        <p:nvPr/>
      </p:nvGrpSpPr>
      <p:grpSpPr>
        <a:xfrm>
          <a:off x="0" y="0"/>
          <a:ext cx="0" cy="0"/>
          <a:chOff x="0" y="0"/>
          <a:chExt cx="0" cy="0"/>
        </a:xfrm>
      </p:grpSpPr>
      <p:sp>
        <p:nvSpPr>
          <p:cNvPr id="4227" name="Google Shape;4227;p429"/>
          <p:cNvSpPr/>
          <p:nvPr>
            <p:ph idx="2" type="pic"/>
          </p:nvPr>
        </p:nvSpPr>
        <p:spPr>
          <a:xfrm>
            <a:off x="11141895" y="508000"/>
            <a:ext cx="12705000" cy="12705600"/>
          </a:xfrm>
          <a:prstGeom prst="roundRect">
            <a:avLst>
              <a:gd fmla="val 2162" name="adj"/>
            </a:avLst>
          </a:prstGeom>
          <a:noFill/>
          <a:ln>
            <a:noFill/>
          </a:ln>
        </p:spPr>
      </p:sp>
      <p:sp>
        <p:nvSpPr>
          <p:cNvPr id="4228" name="Google Shape;4228;p429"/>
          <p:cNvSpPr txBox="1"/>
          <p:nvPr>
            <p:ph idx="1" type="body"/>
          </p:nvPr>
        </p:nvSpPr>
        <p:spPr>
          <a:xfrm>
            <a:off x="537008" y="423252"/>
            <a:ext cx="9537900" cy="5632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0000"/>
              <a:buFont typeface="Arial"/>
              <a:buNone/>
              <a:defRPr sz="10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29" name="Google Shape;4229;p429"/>
          <p:cNvSpPr txBox="1"/>
          <p:nvPr>
            <p:ph idx="3" type="body"/>
          </p:nvPr>
        </p:nvSpPr>
        <p:spPr>
          <a:xfrm>
            <a:off x="537007" y="12189446"/>
            <a:ext cx="4279500" cy="10791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g – Dark">
  <p:cSld name="Img – Dark">
    <p:bg>
      <p:bgPr>
        <a:solidFill>
          <a:srgbClr val="000000"/>
        </a:solidFill>
      </p:bgPr>
    </p:bg>
    <p:spTree>
      <p:nvGrpSpPr>
        <p:cNvPr id="4230" name="Shape 4230"/>
        <p:cNvGrpSpPr/>
        <p:nvPr/>
      </p:nvGrpSpPr>
      <p:grpSpPr>
        <a:xfrm>
          <a:off x="0" y="0"/>
          <a:ext cx="0" cy="0"/>
          <a:chOff x="0" y="0"/>
          <a:chExt cx="0" cy="0"/>
        </a:xfrm>
      </p:grpSpPr>
      <p:sp>
        <p:nvSpPr>
          <p:cNvPr id="4231" name="Google Shape;4231;p430"/>
          <p:cNvSpPr/>
          <p:nvPr>
            <p:ph idx="2" type="pic"/>
          </p:nvPr>
        </p:nvSpPr>
        <p:spPr>
          <a:xfrm>
            <a:off x="536935" y="508000"/>
            <a:ext cx="23310000" cy="12705600"/>
          </a:xfrm>
          <a:prstGeom prst="roundRect">
            <a:avLst>
              <a:gd fmla="val 2162" name="adj"/>
            </a:avLst>
          </a:prstGeom>
          <a:noFill/>
          <a:ln>
            <a:noFill/>
          </a:ln>
        </p:spPr>
      </p:sp>
    </p:spTree>
  </p:cSld>
  <p:clrMapOvr>
    <a:masterClrMapping/>
  </p:clrMapOvr>
</p:sldLayout>
</file>

<file path=ppt/slideLayouts/slideLayout4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 Dark">
  <p:cSld name="Thank you – Dark">
    <p:bg>
      <p:bgPr>
        <a:solidFill>
          <a:srgbClr val="000000"/>
        </a:solidFill>
      </p:bgPr>
    </p:bg>
    <p:spTree>
      <p:nvGrpSpPr>
        <p:cNvPr id="4232" name="Shape 4232"/>
        <p:cNvGrpSpPr/>
        <p:nvPr/>
      </p:nvGrpSpPr>
      <p:grpSpPr>
        <a:xfrm>
          <a:off x="0" y="0"/>
          <a:ext cx="0" cy="0"/>
          <a:chOff x="0" y="0"/>
          <a:chExt cx="0" cy="0"/>
        </a:xfrm>
      </p:grpSpPr>
      <p:sp>
        <p:nvSpPr>
          <p:cNvPr id="4233" name="Google Shape;4233;p431"/>
          <p:cNvSpPr txBox="1"/>
          <p:nvPr>
            <p:ph idx="1" type="body"/>
          </p:nvPr>
        </p:nvSpPr>
        <p:spPr>
          <a:xfrm>
            <a:off x="537008" y="423252"/>
            <a:ext cx="6778200" cy="1477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0000"/>
              <a:buFont typeface="Arial"/>
              <a:buNone/>
              <a:defRPr sz="10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34" name="Google Shape;4234;p431"/>
          <p:cNvSpPr txBox="1"/>
          <p:nvPr>
            <p:ph idx="2" type="body"/>
          </p:nvPr>
        </p:nvSpPr>
        <p:spPr>
          <a:xfrm>
            <a:off x="537008" y="10974902"/>
            <a:ext cx="5196300" cy="4278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35" name="Google Shape;4235;p431"/>
          <p:cNvSpPr txBox="1"/>
          <p:nvPr>
            <p:ph idx="3" type="body"/>
          </p:nvPr>
        </p:nvSpPr>
        <p:spPr>
          <a:xfrm>
            <a:off x="537008" y="11342344"/>
            <a:ext cx="14497800" cy="18825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6000"/>
              <a:buFont typeface="Arial"/>
              <a:buNone/>
              <a:defRPr b="0" sz="6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s section">
  <p:cSld name="Title + body + 3 imgs section">
    <p:spTree>
      <p:nvGrpSpPr>
        <p:cNvPr id="380" name="Shape 380"/>
        <p:cNvGrpSpPr/>
        <p:nvPr/>
      </p:nvGrpSpPr>
      <p:grpSpPr>
        <a:xfrm>
          <a:off x="0" y="0"/>
          <a:ext cx="0" cy="0"/>
          <a:chOff x="0" y="0"/>
          <a:chExt cx="0" cy="0"/>
        </a:xfrm>
      </p:grpSpPr>
      <p:sp>
        <p:nvSpPr>
          <p:cNvPr id="381" name="Google Shape;381;p44"/>
          <p:cNvSpPr/>
          <p:nvPr>
            <p:ph idx="2" type="pic"/>
          </p:nvPr>
        </p:nvSpPr>
        <p:spPr>
          <a:xfrm>
            <a:off x="8989579" y="507999"/>
            <a:ext cx="14857414" cy="6230541"/>
          </a:xfrm>
          <a:prstGeom prst="roundRect">
            <a:avLst>
              <a:gd fmla="val 4412" name="adj"/>
            </a:avLst>
          </a:prstGeom>
          <a:noFill/>
          <a:ln>
            <a:noFill/>
          </a:ln>
        </p:spPr>
      </p:sp>
      <p:sp>
        <p:nvSpPr>
          <p:cNvPr id="382" name="Google Shape;382;p44"/>
          <p:cNvSpPr/>
          <p:nvPr>
            <p:ph idx="3" type="pic"/>
          </p:nvPr>
        </p:nvSpPr>
        <p:spPr>
          <a:xfrm>
            <a:off x="8989579" y="6982940"/>
            <a:ext cx="7286280" cy="6230541"/>
          </a:xfrm>
          <a:prstGeom prst="roundRect">
            <a:avLst>
              <a:gd fmla="val 4412" name="adj"/>
            </a:avLst>
          </a:prstGeom>
          <a:noFill/>
          <a:ln>
            <a:noFill/>
          </a:ln>
        </p:spPr>
      </p:sp>
      <p:sp>
        <p:nvSpPr>
          <p:cNvPr id="383" name="Google Shape;383;p44"/>
          <p:cNvSpPr/>
          <p:nvPr>
            <p:ph idx="4" type="pic"/>
          </p:nvPr>
        </p:nvSpPr>
        <p:spPr>
          <a:xfrm>
            <a:off x="16562780" y="6982940"/>
            <a:ext cx="7286280" cy="6230541"/>
          </a:xfrm>
          <a:prstGeom prst="roundRect">
            <a:avLst>
              <a:gd fmla="val 4412" name="adj"/>
            </a:avLst>
          </a:prstGeom>
          <a:noFill/>
          <a:ln>
            <a:noFill/>
          </a:ln>
        </p:spPr>
      </p:sp>
      <p:sp>
        <p:nvSpPr>
          <p:cNvPr id="384" name="Google Shape;384;p44"/>
          <p:cNvSpPr txBox="1"/>
          <p:nvPr>
            <p:ph idx="1" type="body"/>
          </p:nvPr>
        </p:nvSpPr>
        <p:spPr>
          <a:xfrm>
            <a:off x="537006" y="2074843"/>
            <a:ext cx="7624315"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5" name="Google Shape;385;p44"/>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4 imgs section">
  <p:cSld name="Title + body + 4 imgs section">
    <p:spTree>
      <p:nvGrpSpPr>
        <p:cNvPr id="386" name="Shape 386"/>
        <p:cNvGrpSpPr/>
        <p:nvPr/>
      </p:nvGrpSpPr>
      <p:grpSpPr>
        <a:xfrm>
          <a:off x="0" y="0"/>
          <a:ext cx="0" cy="0"/>
          <a:chOff x="0" y="0"/>
          <a:chExt cx="0" cy="0"/>
        </a:xfrm>
      </p:grpSpPr>
      <p:sp>
        <p:nvSpPr>
          <p:cNvPr id="387" name="Google Shape;387;p45"/>
          <p:cNvSpPr/>
          <p:nvPr>
            <p:ph idx="2" type="pic"/>
          </p:nvPr>
        </p:nvSpPr>
        <p:spPr>
          <a:xfrm>
            <a:off x="8989579" y="508000"/>
            <a:ext cx="7286280" cy="6230541"/>
          </a:xfrm>
          <a:prstGeom prst="roundRect">
            <a:avLst>
              <a:gd fmla="val 4412" name="adj"/>
            </a:avLst>
          </a:prstGeom>
          <a:noFill/>
          <a:ln>
            <a:noFill/>
          </a:ln>
        </p:spPr>
      </p:sp>
      <p:sp>
        <p:nvSpPr>
          <p:cNvPr id="388" name="Google Shape;388;p45"/>
          <p:cNvSpPr/>
          <p:nvPr>
            <p:ph idx="3" type="pic"/>
          </p:nvPr>
        </p:nvSpPr>
        <p:spPr>
          <a:xfrm>
            <a:off x="16562780" y="508000"/>
            <a:ext cx="7286280" cy="6230541"/>
          </a:xfrm>
          <a:prstGeom prst="roundRect">
            <a:avLst>
              <a:gd fmla="val 4412" name="adj"/>
            </a:avLst>
          </a:prstGeom>
          <a:noFill/>
          <a:ln>
            <a:noFill/>
          </a:ln>
        </p:spPr>
      </p:sp>
      <p:sp>
        <p:nvSpPr>
          <p:cNvPr id="389" name="Google Shape;389;p45"/>
          <p:cNvSpPr/>
          <p:nvPr>
            <p:ph idx="4" type="pic"/>
          </p:nvPr>
        </p:nvSpPr>
        <p:spPr>
          <a:xfrm>
            <a:off x="8989579" y="6982940"/>
            <a:ext cx="7286280" cy="6230541"/>
          </a:xfrm>
          <a:prstGeom prst="roundRect">
            <a:avLst>
              <a:gd fmla="val 4412" name="adj"/>
            </a:avLst>
          </a:prstGeom>
          <a:noFill/>
          <a:ln>
            <a:noFill/>
          </a:ln>
        </p:spPr>
      </p:sp>
      <p:sp>
        <p:nvSpPr>
          <p:cNvPr id="390" name="Google Shape;390;p45"/>
          <p:cNvSpPr/>
          <p:nvPr>
            <p:ph idx="5" type="pic"/>
          </p:nvPr>
        </p:nvSpPr>
        <p:spPr>
          <a:xfrm>
            <a:off x="16562780" y="6982940"/>
            <a:ext cx="7286280" cy="6230541"/>
          </a:xfrm>
          <a:prstGeom prst="roundRect">
            <a:avLst>
              <a:gd fmla="val 4412" name="adj"/>
            </a:avLst>
          </a:prstGeom>
          <a:noFill/>
          <a:ln>
            <a:noFill/>
          </a:ln>
        </p:spPr>
      </p:sp>
      <p:sp>
        <p:nvSpPr>
          <p:cNvPr id="391" name="Google Shape;391;p45"/>
          <p:cNvSpPr txBox="1"/>
          <p:nvPr>
            <p:ph idx="1" type="body"/>
          </p:nvPr>
        </p:nvSpPr>
        <p:spPr>
          <a:xfrm>
            <a:off x="537006" y="2074843"/>
            <a:ext cx="7624315"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2" name="Google Shape;392;p45"/>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s section 2">
  <p:cSld name="Title + body + 3 imgs section 2">
    <p:spTree>
      <p:nvGrpSpPr>
        <p:cNvPr id="393" name="Shape 393"/>
        <p:cNvGrpSpPr/>
        <p:nvPr/>
      </p:nvGrpSpPr>
      <p:grpSpPr>
        <a:xfrm>
          <a:off x="0" y="0"/>
          <a:ext cx="0" cy="0"/>
          <a:chOff x="0" y="0"/>
          <a:chExt cx="0" cy="0"/>
        </a:xfrm>
      </p:grpSpPr>
      <p:sp>
        <p:nvSpPr>
          <p:cNvPr id="394" name="Google Shape;394;p46"/>
          <p:cNvSpPr/>
          <p:nvPr>
            <p:ph idx="2" type="pic"/>
          </p:nvPr>
        </p:nvSpPr>
        <p:spPr>
          <a:xfrm>
            <a:off x="8989579" y="508000"/>
            <a:ext cx="7286280" cy="6230541"/>
          </a:xfrm>
          <a:prstGeom prst="roundRect">
            <a:avLst>
              <a:gd fmla="val 4412" name="adj"/>
            </a:avLst>
          </a:prstGeom>
          <a:noFill/>
          <a:ln>
            <a:noFill/>
          </a:ln>
        </p:spPr>
      </p:sp>
      <p:sp>
        <p:nvSpPr>
          <p:cNvPr id="395" name="Google Shape;395;p46"/>
          <p:cNvSpPr/>
          <p:nvPr>
            <p:ph idx="3" type="pic"/>
          </p:nvPr>
        </p:nvSpPr>
        <p:spPr>
          <a:xfrm>
            <a:off x="16562780" y="508000"/>
            <a:ext cx="7286280" cy="12705481"/>
          </a:xfrm>
          <a:prstGeom prst="roundRect">
            <a:avLst>
              <a:gd fmla="val 3733" name="adj"/>
            </a:avLst>
          </a:prstGeom>
          <a:noFill/>
          <a:ln>
            <a:noFill/>
          </a:ln>
        </p:spPr>
      </p:sp>
      <p:sp>
        <p:nvSpPr>
          <p:cNvPr id="396" name="Google Shape;396;p46"/>
          <p:cNvSpPr/>
          <p:nvPr>
            <p:ph idx="4" type="pic"/>
          </p:nvPr>
        </p:nvSpPr>
        <p:spPr>
          <a:xfrm>
            <a:off x="8989579" y="6982940"/>
            <a:ext cx="7286280" cy="6230541"/>
          </a:xfrm>
          <a:prstGeom prst="roundRect">
            <a:avLst>
              <a:gd fmla="val 4412" name="adj"/>
            </a:avLst>
          </a:prstGeom>
          <a:noFill/>
          <a:ln>
            <a:noFill/>
          </a:ln>
        </p:spPr>
      </p:sp>
      <p:sp>
        <p:nvSpPr>
          <p:cNvPr id="397" name="Google Shape;397;p46"/>
          <p:cNvSpPr txBox="1"/>
          <p:nvPr>
            <p:ph idx="1" type="body"/>
          </p:nvPr>
        </p:nvSpPr>
        <p:spPr>
          <a:xfrm>
            <a:off x="537006" y="2074843"/>
            <a:ext cx="7624315"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8" name="Google Shape;398;p46"/>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large img section (L)">
  <p:cSld name="Title + body + large img section (L)">
    <p:spTree>
      <p:nvGrpSpPr>
        <p:cNvPr id="399" name="Shape 399"/>
        <p:cNvGrpSpPr/>
        <p:nvPr/>
      </p:nvGrpSpPr>
      <p:grpSpPr>
        <a:xfrm>
          <a:off x="0" y="0"/>
          <a:ext cx="0" cy="0"/>
          <a:chOff x="0" y="0"/>
          <a:chExt cx="0" cy="0"/>
        </a:xfrm>
      </p:grpSpPr>
      <p:sp>
        <p:nvSpPr>
          <p:cNvPr id="400" name="Google Shape;400;p47"/>
          <p:cNvSpPr/>
          <p:nvPr>
            <p:ph idx="2" type="pic"/>
          </p:nvPr>
        </p:nvSpPr>
        <p:spPr>
          <a:xfrm>
            <a:off x="532472" y="508000"/>
            <a:ext cx="17410510" cy="12705481"/>
          </a:xfrm>
          <a:prstGeom prst="roundRect">
            <a:avLst>
              <a:gd fmla="val 2162" name="adj"/>
            </a:avLst>
          </a:prstGeom>
          <a:noFill/>
          <a:ln>
            <a:noFill/>
          </a:ln>
        </p:spPr>
      </p:sp>
      <p:sp>
        <p:nvSpPr>
          <p:cNvPr id="401" name="Google Shape;401;p47"/>
          <p:cNvSpPr txBox="1"/>
          <p:nvPr>
            <p:ph idx="1" type="body"/>
          </p:nvPr>
        </p:nvSpPr>
        <p:spPr>
          <a:xfrm>
            <a:off x="18528395" y="2074843"/>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2" name="Google Shape;402;p47"/>
          <p:cNvSpPr txBox="1"/>
          <p:nvPr>
            <p:ph type="title"/>
          </p:nvPr>
        </p:nvSpPr>
        <p:spPr>
          <a:xfrm>
            <a:off x="18531029"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3" name="Google Shape;403;p47"/>
          <p:cNvSpPr/>
          <p:nvPr>
            <p:ph idx="3" type="body"/>
          </p:nvPr>
        </p:nvSpPr>
        <p:spPr>
          <a:xfrm>
            <a:off x="18536296"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 name="Google Shape;404;p47"/>
          <p:cNvSpPr/>
          <p:nvPr>
            <p:ph idx="4" type="body"/>
          </p:nvPr>
        </p:nvSpPr>
        <p:spPr>
          <a:xfrm>
            <a:off x="20117761"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L)">
  <p:cSld name="Title + body + img section (L)">
    <p:spTree>
      <p:nvGrpSpPr>
        <p:cNvPr id="405" name="Shape 405"/>
        <p:cNvGrpSpPr/>
        <p:nvPr/>
      </p:nvGrpSpPr>
      <p:grpSpPr>
        <a:xfrm>
          <a:off x="0" y="0"/>
          <a:ext cx="0" cy="0"/>
          <a:chOff x="0" y="0"/>
          <a:chExt cx="0" cy="0"/>
        </a:xfrm>
      </p:grpSpPr>
      <p:sp>
        <p:nvSpPr>
          <p:cNvPr id="406" name="Google Shape;406;p48"/>
          <p:cNvSpPr/>
          <p:nvPr>
            <p:ph idx="2" type="pic"/>
          </p:nvPr>
        </p:nvSpPr>
        <p:spPr>
          <a:xfrm>
            <a:off x="532472" y="508000"/>
            <a:ext cx="14922763" cy="12705481"/>
          </a:xfrm>
          <a:prstGeom prst="roundRect">
            <a:avLst>
              <a:gd fmla="val 2162" name="adj"/>
            </a:avLst>
          </a:prstGeom>
          <a:noFill/>
          <a:ln>
            <a:noFill/>
          </a:ln>
        </p:spPr>
      </p:sp>
      <p:sp>
        <p:nvSpPr>
          <p:cNvPr id="407" name="Google Shape;407;p48"/>
          <p:cNvSpPr txBox="1"/>
          <p:nvPr>
            <p:ph idx="1" type="body"/>
          </p:nvPr>
        </p:nvSpPr>
        <p:spPr>
          <a:xfrm>
            <a:off x="15984300" y="2074844"/>
            <a:ext cx="7626096"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8" name="Google Shape;408;p48"/>
          <p:cNvSpPr txBox="1"/>
          <p:nvPr>
            <p:ph type="title"/>
          </p:nvPr>
        </p:nvSpPr>
        <p:spPr>
          <a:xfrm>
            <a:off x="15984300" y="507999"/>
            <a:ext cx="4462272" cy="108813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2 (L)">
  <p:cSld name="Title + body + img section 2 (L)">
    <p:spTree>
      <p:nvGrpSpPr>
        <p:cNvPr id="409" name="Shape 409"/>
        <p:cNvGrpSpPr/>
        <p:nvPr/>
      </p:nvGrpSpPr>
      <p:grpSpPr>
        <a:xfrm>
          <a:off x="0" y="0"/>
          <a:ext cx="0" cy="0"/>
          <a:chOff x="0" y="0"/>
          <a:chExt cx="0" cy="0"/>
        </a:xfrm>
      </p:grpSpPr>
      <p:sp>
        <p:nvSpPr>
          <p:cNvPr id="410" name="Google Shape;410;p49"/>
          <p:cNvSpPr/>
          <p:nvPr>
            <p:ph idx="2" type="pic"/>
          </p:nvPr>
        </p:nvSpPr>
        <p:spPr>
          <a:xfrm>
            <a:off x="532473" y="508000"/>
            <a:ext cx="13810290" cy="12705481"/>
          </a:xfrm>
          <a:prstGeom prst="roundRect">
            <a:avLst>
              <a:gd fmla="val 2162" name="adj"/>
            </a:avLst>
          </a:prstGeom>
          <a:noFill/>
          <a:ln>
            <a:noFill/>
          </a:ln>
        </p:spPr>
      </p:sp>
      <p:sp>
        <p:nvSpPr>
          <p:cNvPr id="411" name="Google Shape;411;p49"/>
          <p:cNvSpPr txBox="1"/>
          <p:nvPr>
            <p:ph idx="1" type="body"/>
          </p:nvPr>
        </p:nvSpPr>
        <p:spPr>
          <a:xfrm>
            <a:off x="14923028" y="2074844"/>
            <a:ext cx="7626096"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2" name="Google Shape;412;p49"/>
          <p:cNvSpPr txBox="1"/>
          <p:nvPr>
            <p:ph type="title"/>
          </p:nvPr>
        </p:nvSpPr>
        <p:spPr>
          <a:xfrm>
            <a:off x="14923028" y="507999"/>
            <a:ext cx="4462272" cy="108813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img section 3 (L)">
  <p:cSld name="Title + body + img section 3 (L)">
    <p:spTree>
      <p:nvGrpSpPr>
        <p:cNvPr id="413" name="Shape 413"/>
        <p:cNvGrpSpPr/>
        <p:nvPr/>
      </p:nvGrpSpPr>
      <p:grpSpPr>
        <a:xfrm>
          <a:off x="0" y="0"/>
          <a:ext cx="0" cy="0"/>
          <a:chOff x="0" y="0"/>
          <a:chExt cx="0" cy="0"/>
        </a:xfrm>
      </p:grpSpPr>
      <p:sp>
        <p:nvSpPr>
          <p:cNvPr id="414" name="Google Shape;414;p50"/>
          <p:cNvSpPr/>
          <p:nvPr>
            <p:ph idx="2" type="pic"/>
          </p:nvPr>
        </p:nvSpPr>
        <p:spPr>
          <a:xfrm>
            <a:off x="532473" y="508000"/>
            <a:ext cx="12829666" cy="12705481"/>
          </a:xfrm>
          <a:prstGeom prst="roundRect">
            <a:avLst>
              <a:gd fmla="val 2162" name="adj"/>
            </a:avLst>
          </a:prstGeom>
          <a:noFill/>
          <a:ln>
            <a:noFill/>
          </a:ln>
        </p:spPr>
      </p:sp>
      <p:sp>
        <p:nvSpPr>
          <p:cNvPr id="415" name="Google Shape;415;p50"/>
          <p:cNvSpPr txBox="1"/>
          <p:nvPr>
            <p:ph idx="1" type="body"/>
          </p:nvPr>
        </p:nvSpPr>
        <p:spPr>
          <a:xfrm>
            <a:off x="13818035" y="2074844"/>
            <a:ext cx="7626096" cy="207568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6" name="Google Shape;416;p50"/>
          <p:cNvSpPr txBox="1"/>
          <p:nvPr>
            <p:ph type="title"/>
          </p:nvPr>
        </p:nvSpPr>
        <p:spPr>
          <a:xfrm>
            <a:off x="13818035" y="507999"/>
            <a:ext cx="4462272" cy="108813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2">
  <p:cSld name="Table of contents 2">
    <p:spTree>
      <p:nvGrpSpPr>
        <p:cNvPr id="24" name="Shape 24"/>
        <p:cNvGrpSpPr/>
        <p:nvPr/>
      </p:nvGrpSpPr>
      <p:grpSpPr>
        <a:xfrm>
          <a:off x="0" y="0"/>
          <a:ext cx="0" cy="0"/>
          <a:chOff x="0" y="0"/>
          <a:chExt cx="0" cy="0"/>
        </a:xfrm>
      </p:grpSpPr>
      <p:sp>
        <p:nvSpPr>
          <p:cNvPr id="25" name="Google Shape;25;p6"/>
          <p:cNvSpPr txBox="1"/>
          <p:nvPr>
            <p:ph idx="1" type="body"/>
          </p:nvPr>
        </p:nvSpPr>
        <p:spPr>
          <a:xfrm>
            <a:off x="8674226" y="507999"/>
            <a:ext cx="4460024" cy="667489"/>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rgbClr val="1A1A1A"/>
              </a:buClr>
              <a:buSzPts val="3400"/>
              <a:buFont typeface="Arial"/>
              <a:buNone/>
              <a:defRPr b="0" i="0" sz="3400" u="none" cap="none" strike="noStrike">
                <a:solidFill>
                  <a:srgbClr val="1A1A1A"/>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6"/>
          <p:cNvSpPr txBox="1"/>
          <p:nvPr>
            <p:ph idx="2" type="body"/>
          </p:nvPr>
        </p:nvSpPr>
        <p:spPr>
          <a:xfrm>
            <a:off x="16260861" y="507999"/>
            <a:ext cx="4460024" cy="667489"/>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rgbClr val="1A1A1A"/>
              </a:buClr>
              <a:buSzPts val="3400"/>
              <a:buFont typeface="Arial"/>
              <a:buNone/>
              <a:defRPr b="0" i="0" sz="3400" u="none" cap="none" strike="noStrike">
                <a:solidFill>
                  <a:srgbClr val="1A1A1A"/>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6"/>
          <p:cNvSpPr txBox="1"/>
          <p:nvPr>
            <p:ph idx="3" type="body"/>
          </p:nvPr>
        </p:nvSpPr>
        <p:spPr>
          <a:xfrm>
            <a:off x="8674226" y="4991012"/>
            <a:ext cx="4460024" cy="667489"/>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rgbClr val="1A1A1A"/>
              </a:buClr>
              <a:buSzPts val="3400"/>
              <a:buFont typeface="Arial"/>
              <a:buNone/>
              <a:defRPr b="0" i="0" sz="3400" u="none" cap="none" strike="noStrike">
                <a:solidFill>
                  <a:srgbClr val="1A1A1A"/>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6"/>
          <p:cNvSpPr txBox="1"/>
          <p:nvPr>
            <p:ph idx="4" type="body"/>
          </p:nvPr>
        </p:nvSpPr>
        <p:spPr>
          <a:xfrm>
            <a:off x="16260861" y="4991012"/>
            <a:ext cx="4460024" cy="667489"/>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rgbClr val="1A1A1A"/>
              </a:buClr>
              <a:buSzPts val="3400"/>
              <a:buFont typeface="Arial"/>
              <a:buNone/>
              <a:defRPr b="0" i="0" sz="3400" u="none" cap="none" strike="noStrike">
                <a:solidFill>
                  <a:srgbClr val="1A1A1A"/>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6"/>
          <p:cNvSpPr txBox="1"/>
          <p:nvPr>
            <p:ph idx="5" type="body"/>
          </p:nvPr>
        </p:nvSpPr>
        <p:spPr>
          <a:xfrm>
            <a:off x="8674226" y="9474025"/>
            <a:ext cx="4460024" cy="667489"/>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rgbClr val="1A1A1A"/>
              </a:buClr>
              <a:buSzPts val="3400"/>
              <a:buFont typeface="Arial"/>
              <a:buNone/>
              <a:defRPr b="0" i="0" sz="3400" u="none" cap="none" strike="noStrike">
                <a:solidFill>
                  <a:srgbClr val="1A1A1A"/>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6"/>
          <p:cNvSpPr txBox="1"/>
          <p:nvPr>
            <p:ph idx="6" type="body"/>
          </p:nvPr>
        </p:nvSpPr>
        <p:spPr>
          <a:xfrm>
            <a:off x="16260861" y="9474025"/>
            <a:ext cx="4460024" cy="667489"/>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rgbClr val="1A1A1A"/>
              </a:buClr>
              <a:buSzPts val="3400"/>
              <a:buFont typeface="Arial"/>
              <a:buNone/>
              <a:defRPr b="0" i="0" sz="3400" u="none" cap="none" strike="noStrike">
                <a:solidFill>
                  <a:srgbClr val="1A1A1A"/>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6"/>
          <p:cNvSpPr txBox="1"/>
          <p:nvPr>
            <p:ph type="title"/>
          </p:nvPr>
        </p:nvSpPr>
        <p:spPr>
          <a:xfrm>
            <a:off x="537006" y="508000"/>
            <a:ext cx="4460025"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3400"/>
              <a:buFont typeface="Helvetica Neue"/>
              <a:buNone/>
              <a:defRPr b="0" sz="3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tegories">
  <p:cSld name="Categories">
    <p:spTree>
      <p:nvGrpSpPr>
        <p:cNvPr id="417" name="Shape 417"/>
        <p:cNvGrpSpPr/>
        <p:nvPr/>
      </p:nvGrpSpPr>
      <p:grpSpPr>
        <a:xfrm>
          <a:off x="0" y="0"/>
          <a:ext cx="0" cy="0"/>
          <a:chOff x="0" y="0"/>
          <a:chExt cx="0" cy="0"/>
        </a:xfrm>
      </p:grpSpPr>
      <p:sp>
        <p:nvSpPr>
          <p:cNvPr id="418" name="Google Shape;418;p51"/>
          <p:cNvSpPr/>
          <p:nvPr/>
        </p:nvSpPr>
        <p:spPr>
          <a:xfrm>
            <a:off x="8623805" y="507999"/>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19" name="Google Shape;419;p51"/>
          <p:cNvSpPr/>
          <p:nvPr/>
        </p:nvSpPr>
        <p:spPr>
          <a:xfrm>
            <a:off x="16385192" y="9160380"/>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20" name="Google Shape;420;p51"/>
          <p:cNvSpPr/>
          <p:nvPr/>
        </p:nvSpPr>
        <p:spPr>
          <a:xfrm>
            <a:off x="8623805" y="9160380"/>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21" name="Google Shape;421;p51"/>
          <p:cNvSpPr/>
          <p:nvPr/>
        </p:nvSpPr>
        <p:spPr>
          <a:xfrm>
            <a:off x="16385192" y="4834189"/>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22" name="Google Shape;422;p51"/>
          <p:cNvSpPr/>
          <p:nvPr/>
        </p:nvSpPr>
        <p:spPr>
          <a:xfrm>
            <a:off x="16385192" y="507999"/>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23" name="Google Shape;423;p51"/>
          <p:cNvSpPr/>
          <p:nvPr/>
        </p:nvSpPr>
        <p:spPr>
          <a:xfrm>
            <a:off x="8623805" y="4834189"/>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24" name="Google Shape;424;p51"/>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5" name="Google Shape;425;p51"/>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6" name="Google Shape;426;p51"/>
          <p:cNvSpPr txBox="1"/>
          <p:nvPr>
            <p:ph idx="2" type="body"/>
          </p:nvPr>
        </p:nvSpPr>
        <p:spPr>
          <a:xfrm>
            <a:off x="537007" y="8719977"/>
            <a:ext cx="4956048" cy="44897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7" name="Google Shape;427;p51"/>
          <p:cNvSpPr/>
          <p:nvPr>
            <p:ph idx="3"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8" name="Google Shape;428;p51"/>
          <p:cNvSpPr/>
          <p:nvPr>
            <p:ph idx="4"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9" name="Google Shape;429;p51"/>
          <p:cNvSpPr txBox="1"/>
          <p:nvPr>
            <p:ph idx="5" type="body"/>
          </p:nvPr>
        </p:nvSpPr>
        <p:spPr>
          <a:xfrm>
            <a:off x="8928647" y="3104508"/>
            <a:ext cx="6848856" cy="110642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30" name="Google Shape;430;p51"/>
          <p:cNvSpPr txBox="1"/>
          <p:nvPr>
            <p:ph idx="6" type="body"/>
          </p:nvPr>
        </p:nvSpPr>
        <p:spPr>
          <a:xfrm>
            <a:off x="16692037" y="3104508"/>
            <a:ext cx="6848856" cy="110642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31" name="Google Shape;431;p51"/>
          <p:cNvSpPr txBox="1"/>
          <p:nvPr>
            <p:ph idx="7" type="body"/>
          </p:nvPr>
        </p:nvSpPr>
        <p:spPr>
          <a:xfrm>
            <a:off x="8928647" y="1143282"/>
            <a:ext cx="5196234"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32" name="Google Shape;432;p51"/>
          <p:cNvSpPr txBox="1"/>
          <p:nvPr>
            <p:ph idx="8" type="body"/>
          </p:nvPr>
        </p:nvSpPr>
        <p:spPr>
          <a:xfrm>
            <a:off x="8928647" y="726722"/>
            <a:ext cx="5196234" cy="404663"/>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33" name="Google Shape;433;p51"/>
          <p:cNvSpPr txBox="1"/>
          <p:nvPr>
            <p:ph idx="9" type="body"/>
          </p:nvPr>
        </p:nvSpPr>
        <p:spPr>
          <a:xfrm>
            <a:off x="16690094" y="1143282"/>
            <a:ext cx="5196234"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34" name="Google Shape;434;p51"/>
          <p:cNvSpPr txBox="1"/>
          <p:nvPr>
            <p:ph idx="13" type="body"/>
          </p:nvPr>
        </p:nvSpPr>
        <p:spPr>
          <a:xfrm>
            <a:off x="16690094" y="726722"/>
            <a:ext cx="5196234" cy="404663"/>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35" name="Google Shape;435;p51"/>
          <p:cNvSpPr txBox="1"/>
          <p:nvPr>
            <p:ph idx="14" type="body"/>
          </p:nvPr>
        </p:nvSpPr>
        <p:spPr>
          <a:xfrm>
            <a:off x="8928647" y="7431709"/>
            <a:ext cx="6848856" cy="110642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36" name="Google Shape;436;p51"/>
          <p:cNvSpPr txBox="1"/>
          <p:nvPr>
            <p:ph idx="15" type="body"/>
          </p:nvPr>
        </p:nvSpPr>
        <p:spPr>
          <a:xfrm>
            <a:off x="16692037" y="7431709"/>
            <a:ext cx="6848856" cy="110642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37" name="Google Shape;437;p51"/>
          <p:cNvSpPr txBox="1"/>
          <p:nvPr>
            <p:ph idx="16" type="body"/>
          </p:nvPr>
        </p:nvSpPr>
        <p:spPr>
          <a:xfrm>
            <a:off x="8928647" y="5470483"/>
            <a:ext cx="5196234"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38" name="Google Shape;438;p51"/>
          <p:cNvSpPr txBox="1"/>
          <p:nvPr>
            <p:ph idx="17" type="body"/>
          </p:nvPr>
        </p:nvSpPr>
        <p:spPr>
          <a:xfrm>
            <a:off x="8928647" y="5053923"/>
            <a:ext cx="5196234" cy="404663"/>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39" name="Google Shape;439;p51"/>
          <p:cNvSpPr txBox="1"/>
          <p:nvPr>
            <p:ph idx="18" type="body"/>
          </p:nvPr>
        </p:nvSpPr>
        <p:spPr>
          <a:xfrm>
            <a:off x="16690094" y="5470483"/>
            <a:ext cx="5196234"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40" name="Google Shape;440;p51"/>
          <p:cNvSpPr txBox="1"/>
          <p:nvPr>
            <p:ph idx="19" type="body"/>
          </p:nvPr>
        </p:nvSpPr>
        <p:spPr>
          <a:xfrm>
            <a:off x="16690094" y="5053923"/>
            <a:ext cx="5196234" cy="404663"/>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41" name="Google Shape;441;p51"/>
          <p:cNvSpPr txBox="1"/>
          <p:nvPr>
            <p:ph idx="20" type="body"/>
          </p:nvPr>
        </p:nvSpPr>
        <p:spPr>
          <a:xfrm>
            <a:off x="8928647" y="11758910"/>
            <a:ext cx="6848856" cy="110642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42" name="Google Shape;442;p51"/>
          <p:cNvSpPr txBox="1"/>
          <p:nvPr>
            <p:ph idx="21" type="body"/>
          </p:nvPr>
        </p:nvSpPr>
        <p:spPr>
          <a:xfrm>
            <a:off x="16692037" y="11758910"/>
            <a:ext cx="6848856" cy="110642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43" name="Google Shape;443;p51"/>
          <p:cNvSpPr txBox="1"/>
          <p:nvPr>
            <p:ph idx="22" type="body"/>
          </p:nvPr>
        </p:nvSpPr>
        <p:spPr>
          <a:xfrm>
            <a:off x="8928647" y="9797684"/>
            <a:ext cx="5196234"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44" name="Google Shape;444;p51"/>
          <p:cNvSpPr txBox="1"/>
          <p:nvPr>
            <p:ph idx="23" type="body"/>
          </p:nvPr>
        </p:nvSpPr>
        <p:spPr>
          <a:xfrm>
            <a:off x="8928647" y="9381124"/>
            <a:ext cx="5196234" cy="404663"/>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45" name="Google Shape;445;p51"/>
          <p:cNvSpPr txBox="1"/>
          <p:nvPr>
            <p:ph idx="24" type="body"/>
          </p:nvPr>
        </p:nvSpPr>
        <p:spPr>
          <a:xfrm>
            <a:off x="16690094" y="9797684"/>
            <a:ext cx="5196234"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46" name="Google Shape;446;p51"/>
          <p:cNvSpPr txBox="1"/>
          <p:nvPr>
            <p:ph idx="25" type="body"/>
          </p:nvPr>
        </p:nvSpPr>
        <p:spPr>
          <a:xfrm>
            <a:off x="16690094" y="9381124"/>
            <a:ext cx="5196234" cy="404663"/>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6 text boxes">
  <p:cSld name="Title + body + 6 text boxes">
    <p:spTree>
      <p:nvGrpSpPr>
        <p:cNvPr id="447" name="Shape 447"/>
        <p:cNvGrpSpPr/>
        <p:nvPr/>
      </p:nvGrpSpPr>
      <p:grpSpPr>
        <a:xfrm>
          <a:off x="0" y="0"/>
          <a:ext cx="0" cy="0"/>
          <a:chOff x="0" y="0"/>
          <a:chExt cx="0" cy="0"/>
        </a:xfrm>
      </p:grpSpPr>
      <p:sp>
        <p:nvSpPr>
          <p:cNvPr id="448" name="Google Shape;448;p52"/>
          <p:cNvSpPr/>
          <p:nvPr/>
        </p:nvSpPr>
        <p:spPr>
          <a:xfrm>
            <a:off x="16385192" y="507999"/>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49" name="Google Shape;449;p52"/>
          <p:cNvSpPr/>
          <p:nvPr/>
        </p:nvSpPr>
        <p:spPr>
          <a:xfrm>
            <a:off x="8623805" y="507999"/>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50" name="Google Shape;450;p52"/>
          <p:cNvSpPr/>
          <p:nvPr/>
        </p:nvSpPr>
        <p:spPr>
          <a:xfrm>
            <a:off x="16385192" y="4834189"/>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51" name="Google Shape;451;p52"/>
          <p:cNvSpPr/>
          <p:nvPr/>
        </p:nvSpPr>
        <p:spPr>
          <a:xfrm>
            <a:off x="8623805" y="4834189"/>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52" name="Google Shape;452;p52"/>
          <p:cNvSpPr/>
          <p:nvPr/>
        </p:nvSpPr>
        <p:spPr>
          <a:xfrm>
            <a:off x="16385192" y="9160380"/>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53" name="Google Shape;453;p52"/>
          <p:cNvSpPr/>
          <p:nvPr/>
        </p:nvSpPr>
        <p:spPr>
          <a:xfrm>
            <a:off x="8623805" y="9160380"/>
            <a:ext cx="7461888" cy="4047621"/>
          </a:xfrm>
          <a:prstGeom prst="roundRect">
            <a:avLst>
              <a:gd fmla="val 4822" name="adj"/>
            </a:avLst>
          </a:prstGeom>
          <a:solidFill>
            <a:srgbClr val="000000">
              <a:alpha val="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54" name="Google Shape;454;p52"/>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5" name="Google Shape;455;p52"/>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6" name="Google Shape;456;p52"/>
          <p:cNvSpPr txBox="1"/>
          <p:nvPr>
            <p:ph idx="2" type="body"/>
          </p:nvPr>
        </p:nvSpPr>
        <p:spPr>
          <a:xfrm>
            <a:off x="537007" y="8719977"/>
            <a:ext cx="4956048" cy="44897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57" name="Google Shape;457;p52"/>
          <p:cNvSpPr/>
          <p:nvPr>
            <p:ph idx="3"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8" name="Google Shape;458;p52"/>
          <p:cNvSpPr/>
          <p:nvPr>
            <p:ph idx="4"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 name="Google Shape;459;p52"/>
          <p:cNvSpPr txBox="1"/>
          <p:nvPr>
            <p:ph idx="5" type="body"/>
          </p:nvPr>
        </p:nvSpPr>
        <p:spPr>
          <a:xfrm>
            <a:off x="8928647" y="860193"/>
            <a:ext cx="6848856"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60" name="Google Shape;460;p52"/>
          <p:cNvSpPr txBox="1"/>
          <p:nvPr>
            <p:ph idx="6" type="body"/>
          </p:nvPr>
        </p:nvSpPr>
        <p:spPr>
          <a:xfrm>
            <a:off x="16693381" y="860193"/>
            <a:ext cx="6848856"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61" name="Google Shape;461;p52"/>
          <p:cNvSpPr txBox="1"/>
          <p:nvPr>
            <p:ph idx="7" type="body"/>
          </p:nvPr>
        </p:nvSpPr>
        <p:spPr>
          <a:xfrm>
            <a:off x="8928647" y="5186383"/>
            <a:ext cx="6848856"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62" name="Google Shape;462;p52"/>
          <p:cNvSpPr txBox="1"/>
          <p:nvPr>
            <p:ph idx="8" type="body"/>
          </p:nvPr>
        </p:nvSpPr>
        <p:spPr>
          <a:xfrm>
            <a:off x="16693381" y="5186383"/>
            <a:ext cx="6848856"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63" name="Google Shape;463;p52"/>
          <p:cNvSpPr txBox="1"/>
          <p:nvPr>
            <p:ph idx="9" type="body"/>
          </p:nvPr>
        </p:nvSpPr>
        <p:spPr>
          <a:xfrm>
            <a:off x="8928647" y="9513884"/>
            <a:ext cx="6848856"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64" name="Google Shape;464;p52"/>
          <p:cNvSpPr txBox="1"/>
          <p:nvPr>
            <p:ph idx="13" type="body"/>
          </p:nvPr>
        </p:nvSpPr>
        <p:spPr>
          <a:xfrm>
            <a:off x="16693381" y="9513884"/>
            <a:ext cx="6848856"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quote">
  <p:cSld name="Title + body + quote">
    <p:spTree>
      <p:nvGrpSpPr>
        <p:cNvPr id="465" name="Shape 465"/>
        <p:cNvGrpSpPr/>
        <p:nvPr/>
      </p:nvGrpSpPr>
      <p:grpSpPr>
        <a:xfrm>
          <a:off x="0" y="0"/>
          <a:ext cx="0" cy="0"/>
          <a:chOff x="0" y="0"/>
          <a:chExt cx="0" cy="0"/>
        </a:xfrm>
      </p:grpSpPr>
      <p:sp>
        <p:nvSpPr>
          <p:cNvPr id="466" name="Google Shape;466;p53"/>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7" name="Google Shape;467;p53"/>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8" name="Google Shape;468;p53"/>
          <p:cNvSpPr txBox="1"/>
          <p:nvPr>
            <p:ph idx="2" type="body"/>
          </p:nvPr>
        </p:nvSpPr>
        <p:spPr>
          <a:xfrm>
            <a:off x="537007" y="8719977"/>
            <a:ext cx="4956048" cy="44897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000"/>
              <a:buFont typeface="Arial"/>
              <a:buNone/>
              <a:defRPr sz="2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69" name="Google Shape;469;p53"/>
          <p:cNvSpPr/>
          <p:nvPr>
            <p:ph idx="3"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0" name="Google Shape;470;p53"/>
          <p:cNvSpPr/>
          <p:nvPr>
            <p:ph idx="4"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1" name="Google Shape;471;p53"/>
          <p:cNvSpPr txBox="1"/>
          <p:nvPr>
            <p:ph idx="5" type="body"/>
          </p:nvPr>
        </p:nvSpPr>
        <p:spPr>
          <a:xfrm>
            <a:off x="8674226" y="423252"/>
            <a:ext cx="14497714" cy="84023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2"/>
              </a:buClr>
              <a:buSzPts val="6000"/>
              <a:buFont typeface="Arial"/>
              <a:buNone/>
              <a:defRPr sz="6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rows">
  <p:cSld name="Title + rows">
    <p:spTree>
      <p:nvGrpSpPr>
        <p:cNvPr id="472" name="Shape 472"/>
        <p:cNvGrpSpPr/>
        <p:nvPr/>
      </p:nvGrpSpPr>
      <p:grpSpPr>
        <a:xfrm>
          <a:off x="0" y="0"/>
          <a:ext cx="0" cy="0"/>
          <a:chOff x="0" y="0"/>
          <a:chExt cx="0" cy="0"/>
        </a:xfrm>
      </p:grpSpPr>
      <p:sp>
        <p:nvSpPr>
          <p:cNvPr id="473" name="Google Shape;473;p54"/>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4" name="Google Shape;474;p54"/>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5" name="Google Shape;475;p54"/>
          <p:cNvSpPr txBox="1"/>
          <p:nvPr>
            <p:ph idx="2" type="body"/>
          </p:nvPr>
        </p:nvSpPr>
        <p:spPr>
          <a:xfrm>
            <a:off x="537007" y="3466992"/>
            <a:ext cx="1375613"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76" name="Google Shape;476;p54"/>
          <p:cNvSpPr txBox="1"/>
          <p:nvPr>
            <p:ph idx="3" type="body"/>
          </p:nvPr>
        </p:nvSpPr>
        <p:spPr>
          <a:xfrm>
            <a:off x="8674225" y="3466992"/>
            <a:ext cx="14497713" cy="1685846"/>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77" name="Google Shape;477;p54"/>
          <p:cNvSpPr txBox="1"/>
          <p:nvPr>
            <p:ph idx="4" type="body"/>
          </p:nvPr>
        </p:nvSpPr>
        <p:spPr>
          <a:xfrm>
            <a:off x="537007" y="6085354"/>
            <a:ext cx="1375613"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78" name="Google Shape;478;p54"/>
          <p:cNvSpPr txBox="1"/>
          <p:nvPr>
            <p:ph idx="5" type="body"/>
          </p:nvPr>
        </p:nvSpPr>
        <p:spPr>
          <a:xfrm>
            <a:off x="537007" y="8763733"/>
            <a:ext cx="1375613"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79" name="Google Shape;479;p54"/>
          <p:cNvSpPr txBox="1"/>
          <p:nvPr>
            <p:ph idx="6" type="body"/>
          </p:nvPr>
        </p:nvSpPr>
        <p:spPr>
          <a:xfrm>
            <a:off x="8674225" y="6133322"/>
            <a:ext cx="14497713" cy="1685846"/>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80" name="Google Shape;480;p54"/>
          <p:cNvSpPr txBox="1"/>
          <p:nvPr>
            <p:ph idx="7" type="body"/>
          </p:nvPr>
        </p:nvSpPr>
        <p:spPr>
          <a:xfrm>
            <a:off x="8674225" y="8811701"/>
            <a:ext cx="14497713" cy="1685846"/>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400"/>
              <a:buFont typeface="Arial"/>
              <a:buNone/>
              <a:defRPr sz="24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rows (3 columns)">
  <p:cSld name="Title + rows (3 columns)">
    <p:spTree>
      <p:nvGrpSpPr>
        <p:cNvPr id="481" name="Shape 481"/>
        <p:cNvGrpSpPr/>
        <p:nvPr/>
      </p:nvGrpSpPr>
      <p:grpSpPr>
        <a:xfrm>
          <a:off x="0" y="0"/>
          <a:ext cx="0" cy="0"/>
          <a:chOff x="0" y="0"/>
          <a:chExt cx="0" cy="0"/>
        </a:xfrm>
      </p:grpSpPr>
      <p:sp>
        <p:nvSpPr>
          <p:cNvPr id="482" name="Google Shape;482;p55"/>
          <p:cNvSpPr txBox="1"/>
          <p:nvPr>
            <p:ph idx="1" type="body"/>
          </p:nvPr>
        </p:nvSpPr>
        <p:spPr>
          <a:xfrm>
            <a:off x="17488430" y="3466992"/>
            <a:ext cx="5681821" cy="118064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200"/>
              <a:buFont typeface="Arial"/>
              <a:buNone/>
              <a:defRPr sz="22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83" name="Google Shape;483;p55"/>
          <p:cNvSpPr txBox="1"/>
          <p:nvPr>
            <p:ph idx="2" type="body"/>
          </p:nvPr>
        </p:nvSpPr>
        <p:spPr>
          <a:xfrm>
            <a:off x="17488430" y="6133322"/>
            <a:ext cx="5681821" cy="118064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200"/>
              <a:buFont typeface="Arial"/>
              <a:buNone/>
              <a:defRPr sz="22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84" name="Google Shape;484;p55"/>
          <p:cNvSpPr txBox="1"/>
          <p:nvPr>
            <p:ph idx="3" type="body"/>
          </p:nvPr>
        </p:nvSpPr>
        <p:spPr>
          <a:xfrm>
            <a:off x="17488430" y="8811701"/>
            <a:ext cx="5681821" cy="118064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200"/>
              <a:buFont typeface="Arial"/>
              <a:buNone/>
              <a:defRPr sz="22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85" name="Google Shape;485;p55"/>
          <p:cNvSpPr txBox="1"/>
          <p:nvPr>
            <p:ph idx="4" type="body"/>
          </p:nvPr>
        </p:nvSpPr>
        <p:spPr>
          <a:xfrm>
            <a:off x="8674225" y="3466992"/>
            <a:ext cx="5681821" cy="147752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800"/>
              <a:buFont typeface="Arial"/>
              <a:buNone/>
              <a:defRPr sz="28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86" name="Google Shape;486;p55"/>
          <p:cNvSpPr txBox="1"/>
          <p:nvPr>
            <p:ph idx="5" type="body"/>
          </p:nvPr>
        </p:nvSpPr>
        <p:spPr>
          <a:xfrm>
            <a:off x="8674225" y="6133322"/>
            <a:ext cx="5681821" cy="147752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800"/>
              <a:buFont typeface="Arial"/>
              <a:buNone/>
              <a:defRPr sz="28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87" name="Google Shape;487;p55"/>
          <p:cNvSpPr txBox="1"/>
          <p:nvPr>
            <p:ph idx="6" type="body"/>
          </p:nvPr>
        </p:nvSpPr>
        <p:spPr>
          <a:xfrm>
            <a:off x="8674225" y="8811701"/>
            <a:ext cx="5681821" cy="147752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2"/>
              </a:buClr>
              <a:buSzPts val="2800"/>
              <a:buFont typeface="Arial"/>
              <a:buNone/>
              <a:defRPr sz="28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88" name="Google Shape;488;p55"/>
          <p:cNvSpPr txBox="1"/>
          <p:nvPr>
            <p:ph idx="7"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9" name="Google Shape;489;p55"/>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0" name="Google Shape;490;p55"/>
          <p:cNvSpPr txBox="1"/>
          <p:nvPr>
            <p:ph idx="8" type="body"/>
          </p:nvPr>
        </p:nvSpPr>
        <p:spPr>
          <a:xfrm>
            <a:off x="537007" y="3466992"/>
            <a:ext cx="1375613"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91" name="Google Shape;491;p55"/>
          <p:cNvSpPr txBox="1"/>
          <p:nvPr>
            <p:ph idx="9" type="body"/>
          </p:nvPr>
        </p:nvSpPr>
        <p:spPr>
          <a:xfrm>
            <a:off x="537007" y="6085354"/>
            <a:ext cx="1375613"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92" name="Google Shape;492;p55"/>
          <p:cNvSpPr txBox="1"/>
          <p:nvPr>
            <p:ph idx="13" type="body"/>
          </p:nvPr>
        </p:nvSpPr>
        <p:spPr>
          <a:xfrm>
            <a:off x="537007" y="8763733"/>
            <a:ext cx="1375613" cy="6232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3400"/>
              <a:buFont typeface="Arial"/>
              <a:buNone/>
              <a:defRPr sz="3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6 text boxes">
  <p:cSld name="Title + 6 text boxes">
    <p:spTree>
      <p:nvGrpSpPr>
        <p:cNvPr id="493" name="Shape 493"/>
        <p:cNvGrpSpPr/>
        <p:nvPr/>
      </p:nvGrpSpPr>
      <p:grpSpPr>
        <a:xfrm>
          <a:off x="0" y="0"/>
          <a:ext cx="0" cy="0"/>
          <a:chOff x="0" y="0"/>
          <a:chExt cx="0" cy="0"/>
        </a:xfrm>
      </p:grpSpPr>
      <p:sp>
        <p:nvSpPr>
          <p:cNvPr id="494" name="Google Shape;494;p56"/>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5" name="Google Shape;495;p56"/>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6" name="Google Shape;496;p56"/>
          <p:cNvSpPr txBox="1"/>
          <p:nvPr>
            <p:ph idx="2" type="body"/>
          </p:nvPr>
        </p:nvSpPr>
        <p:spPr>
          <a:xfrm>
            <a:off x="537007" y="3466992"/>
            <a:ext cx="7031736" cy="2251322"/>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97" name="Google Shape;497;p56"/>
          <p:cNvSpPr txBox="1"/>
          <p:nvPr>
            <p:ph idx="3" type="body"/>
          </p:nvPr>
        </p:nvSpPr>
        <p:spPr>
          <a:xfrm>
            <a:off x="8672449" y="3466992"/>
            <a:ext cx="7031736" cy="2251322"/>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98" name="Google Shape;498;p56"/>
          <p:cNvSpPr txBox="1"/>
          <p:nvPr>
            <p:ph idx="4" type="body"/>
          </p:nvPr>
        </p:nvSpPr>
        <p:spPr>
          <a:xfrm>
            <a:off x="16820845" y="3466992"/>
            <a:ext cx="7031736" cy="2251322"/>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99" name="Google Shape;499;p56"/>
          <p:cNvSpPr txBox="1"/>
          <p:nvPr>
            <p:ph idx="5" type="body"/>
          </p:nvPr>
        </p:nvSpPr>
        <p:spPr>
          <a:xfrm>
            <a:off x="537007" y="7852451"/>
            <a:ext cx="7031736" cy="2251322"/>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00" name="Google Shape;500;p56"/>
          <p:cNvSpPr txBox="1"/>
          <p:nvPr>
            <p:ph idx="6" type="body"/>
          </p:nvPr>
        </p:nvSpPr>
        <p:spPr>
          <a:xfrm>
            <a:off x="8672449" y="7852451"/>
            <a:ext cx="7031736" cy="2251322"/>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01" name="Google Shape;501;p56"/>
          <p:cNvSpPr txBox="1"/>
          <p:nvPr>
            <p:ph idx="7" type="body"/>
          </p:nvPr>
        </p:nvSpPr>
        <p:spPr>
          <a:xfrm>
            <a:off x="16820845" y="7852451"/>
            <a:ext cx="7031736" cy="2251322"/>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4 columns">
  <p:cSld name="Title + 4 columns">
    <p:spTree>
      <p:nvGrpSpPr>
        <p:cNvPr id="502" name="Shape 502"/>
        <p:cNvGrpSpPr/>
        <p:nvPr/>
      </p:nvGrpSpPr>
      <p:grpSpPr>
        <a:xfrm>
          <a:off x="0" y="0"/>
          <a:ext cx="0" cy="0"/>
          <a:chOff x="0" y="0"/>
          <a:chExt cx="0" cy="0"/>
        </a:xfrm>
      </p:grpSpPr>
      <p:sp>
        <p:nvSpPr>
          <p:cNvPr id="503" name="Google Shape;503;p57"/>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4" name="Google Shape;504;p57"/>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5" name="Google Shape;505;p57"/>
          <p:cNvSpPr txBox="1"/>
          <p:nvPr>
            <p:ph idx="2" type="body"/>
          </p:nvPr>
        </p:nvSpPr>
        <p:spPr>
          <a:xfrm>
            <a:off x="537007" y="5086799"/>
            <a:ext cx="5339107" cy="387106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06" name="Google Shape;506;p57"/>
          <p:cNvSpPr txBox="1"/>
          <p:nvPr>
            <p:ph idx="3" type="body"/>
          </p:nvPr>
        </p:nvSpPr>
        <p:spPr>
          <a:xfrm>
            <a:off x="6525437" y="5086799"/>
            <a:ext cx="5339107" cy="387106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07" name="Google Shape;507;p57"/>
          <p:cNvSpPr txBox="1"/>
          <p:nvPr>
            <p:ph idx="4" type="body"/>
          </p:nvPr>
        </p:nvSpPr>
        <p:spPr>
          <a:xfrm>
            <a:off x="12513867" y="5086799"/>
            <a:ext cx="5339107" cy="387106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08" name="Google Shape;508;p57"/>
          <p:cNvSpPr txBox="1"/>
          <p:nvPr>
            <p:ph idx="5" type="body"/>
          </p:nvPr>
        </p:nvSpPr>
        <p:spPr>
          <a:xfrm>
            <a:off x="18502297" y="5086799"/>
            <a:ext cx="5339107" cy="387106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5 columns">
  <p:cSld name="Title + 5 columns">
    <p:spTree>
      <p:nvGrpSpPr>
        <p:cNvPr id="509" name="Shape 509"/>
        <p:cNvGrpSpPr/>
        <p:nvPr/>
      </p:nvGrpSpPr>
      <p:grpSpPr>
        <a:xfrm>
          <a:off x="0" y="0"/>
          <a:ext cx="0" cy="0"/>
          <a:chOff x="0" y="0"/>
          <a:chExt cx="0" cy="0"/>
        </a:xfrm>
      </p:grpSpPr>
      <p:sp>
        <p:nvSpPr>
          <p:cNvPr id="510" name="Google Shape;510;p58"/>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1" name="Google Shape;511;p58"/>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2" name="Google Shape;512;p58"/>
          <p:cNvSpPr txBox="1"/>
          <p:nvPr>
            <p:ph idx="2" type="body"/>
          </p:nvPr>
        </p:nvSpPr>
        <p:spPr>
          <a:xfrm>
            <a:off x="537007" y="5086799"/>
            <a:ext cx="4280791" cy="468359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13" name="Google Shape;513;p58"/>
          <p:cNvSpPr txBox="1"/>
          <p:nvPr>
            <p:ph idx="3" type="body"/>
          </p:nvPr>
        </p:nvSpPr>
        <p:spPr>
          <a:xfrm>
            <a:off x="5294306" y="5086799"/>
            <a:ext cx="4280791" cy="468359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14" name="Google Shape;514;p58"/>
          <p:cNvSpPr txBox="1"/>
          <p:nvPr>
            <p:ph idx="4" type="body"/>
          </p:nvPr>
        </p:nvSpPr>
        <p:spPr>
          <a:xfrm>
            <a:off x="10051605" y="5086799"/>
            <a:ext cx="4280791" cy="468359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15" name="Google Shape;515;p58"/>
          <p:cNvSpPr txBox="1"/>
          <p:nvPr>
            <p:ph idx="5" type="body"/>
          </p:nvPr>
        </p:nvSpPr>
        <p:spPr>
          <a:xfrm>
            <a:off x="14808904" y="5086799"/>
            <a:ext cx="4280791" cy="468359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16" name="Google Shape;516;p58"/>
          <p:cNvSpPr txBox="1"/>
          <p:nvPr>
            <p:ph idx="6" type="body"/>
          </p:nvPr>
        </p:nvSpPr>
        <p:spPr>
          <a:xfrm>
            <a:off x="19566203" y="5086799"/>
            <a:ext cx="4280791" cy="4683590"/>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highlight">
  <p:cSld name="Quote highlight">
    <p:spTree>
      <p:nvGrpSpPr>
        <p:cNvPr id="517" name="Shape 517"/>
        <p:cNvGrpSpPr/>
        <p:nvPr/>
      </p:nvGrpSpPr>
      <p:grpSpPr>
        <a:xfrm>
          <a:off x="0" y="0"/>
          <a:ext cx="0" cy="0"/>
          <a:chOff x="0" y="0"/>
          <a:chExt cx="0" cy="0"/>
        </a:xfrm>
      </p:grpSpPr>
      <p:sp>
        <p:nvSpPr>
          <p:cNvPr id="518" name="Google Shape;518;p59"/>
          <p:cNvSpPr txBox="1"/>
          <p:nvPr>
            <p:ph idx="1" type="body"/>
          </p:nvPr>
        </p:nvSpPr>
        <p:spPr>
          <a:xfrm>
            <a:off x="537007" y="423252"/>
            <a:ext cx="14497714" cy="932563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0"/>
              </a:spcBef>
              <a:spcAft>
                <a:spcPts val="0"/>
              </a:spcAft>
              <a:buClr>
                <a:schemeClr val="dk2"/>
              </a:buClr>
              <a:buSzPts val="6000"/>
              <a:buFont typeface="Arial"/>
              <a:buNone/>
              <a:defRPr sz="6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highlight + img">
  <p:cSld name="Quote highlight + img">
    <p:spTree>
      <p:nvGrpSpPr>
        <p:cNvPr id="519" name="Shape 519"/>
        <p:cNvGrpSpPr/>
        <p:nvPr/>
      </p:nvGrpSpPr>
      <p:grpSpPr>
        <a:xfrm>
          <a:off x="0" y="0"/>
          <a:ext cx="0" cy="0"/>
          <a:chOff x="0" y="0"/>
          <a:chExt cx="0" cy="0"/>
        </a:xfrm>
      </p:grpSpPr>
      <p:sp>
        <p:nvSpPr>
          <p:cNvPr id="520" name="Google Shape;520;p60"/>
          <p:cNvSpPr/>
          <p:nvPr>
            <p:ph idx="2" type="pic"/>
          </p:nvPr>
        </p:nvSpPr>
        <p:spPr>
          <a:xfrm>
            <a:off x="532473" y="508000"/>
            <a:ext cx="6918723" cy="12705481"/>
          </a:xfrm>
          <a:prstGeom prst="roundRect">
            <a:avLst>
              <a:gd fmla="val 2162" name="adj"/>
            </a:avLst>
          </a:prstGeom>
          <a:noFill/>
          <a:ln>
            <a:noFill/>
          </a:ln>
        </p:spPr>
      </p:sp>
      <p:sp>
        <p:nvSpPr>
          <p:cNvPr id="521" name="Google Shape;521;p60"/>
          <p:cNvSpPr txBox="1"/>
          <p:nvPr>
            <p:ph idx="1" type="body"/>
          </p:nvPr>
        </p:nvSpPr>
        <p:spPr>
          <a:xfrm>
            <a:off x="7966499" y="423252"/>
            <a:ext cx="15824367" cy="7571303"/>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2"/>
              </a:buClr>
              <a:buSzPts val="6000"/>
              <a:buFont typeface="Arial"/>
              <a:buNone/>
              <a:defRPr sz="6000">
                <a:solidFill>
                  <a:schemeClr val="dk2"/>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22" name="Google Shape;522;p60"/>
          <p:cNvSpPr txBox="1"/>
          <p:nvPr>
            <p:ph idx="3" type="body"/>
          </p:nvPr>
        </p:nvSpPr>
        <p:spPr>
          <a:xfrm>
            <a:off x="7967897" y="12189446"/>
            <a:ext cx="4279392" cy="107899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Font typeface="Arial"/>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p:cSld name="Title + body">
    <p:spTree>
      <p:nvGrpSpPr>
        <p:cNvPr id="32" name="Shape 32"/>
        <p:cNvGrpSpPr/>
        <p:nvPr/>
      </p:nvGrpSpPr>
      <p:grpSpPr>
        <a:xfrm>
          <a:off x="0" y="0"/>
          <a:ext cx="0" cy="0"/>
          <a:chOff x="0" y="0"/>
          <a:chExt cx="0" cy="0"/>
        </a:xfrm>
      </p:grpSpPr>
      <p:sp>
        <p:nvSpPr>
          <p:cNvPr id="33" name="Google Shape;33;p7"/>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7"/>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7"/>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dk2"/>
              </a:buClr>
              <a:buSzPts val="3400"/>
              <a:buFont typeface="Arial"/>
              <a:buNone/>
              <a:defRPr sz="34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523" name="Shape 523"/>
        <p:cNvGrpSpPr/>
        <p:nvPr/>
      </p:nvGrpSpPr>
      <p:grpSpPr>
        <a:xfrm>
          <a:off x="0" y="0"/>
          <a:ext cx="0" cy="0"/>
          <a:chOff x="0" y="0"/>
          <a:chExt cx="0" cy="0"/>
        </a:xfrm>
      </p:grpSpPr>
      <p:sp>
        <p:nvSpPr>
          <p:cNvPr id="524" name="Google Shape;524;p61"/>
          <p:cNvSpPr txBox="1"/>
          <p:nvPr>
            <p:ph idx="1" type="body"/>
          </p:nvPr>
        </p:nvSpPr>
        <p:spPr>
          <a:xfrm>
            <a:off x="537007" y="423252"/>
            <a:ext cx="23253859" cy="563231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1"/>
              </a:buClr>
              <a:buSzPts val="10000"/>
              <a:buFont typeface="Arial"/>
              <a:buNone/>
              <a:defRPr sz="10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25" name="Google Shape;525;p61"/>
          <p:cNvSpPr txBox="1"/>
          <p:nvPr>
            <p:ph idx="2" type="body"/>
          </p:nvPr>
        </p:nvSpPr>
        <p:spPr>
          <a:xfrm>
            <a:off x="537007" y="12189446"/>
            <a:ext cx="4279392" cy="107899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Font typeface="Arial"/>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g">
  <p:cSld name="Quote + img">
    <p:spTree>
      <p:nvGrpSpPr>
        <p:cNvPr id="526" name="Shape 526"/>
        <p:cNvGrpSpPr/>
        <p:nvPr/>
      </p:nvGrpSpPr>
      <p:grpSpPr>
        <a:xfrm>
          <a:off x="0" y="0"/>
          <a:ext cx="0" cy="0"/>
          <a:chOff x="0" y="0"/>
          <a:chExt cx="0" cy="0"/>
        </a:xfrm>
      </p:grpSpPr>
      <p:sp>
        <p:nvSpPr>
          <p:cNvPr id="527" name="Google Shape;527;p62"/>
          <p:cNvSpPr/>
          <p:nvPr>
            <p:ph idx="2" type="pic"/>
          </p:nvPr>
        </p:nvSpPr>
        <p:spPr>
          <a:xfrm>
            <a:off x="11141895" y="508000"/>
            <a:ext cx="12705098" cy="12705481"/>
          </a:xfrm>
          <a:prstGeom prst="roundRect">
            <a:avLst>
              <a:gd fmla="val 2162" name="adj"/>
            </a:avLst>
          </a:prstGeom>
          <a:noFill/>
          <a:ln>
            <a:noFill/>
          </a:ln>
        </p:spPr>
      </p:sp>
      <p:sp>
        <p:nvSpPr>
          <p:cNvPr id="528" name="Google Shape;528;p62"/>
          <p:cNvSpPr txBox="1"/>
          <p:nvPr>
            <p:ph idx="1" type="body"/>
          </p:nvPr>
        </p:nvSpPr>
        <p:spPr>
          <a:xfrm>
            <a:off x="537008" y="423252"/>
            <a:ext cx="9537828" cy="563231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1"/>
              </a:buClr>
              <a:buSzPts val="10000"/>
              <a:buFont typeface="Arial"/>
              <a:buNone/>
              <a:defRPr sz="10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29" name="Google Shape;529;p62"/>
          <p:cNvSpPr txBox="1"/>
          <p:nvPr>
            <p:ph idx="3" type="body"/>
          </p:nvPr>
        </p:nvSpPr>
        <p:spPr>
          <a:xfrm>
            <a:off x="537007" y="12189446"/>
            <a:ext cx="4279392" cy="107899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000"/>
              <a:buFont typeface="Arial"/>
              <a:buNone/>
              <a:defRPr b="0"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g full">
  <p:cSld name="Img full">
    <p:spTree>
      <p:nvGrpSpPr>
        <p:cNvPr id="530" name="Shape 530"/>
        <p:cNvGrpSpPr/>
        <p:nvPr/>
      </p:nvGrpSpPr>
      <p:grpSpPr>
        <a:xfrm>
          <a:off x="0" y="0"/>
          <a:ext cx="0" cy="0"/>
          <a:chOff x="0" y="0"/>
          <a:chExt cx="0" cy="0"/>
        </a:xfrm>
      </p:grpSpPr>
      <p:sp>
        <p:nvSpPr>
          <p:cNvPr id="531" name="Google Shape;531;p63"/>
          <p:cNvSpPr/>
          <p:nvPr>
            <p:ph idx="2" type="pic"/>
          </p:nvPr>
        </p:nvSpPr>
        <p:spPr>
          <a:xfrm>
            <a:off x="0" y="1"/>
            <a:ext cx="24384000" cy="13716000"/>
          </a:xfrm>
          <a:prstGeom prst="roundRect">
            <a:avLst>
              <a:gd fmla="val 0" name="adj"/>
            </a:avLst>
          </a:prstGeom>
          <a:no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g">
  <p:cSld name="Img">
    <p:spTree>
      <p:nvGrpSpPr>
        <p:cNvPr id="532" name="Shape 532"/>
        <p:cNvGrpSpPr/>
        <p:nvPr/>
      </p:nvGrpSpPr>
      <p:grpSpPr>
        <a:xfrm>
          <a:off x="0" y="0"/>
          <a:ext cx="0" cy="0"/>
          <a:chOff x="0" y="0"/>
          <a:chExt cx="0" cy="0"/>
        </a:xfrm>
      </p:grpSpPr>
      <p:sp>
        <p:nvSpPr>
          <p:cNvPr id="533" name="Google Shape;533;p64"/>
          <p:cNvSpPr/>
          <p:nvPr>
            <p:ph idx="2" type="pic"/>
          </p:nvPr>
        </p:nvSpPr>
        <p:spPr>
          <a:xfrm>
            <a:off x="536935" y="508000"/>
            <a:ext cx="23310058" cy="12705481"/>
          </a:xfrm>
          <a:prstGeom prst="roundRect">
            <a:avLst>
              <a:gd fmla="val 2162" name="adj"/>
            </a:avLst>
          </a:prstGeom>
          <a:no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spTree>
      <p:nvGrpSpPr>
        <p:cNvPr id="534" name="Shape 534"/>
        <p:cNvGrpSpPr/>
        <p:nvPr/>
      </p:nvGrpSpPr>
      <p:grpSpPr>
        <a:xfrm>
          <a:off x="0" y="0"/>
          <a:ext cx="0" cy="0"/>
          <a:chOff x="0" y="0"/>
          <a:chExt cx="0" cy="0"/>
        </a:xfrm>
      </p:grpSpPr>
      <p:sp>
        <p:nvSpPr>
          <p:cNvPr id="535" name="Google Shape;535;p65"/>
          <p:cNvSpPr txBox="1"/>
          <p:nvPr>
            <p:ph idx="1" type="body"/>
          </p:nvPr>
        </p:nvSpPr>
        <p:spPr>
          <a:xfrm>
            <a:off x="537008" y="423252"/>
            <a:ext cx="6778192" cy="1477328"/>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1"/>
              </a:buClr>
              <a:buSzPts val="10000"/>
              <a:buFont typeface="Arial"/>
              <a:buNone/>
              <a:defRPr sz="10000">
                <a:solidFill>
                  <a:schemeClr val="dk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36" name="Google Shape;536;p65"/>
          <p:cNvSpPr txBox="1"/>
          <p:nvPr>
            <p:ph idx="2" type="body"/>
          </p:nvPr>
        </p:nvSpPr>
        <p:spPr>
          <a:xfrm>
            <a:off x="537008" y="10974902"/>
            <a:ext cx="5196233" cy="427746"/>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rgbClr val="000000"/>
              </a:buClr>
              <a:buSzPts val="2000"/>
              <a:buFont typeface="Arial"/>
              <a:buNone/>
              <a:defRPr b="0" sz="2000">
                <a:solidFill>
                  <a:srgbClr val="000000"/>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7" name="Google Shape;537;p65"/>
          <p:cNvSpPr txBox="1"/>
          <p:nvPr>
            <p:ph idx="3" type="body"/>
          </p:nvPr>
        </p:nvSpPr>
        <p:spPr>
          <a:xfrm>
            <a:off x="537008" y="11342344"/>
            <a:ext cx="14497713" cy="1882567"/>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rgbClr val="000000"/>
              </a:buClr>
              <a:buSzPts val="6000"/>
              <a:buFont typeface="Arial"/>
              <a:buNone/>
              <a:defRPr b="0" sz="6000">
                <a:solidFill>
                  <a:srgbClr val="000000"/>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title – Grey">
  <p:cSld name="Intro title – Grey">
    <p:bg>
      <p:bgPr>
        <a:solidFill>
          <a:srgbClr val="CCCDD1"/>
        </a:solidFill>
      </p:bgPr>
    </p:bg>
    <p:spTree>
      <p:nvGrpSpPr>
        <p:cNvPr id="538" name="Shape 538"/>
        <p:cNvGrpSpPr/>
        <p:nvPr/>
      </p:nvGrpSpPr>
      <p:grpSpPr>
        <a:xfrm>
          <a:off x="0" y="0"/>
          <a:ext cx="0" cy="0"/>
          <a:chOff x="0" y="0"/>
          <a:chExt cx="0" cy="0"/>
        </a:xfrm>
      </p:grpSpPr>
      <p:sp>
        <p:nvSpPr>
          <p:cNvPr id="539" name="Google Shape;539;p66"/>
          <p:cNvSpPr txBox="1"/>
          <p:nvPr>
            <p:ph type="title"/>
          </p:nvPr>
        </p:nvSpPr>
        <p:spPr>
          <a:xfrm>
            <a:off x="537007" y="423251"/>
            <a:ext cx="15627096" cy="2990088"/>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10000"/>
              <a:buFont typeface="Arial"/>
              <a:buNone/>
              <a:defRPr sz="10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0" name="Google Shape;540;p66"/>
          <p:cNvSpPr txBox="1"/>
          <p:nvPr>
            <p:ph idx="1" type="body"/>
          </p:nvPr>
        </p:nvSpPr>
        <p:spPr>
          <a:xfrm>
            <a:off x="537007" y="12189446"/>
            <a:ext cx="4279392" cy="107899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000"/>
              <a:buFont typeface="Arial"/>
              <a:buNone/>
              <a:defRPr b="0"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Grey">
  <p:cSld name="Agenda – Grey">
    <p:bg>
      <p:bgPr>
        <a:solidFill>
          <a:srgbClr val="CCCDD1"/>
        </a:solidFill>
      </p:bgPr>
    </p:bg>
    <p:spTree>
      <p:nvGrpSpPr>
        <p:cNvPr id="541" name="Shape 541"/>
        <p:cNvGrpSpPr/>
        <p:nvPr/>
      </p:nvGrpSpPr>
      <p:grpSpPr>
        <a:xfrm>
          <a:off x="0" y="0"/>
          <a:ext cx="0" cy="0"/>
          <a:chOff x="0" y="0"/>
          <a:chExt cx="0" cy="0"/>
        </a:xfrm>
      </p:grpSpPr>
      <p:sp>
        <p:nvSpPr>
          <p:cNvPr id="542" name="Google Shape;542;p67"/>
          <p:cNvSpPr txBox="1"/>
          <p:nvPr>
            <p:ph type="title"/>
          </p:nvPr>
        </p:nvSpPr>
        <p:spPr>
          <a:xfrm>
            <a:off x="537006" y="423251"/>
            <a:ext cx="15627095" cy="701730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10000"/>
              <a:buFont typeface="Helvetica Neue"/>
              <a:buNone/>
              <a:defRPr b="0" sz="10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rey">
  <p:cSld name="Section header – Grey">
    <p:bg>
      <p:bgPr>
        <a:solidFill>
          <a:srgbClr val="CCCDD1"/>
        </a:solidFill>
      </p:bgPr>
    </p:bg>
    <p:spTree>
      <p:nvGrpSpPr>
        <p:cNvPr id="543" name="Shape 543"/>
        <p:cNvGrpSpPr/>
        <p:nvPr/>
      </p:nvGrpSpPr>
      <p:grpSpPr>
        <a:xfrm>
          <a:off x="0" y="0"/>
          <a:ext cx="0" cy="0"/>
          <a:chOff x="0" y="0"/>
          <a:chExt cx="0" cy="0"/>
        </a:xfrm>
      </p:grpSpPr>
      <p:sp>
        <p:nvSpPr>
          <p:cNvPr id="544" name="Google Shape;544;p68"/>
          <p:cNvSpPr txBox="1"/>
          <p:nvPr>
            <p:ph type="title"/>
          </p:nvPr>
        </p:nvSpPr>
        <p:spPr>
          <a:xfrm>
            <a:off x="537006" y="423251"/>
            <a:ext cx="15627095" cy="1477328"/>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10000"/>
              <a:buFont typeface="Helvetica Neue"/>
              <a:buNone/>
              <a:defRPr b="0" sz="10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 Grey">
  <p:cSld name="Table of contents – Grey">
    <p:bg>
      <p:bgPr>
        <a:solidFill>
          <a:srgbClr val="CCCDD1"/>
        </a:solidFill>
      </p:bgPr>
    </p:bg>
    <p:spTree>
      <p:nvGrpSpPr>
        <p:cNvPr id="545" name="Shape 545"/>
        <p:cNvGrpSpPr/>
        <p:nvPr/>
      </p:nvGrpSpPr>
      <p:grpSpPr>
        <a:xfrm>
          <a:off x="0" y="0"/>
          <a:ext cx="0" cy="0"/>
          <a:chOff x="0" y="0"/>
          <a:chExt cx="0" cy="0"/>
        </a:xfrm>
      </p:grpSpPr>
      <p:sp>
        <p:nvSpPr>
          <p:cNvPr id="546" name="Google Shape;546;p69"/>
          <p:cNvSpPr/>
          <p:nvPr>
            <p:ph idx="1" type="body"/>
          </p:nvPr>
        </p:nvSpPr>
        <p:spPr>
          <a:xfrm>
            <a:off x="8982233" y="508000"/>
            <a:ext cx="14864846" cy="12700000"/>
          </a:xfrm>
          <a:prstGeom prst="roundRect">
            <a:avLst>
              <a:gd fmla="val 1524" name="adj"/>
            </a:avLst>
          </a:prstGeom>
          <a:solidFill>
            <a:srgbClr val="000000">
              <a:alpha val="4313"/>
            </a:srgbClr>
          </a:soli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7" name="Google Shape;547;p69"/>
          <p:cNvSpPr txBox="1"/>
          <p:nvPr>
            <p:ph idx="2" type="body"/>
          </p:nvPr>
        </p:nvSpPr>
        <p:spPr>
          <a:xfrm>
            <a:off x="9817359" y="1028612"/>
            <a:ext cx="4460024" cy="667489"/>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1"/>
              </a:buClr>
              <a:buSzPts val="3400"/>
              <a:buFont typeface="Arial"/>
              <a:buNone/>
              <a:defRPr b="0" i="0" sz="3400" u="none" cap="none" strike="noStrike">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8" name="Google Shape;548;p69"/>
          <p:cNvSpPr txBox="1"/>
          <p:nvPr>
            <p:ph idx="3" type="body"/>
          </p:nvPr>
        </p:nvSpPr>
        <p:spPr>
          <a:xfrm>
            <a:off x="18689510" y="1028612"/>
            <a:ext cx="4460024" cy="5899691"/>
          </a:xfrm>
          <a:prstGeom prst="rect">
            <a:avLst/>
          </a:prstGeom>
          <a:noFill/>
          <a:ln>
            <a:noFill/>
          </a:ln>
        </p:spPr>
        <p:txBody>
          <a:bodyPr anchorCtr="0" anchor="ctr" bIns="71425" lIns="71425" spcFirstLastPara="1" rIns="71425" wrap="square" tIns="71425">
            <a:spAutoFit/>
          </a:bodyPr>
          <a:lstStyle>
            <a:lvl1pPr indent="-228600" lvl="0" marL="457200" algn="r">
              <a:lnSpc>
                <a:spcPct val="100000"/>
              </a:lnSpc>
              <a:spcBef>
                <a:spcPts val="0"/>
              </a:spcBef>
              <a:spcAft>
                <a:spcPts val="0"/>
              </a:spcAft>
              <a:buClr>
                <a:schemeClr val="lt1"/>
              </a:buClr>
              <a:buSzPts val="3400"/>
              <a:buNone/>
              <a:defRPr b="0" sz="3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9" name="Google Shape;549;p69"/>
          <p:cNvSpPr txBox="1"/>
          <p:nvPr>
            <p:ph idx="4" type="body"/>
          </p:nvPr>
        </p:nvSpPr>
        <p:spPr>
          <a:xfrm>
            <a:off x="537007" y="11132312"/>
            <a:ext cx="7626010" cy="209211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2400"/>
              <a:buFont typeface="Arial"/>
              <a:buNone/>
              <a:defRPr b="0"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0" name="Google Shape;550;p69"/>
          <p:cNvSpPr txBox="1"/>
          <p:nvPr>
            <p:ph type="title"/>
          </p:nvPr>
        </p:nvSpPr>
        <p:spPr>
          <a:xfrm>
            <a:off x="537006" y="508000"/>
            <a:ext cx="4460025"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Helvetica Neue"/>
              <a:buNone/>
              <a:defRPr b="0"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2 – Grey">
  <p:cSld name="Table of contents 2 – Grey">
    <p:bg>
      <p:bgPr>
        <a:solidFill>
          <a:srgbClr val="CCCDD1"/>
        </a:solidFill>
      </p:bgPr>
    </p:bg>
    <p:spTree>
      <p:nvGrpSpPr>
        <p:cNvPr id="551" name="Shape 551"/>
        <p:cNvGrpSpPr/>
        <p:nvPr/>
      </p:nvGrpSpPr>
      <p:grpSpPr>
        <a:xfrm>
          <a:off x="0" y="0"/>
          <a:ext cx="0" cy="0"/>
          <a:chOff x="0" y="0"/>
          <a:chExt cx="0" cy="0"/>
        </a:xfrm>
      </p:grpSpPr>
      <p:sp>
        <p:nvSpPr>
          <p:cNvPr id="552" name="Google Shape;552;p70"/>
          <p:cNvSpPr txBox="1"/>
          <p:nvPr>
            <p:ph idx="1" type="body"/>
          </p:nvPr>
        </p:nvSpPr>
        <p:spPr>
          <a:xfrm>
            <a:off x="8674226" y="507999"/>
            <a:ext cx="4460024" cy="667489"/>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1"/>
              </a:buClr>
              <a:buSzPts val="3400"/>
              <a:buFont typeface="Arial"/>
              <a:buNone/>
              <a:defRPr b="0" i="0" sz="3400" u="none" cap="none" strike="noStrike">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3" name="Google Shape;553;p70"/>
          <p:cNvSpPr txBox="1"/>
          <p:nvPr>
            <p:ph idx="2" type="body"/>
          </p:nvPr>
        </p:nvSpPr>
        <p:spPr>
          <a:xfrm>
            <a:off x="16260861" y="507999"/>
            <a:ext cx="4460024" cy="667489"/>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1"/>
              </a:buClr>
              <a:buSzPts val="3400"/>
              <a:buFont typeface="Arial"/>
              <a:buNone/>
              <a:defRPr b="0" i="0" sz="3400" u="none" cap="none" strike="noStrike">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4" name="Google Shape;554;p70"/>
          <p:cNvSpPr txBox="1"/>
          <p:nvPr>
            <p:ph idx="3" type="body"/>
          </p:nvPr>
        </p:nvSpPr>
        <p:spPr>
          <a:xfrm>
            <a:off x="8674226" y="4991012"/>
            <a:ext cx="4460024" cy="667489"/>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1"/>
              </a:buClr>
              <a:buSzPts val="3400"/>
              <a:buFont typeface="Arial"/>
              <a:buNone/>
              <a:defRPr b="0" i="0" sz="3400" u="none" cap="none" strike="noStrike">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5" name="Google Shape;555;p70"/>
          <p:cNvSpPr txBox="1"/>
          <p:nvPr>
            <p:ph idx="4" type="body"/>
          </p:nvPr>
        </p:nvSpPr>
        <p:spPr>
          <a:xfrm>
            <a:off x="16260861" y="4991012"/>
            <a:ext cx="4460024" cy="667489"/>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1"/>
              </a:buClr>
              <a:buSzPts val="3400"/>
              <a:buFont typeface="Arial"/>
              <a:buNone/>
              <a:defRPr b="0" i="0" sz="3400" u="none" cap="none" strike="noStrike">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6" name="Google Shape;556;p70"/>
          <p:cNvSpPr txBox="1"/>
          <p:nvPr>
            <p:ph idx="5" type="body"/>
          </p:nvPr>
        </p:nvSpPr>
        <p:spPr>
          <a:xfrm>
            <a:off x="8674226" y="9474025"/>
            <a:ext cx="4460024" cy="667489"/>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1"/>
              </a:buClr>
              <a:buSzPts val="3400"/>
              <a:buFont typeface="Arial"/>
              <a:buNone/>
              <a:defRPr b="0" i="0" sz="3400" u="none" cap="none" strike="noStrike">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7" name="Google Shape;557;p70"/>
          <p:cNvSpPr txBox="1"/>
          <p:nvPr>
            <p:ph idx="6" type="body"/>
          </p:nvPr>
        </p:nvSpPr>
        <p:spPr>
          <a:xfrm>
            <a:off x="16260861" y="9474025"/>
            <a:ext cx="4460024" cy="667489"/>
          </a:xfrm>
          <a:prstGeom prst="rect">
            <a:avLst/>
          </a:prstGeom>
          <a:noFill/>
          <a:ln>
            <a:noFill/>
          </a:ln>
        </p:spPr>
        <p:txBody>
          <a:bodyPr anchorCtr="0" anchor="t" bIns="71425" lIns="71425" spcFirstLastPara="1" rIns="71425" wrap="square" tIns="71425">
            <a:spAutoFit/>
          </a:bodyPr>
          <a:lstStyle>
            <a:lvl1pPr indent="-228600" lvl="0" marL="457200" algn="l">
              <a:lnSpc>
                <a:spcPct val="100000"/>
              </a:lnSpc>
              <a:spcBef>
                <a:spcPts val="0"/>
              </a:spcBef>
              <a:spcAft>
                <a:spcPts val="0"/>
              </a:spcAft>
              <a:buClr>
                <a:schemeClr val="lt1"/>
              </a:buClr>
              <a:buSzPts val="3400"/>
              <a:buFont typeface="Arial"/>
              <a:buNone/>
              <a:defRPr b="0" i="0" sz="3400" u="none" cap="none" strike="noStrike">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8" name="Google Shape;558;p70"/>
          <p:cNvSpPr txBox="1"/>
          <p:nvPr>
            <p:ph type="title"/>
          </p:nvPr>
        </p:nvSpPr>
        <p:spPr>
          <a:xfrm>
            <a:off x="537006" y="508000"/>
            <a:ext cx="4460025"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Helvetica Neue"/>
              <a:buNone/>
              <a:defRPr b="0"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1 img">
  <p:cSld name="Title + body + 1 img">
    <p:spTree>
      <p:nvGrpSpPr>
        <p:cNvPr id="36" name="Shape 36"/>
        <p:cNvGrpSpPr/>
        <p:nvPr/>
      </p:nvGrpSpPr>
      <p:grpSpPr>
        <a:xfrm>
          <a:off x="0" y="0"/>
          <a:ext cx="0" cy="0"/>
          <a:chOff x="0" y="0"/>
          <a:chExt cx="0" cy="0"/>
        </a:xfrm>
      </p:grpSpPr>
      <p:sp>
        <p:nvSpPr>
          <p:cNvPr id="37" name="Google Shape;37;p8"/>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8"/>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dk2"/>
              </a:buClr>
              <a:buSzPts val="3400"/>
              <a:buFont typeface="Arial"/>
              <a:buNone/>
              <a:defRPr sz="34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 name="Google Shape;40;p8"/>
          <p:cNvSpPr/>
          <p:nvPr>
            <p:ph idx="3" type="pic"/>
          </p:nvPr>
        </p:nvSpPr>
        <p:spPr>
          <a:xfrm>
            <a:off x="536970" y="3408979"/>
            <a:ext cx="23305443" cy="9806385"/>
          </a:xfrm>
          <a:prstGeom prst="roundRect">
            <a:avLst>
              <a:gd fmla="val 1542" name="adj"/>
            </a:avLst>
          </a:prstGeom>
          <a:noFill/>
          <a:ln>
            <a:noFill/>
          </a:ln>
        </p:spPr>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Grey">
  <p:cSld name="Title + body – Grey">
    <p:bg>
      <p:bgPr>
        <a:solidFill>
          <a:srgbClr val="CCCDD1"/>
        </a:solidFill>
      </p:bgPr>
    </p:bg>
    <p:spTree>
      <p:nvGrpSpPr>
        <p:cNvPr id="559" name="Shape 559"/>
        <p:cNvGrpSpPr/>
        <p:nvPr/>
      </p:nvGrpSpPr>
      <p:grpSpPr>
        <a:xfrm>
          <a:off x="0" y="0"/>
          <a:ext cx="0" cy="0"/>
          <a:chOff x="0" y="0"/>
          <a:chExt cx="0" cy="0"/>
        </a:xfrm>
      </p:grpSpPr>
      <p:sp>
        <p:nvSpPr>
          <p:cNvPr id="560" name="Google Shape;560;p71"/>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1" name="Google Shape;561;p71"/>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2" name="Google Shape;562;p71"/>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1 img – Grey">
  <p:cSld name="Title + body + 1 img – Grey">
    <p:bg>
      <p:bgPr>
        <a:solidFill>
          <a:srgbClr val="CCCDD1"/>
        </a:solidFill>
      </p:bgPr>
    </p:bg>
    <p:spTree>
      <p:nvGrpSpPr>
        <p:cNvPr id="563" name="Shape 563"/>
        <p:cNvGrpSpPr/>
        <p:nvPr/>
      </p:nvGrpSpPr>
      <p:grpSpPr>
        <a:xfrm>
          <a:off x="0" y="0"/>
          <a:ext cx="0" cy="0"/>
          <a:chOff x="0" y="0"/>
          <a:chExt cx="0" cy="0"/>
        </a:xfrm>
      </p:grpSpPr>
      <p:sp>
        <p:nvSpPr>
          <p:cNvPr id="564" name="Google Shape;564;p72"/>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5" name="Google Shape;565;p72"/>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6" name="Google Shape;566;p72"/>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7" name="Google Shape;567;p72"/>
          <p:cNvSpPr/>
          <p:nvPr>
            <p:ph idx="3" type="pic"/>
          </p:nvPr>
        </p:nvSpPr>
        <p:spPr>
          <a:xfrm>
            <a:off x="536970" y="3408979"/>
            <a:ext cx="23305443" cy="9806385"/>
          </a:xfrm>
          <a:prstGeom prst="roundRect">
            <a:avLst>
              <a:gd fmla="val 1542" name="adj"/>
            </a:avLst>
          </a:prstGeom>
          <a:noFill/>
          <a:ln>
            <a:noFill/>
          </a:ln>
        </p:spPr>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s – Grey">
  <p:cSld name="Title + body + 2 imgs – Grey">
    <p:bg>
      <p:bgPr>
        <a:solidFill>
          <a:srgbClr val="CCCDD1"/>
        </a:solidFill>
      </p:bgPr>
    </p:bg>
    <p:spTree>
      <p:nvGrpSpPr>
        <p:cNvPr id="568" name="Shape 568"/>
        <p:cNvGrpSpPr/>
        <p:nvPr/>
      </p:nvGrpSpPr>
      <p:grpSpPr>
        <a:xfrm>
          <a:off x="0" y="0"/>
          <a:ext cx="0" cy="0"/>
          <a:chOff x="0" y="0"/>
          <a:chExt cx="0" cy="0"/>
        </a:xfrm>
      </p:grpSpPr>
      <p:sp>
        <p:nvSpPr>
          <p:cNvPr id="569" name="Google Shape;569;p73"/>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0" name="Google Shape;570;p73"/>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1" name="Google Shape;571;p73"/>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2" name="Google Shape;572;p73"/>
          <p:cNvSpPr/>
          <p:nvPr>
            <p:ph idx="3" type="pic"/>
          </p:nvPr>
        </p:nvSpPr>
        <p:spPr>
          <a:xfrm>
            <a:off x="536971" y="3408979"/>
            <a:ext cx="11516520" cy="9806385"/>
          </a:xfrm>
          <a:prstGeom prst="roundRect">
            <a:avLst>
              <a:gd fmla="val 1542" name="adj"/>
            </a:avLst>
          </a:prstGeom>
          <a:noFill/>
          <a:ln>
            <a:noFill/>
          </a:ln>
        </p:spPr>
      </p:sp>
      <p:sp>
        <p:nvSpPr>
          <p:cNvPr id="573" name="Google Shape;573;p73"/>
          <p:cNvSpPr/>
          <p:nvPr>
            <p:ph idx="4" type="pic"/>
          </p:nvPr>
        </p:nvSpPr>
        <p:spPr>
          <a:xfrm>
            <a:off x="12330475" y="3408978"/>
            <a:ext cx="11516520" cy="9806385"/>
          </a:xfrm>
          <a:prstGeom prst="roundRect">
            <a:avLst>
              <a:gd fmla="val 1542" name="adj"/>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s – Grey">
  <p:cSld name="Title + body + 3 imgs – Grey">
    <p:bg>
      <p:bgPr>
        <a:solidFill>
          <a:srgbClr val="CCCDD1"/>
        </a:solidFill>
      </p:bgPr>
    </p:bg>
    <p:spTree>
      <p:nvGrpSpPr>
        <p:cNvPr id="574" name="Shape 574"/>
        <p:cNvGrpSpPr/>
        <p:nvPr/>
      </p:nvGrpSpPr>
      <p:grpSpPr>
        <a:xfrm>
          <a:off x="0" y="0"/>
          <a:ext cx="0" cy="0"/>
          <a:chOff x="0" y="0"/>
          <a:chExt cx="0" cy="0"/>
        </a:xfrm>
      </p:grpSpPr>
      <p:sp>
        <p:nvSpPr>
          <p:cNvPr id="575" name="Google Shape;575;p74"/>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6" name="Google Shape;576;p74"/>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7" name="Google Shape;577;p74"/>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8" name="Google Shape;578;p74"/>
          <p:cNvSpPr/>
          <p:nvPr>
            <p:ph idx="3" type="pic"/>
          </p:nvPr>
        </p:nvSpPr>
        <p:spPr>
          <a:xfrm>
            <a:off x="536971" y="3408979"/>
            <a:ext cx="7586169" cy="9806385"/>
          </a:xfrm>
          <a:prstGeom prst="roundRect">
            <a:avLst>
              <a:gd fmla="val 2341" name="adj"/>
            </a:avLst>
          </a:prstGeom>
          <a:noFill/>
          <a:ln>
            <a:noFill/>
          </a:ln>
        </p:spPr>
      </p:sp>
      <p:sp>
        <p:nvSpPr>
          <p:cNvPr id="579" name="Google Shape;579;p74"/>
          <p:cNvSpPr/>
          <p:nvPr>
            <p:ph idx="4" type="pic"/>
          </p:nvPr>
        </p:nvSpPr>
        <p:spPr>
          <a:xfrm>
            <a:off x="8404621" y="3408979"/>
            <a:ext cx="7586169" cy="9806385"/>
          </a:xfrm>
          <a:prstGeom prst="roundRect">
            <a:avLst>
              <a:gd fmla="val 2341" name="adj"/>
            </a:avLst>
          </a:prstGeom>
          <a:noFill/>
          <a:ln>
            <a:noFill/>
          </a:ln>
        </p:spPr>
      </p:sp>
      <p:sp>
        <p:nvSpPr>
          <p:cNvPr id="580" name="Google Shape;580;p74"/>
          <p:cNvSpPr/>
          <p:nvPr>
            <p:ph idx="5" type="pic"/>
          </p:nvPr>
        </p:nvSpPr>
        <p:spPr>
          <a:xfrm>
            <a:off x="16272271" y="3408979"/>
            <a:ext cx="7586169" cy="9806385"/>
          </a:xfrm>
          <a:prstGeom prst="roundRect">
            <a:avLst>
              <a:gd fmla="val 2341" name="adj"/>
            </a:avLst>
          </a:prstGeom>
          <a:no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4 imgs – Grey">
  <p:cSld name="Title + body + 4 imgs – Grey">
    <p:bg>
      <p:bgPr>
        <a:solidFill>
          <a:srgbClr val="CCCDD1"/>
        </a:solidFill>
      </p:bgPr>
    </p:bg>
    <p:spTree>
      <p:nvGrpSpPr>
        <p:cNvPr id="581" name="Shape 581"/>
        <p:cNvGrpSpPr/>
        <p:nvPr/>
      </p:nvGrpSpPr>
      <p:grpSpPr>
        <a:xfrm>
          <a:off x="0" y="0"/>
          <a:ext cx="0" cy="0"/>
          <a:chOff x="0" y="0"/>
          <a:chExt cx="0" cy="0"/>
        </a:xfrm>
      </p:grpSpPr>
      <p:sp>
        <p:nvSpPr>
          <p:cNvPr id="582" name="Google Shape;582;p75"/>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3" name="Google Shape;583;p75"/>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4" name="Google Shape;584;p75"/>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5" name="Google Shape;585;p75"/>
          <p:cNvSpPr/>
          <p:nvPr>
            <p:ph idx="3" type="pic"/>
          </p:nvPr>
        </p:nvSpPr>
        <p:spPr>
          <a:xfrm>
            <a:off x="536971" y="3408979"/>
            <a:ext cx="7586169" cy="4773477"/>
          </a:xfrm>
          <a:prstGeom prst="roundRect">
            <a:avLst>
              <a:gd fmla="val 3610" name="adj"/>
            </a:avLst>
          </a:prstGeom>
          <a:noFill/>
          <a:ln>
            <a:noFill/>
          </a:ln>
        </p:spPr>
      </p:sp>
      <p:sp>
        <p:nvSpPr>
          <p:cNvPr id="586" name="Google Shape;586;p75"/>
          <p:cNvSpPr/>
          <p:nvPr>
            <p:ph idx="4" type="pic"/>
          </p:nvPr>
        </p:nvSpPr>
        <p:spPr>
          <a:xfrm>
            <a:off x="16272271" y="3408979"/>
            <a:ext cx="7586169" cy="4773477"/>
          </a:xfrm>
          <a:prstGeom prst="roundRect">
            <a:avLst>
              <a:gd fmla="val 3610" name="adj"/>
            </a:avLst>
          </a:prstGeom>
          <a:noFill/>
          <a:ln>
            <a:noFill/>
          </a:ln>
        </p:spPr>
      </p:sp>
      <p:sp>
        <p:nvSpPr>
          <p:cNvPr id="587" name="Google Shape;587;p75"/>
          <p:cNvSpPr/>
          <p:nvPr>
            <p:ph idx="5" type="pic"/>
          </p:nvPr>
        </p:nvSpPr>
        <p:spPr>
          <a:xfrm>
            <a:off x="536971" y="8438179"/>
            <a:ext cx="7586169" cy="4773477"/>
          </a:xfrm>
          <a:prstGeom prst="roundRect">
            <a:avLst>
              <a:gd fmla="val 3610" name="adj"/>
            </a:avLst>
          </a:prstGeom>
          <a:noFill/>
          <a:ln>
            <a:noFill/>
          </a:ln>
        </p:spPr>
      </p:sp>
      <p:sp>
        <p:nvSpPr>
          <p:cNvPr id="588" name="Google Shape;588;p75"/>
          <p:cNvSpPr/>
          <p:nvPr>
            <p:ph idx="6" type="pic"/>
          </p:nvPr>
        </p:nvSpPr>
        <p:spPr>
          <a:xfrm>
            <a:off x="16272271" y="8438179"/>
            <a:ext cx="7586169" cy="4773477"/>
          </a:xfrm>
          <a:prstGeom prst="roundRect">
            <a:avLst>
              <a:gd fmla="val 3610" name="adj"/>
            </a:avLst>
          </a:prstGeom>
          <a:noFill/>
          <a:ln>
            <a:noFill/>
          </a:ln>
        </p:spPr>
      </p:sp>
      <p:sp>
        <p:nvSpPr>
          <p:cNvPr id="589" name="Google Shape;589;p75"/>
          <p:cNvSpPr/>
          <p:nvPr>
            <p:ph idx="7" type="pic"/>
          </p:nvPr>
        </p:nvSpPr>
        <p:spPr>
          <a:xfrm>
            <a:off x="8404621" y="3408979"/>
            <a:ext cx="7586169" cy="9806385"/>
          </a:xfrm>
          <a:prstGeom prst="roundRect">
            <a:avLst>
              <a:gd fmla="val 2341" name="adj"/>
            </a:avLst>
          </a:prstGeom>
          <a:noFill/>
          <a:ln>
            <a:noFill/>
          </a:ln>
        </p:spPr>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5 imgs – Grey">
  <p:cSld name="Title + body + 5 imgs – Grey">
    <p:bg>
      <p:bgPr>
        <a:solidFill>
          <a:srgbClr val="CCCDD1"/>
        </a:solidFill>
      </p:bgPr>
    </p:bg>
    <p:spTree>
      <p:nvGrpSpPr>
        <p:cNvPr id="590" name="Shape 590"/>
        <p:cNvGrpSpPr/>
        <p:nvPr/>
      </p:nvGrpSpPr>
      <p:grpSpPr>
        <a:xfrm>
          <a:off x="0" y="0"/>
          <a:ext cx="0" cy="0"/>
          <a:chOff x="0" y="0"/>
          <a:chExt cx="0" cy="0"/>
        </a:xfrm>
      </p:grpSpPr>
      <p:sp>
        <p:nvSpPr>
          <p:cNvPr id="591" name="Google Shape;591;p76"/>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2" name="Google Shape;592;p76"/>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3" name="Google Shape;593;p76"/>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94" name="Google Shape;594;p76"/>
          <p:cNvSpPr/>
          <p:nvPr>
            <p:ph idx="3" type="pic"/>
          </p:nvPr>
        </p:nvSpPr>
        <p:spPr>
          <a:xfrm>
            <a:off x="536971" y="3408979"/>
            <a:ext cx="7586169" cy="4773477"/>
          </a:xfrm>
          <a:prstGeom prst="roundRect">
            <a:avLst>
              <a:gd fmla="val 3610" name="adj"/>
            </a:avLst>
          </a:prstGeom>
          <a:noFill/>
          <a:ln>
            <a:noFill/>
          </a:ln>
        </p:spPr>
      </p:sp>
      <p:sp>
        <p:nvSpPr>
          <p:cNvPr id="595" name="Google Shape;595;p76"/>
          <p:cNvSpPr/>
          <p:nvPr>
            <p:ph idx="4" type="pic"/>
          </p:nvPr>
        </p:nvSpPr>
        <p:spPr>
          <a:xfrm>
            <a:off x="16272271" y="3408979"/>
            <a:ext cx="7586169" cy="4773477"/>
          </a:xfrm>
          <a:prstGeom prst="roundRect">
            <a:avLst>
              <a:gd fmla="val 3610" name="adj"/>
            </a:avLst>
          </a:prstGeom>
          <a:noFill/>
          <a:ln>
            <a:noFill/>
          </a:ln>
        </p:spPr>
      </p:sp>
      <p:sp>
        <p:nvSpPr>
          <p:cNvPr id="596" name="Google Shape;596;p76"/>
          <p:cNvSpPr/>
          <p:nvPr>
            <p:ph idx="5" type="pic"/>
          </p:nvPr>
        </p:nvSpPr>
        <p:spPr>
          <a:xfrm>
            <a:off x="536971" y="8438179"/>
            <a:ext cx="7586169" cy="4773477"/>
          </a:xfrm>
          <a:prstGeom prst="roundRect">
            <a:avLst>
              <a:gd fmla="val 3610" name="adj"/>
            </a:avLst>
          </a:prstGeom>
          <a:noFill/>
          <a:ln>
            <a:noFill/>
          </a:ln>
        </p:spPr>
      </p:sp>
      <p:sp>
        <p:nvSpPr>
          <p:cNvPr id="597" name="Google Shape;597;p76"/>
          <p:cNvSpPr/>
          <p:nvPr>
            <p:ph idx="6" type="pic"/>
          </p:nvPr>
        </p:nvSpPr>
        <p:spPr>
          <a:xfrm>
            <a:off x="16272271" y="8438179"/>
            <a:ext cx="7586169" cy="4773477"/>
          </a:xfrm>
          <a:prstGeom prst="roundRect">
            <a:avLst>
              <a:gd fmla="val 3610" name="adj"/>
            </a:avLst>
          </a:prstGeom>
          <a:noFill/>
          <a:ln>
            <a:noFill/>
          </a:ln>
        </p:spPr>
      </p:sp>
      <p:sp>
        <p:nvSpPr>
          <p:cNvPr id="598" name="Google Shape;598;p76"/>
          <p:cNvSpPr/>
          <p:nvPr>
            <p:ph idx="7" type="pic"/>
          </p:nvPr>
        </p:nvSpPr>
        <p:spPr>
          <a:xfrm>
            <a:off x="8404621" y="3408979"/>
            <a:ext cx="7586169" cy="9806385"/>
          </a:xfrm>
          <a:prstGeom prst="roundRect">
            <a:avLst>
              <a:gd fmla="val 2341" name="adj"/>
            </a:avLst>
          </a:prstGeom>
          <a:no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6 imgs – Grey">
  <p:cSld name="Title + body + 6 imgs – Grey">
    <p:bg>
      <p:bgPr>
        <a:solidFill>
          <a:srgbClr val="CCCDD1"/>
        </a:solidFill>
      </p:bgPr>
    </p:bg>
    <p:spTree>
      <p:nvGrpSpPr>
        <p:cNvPr id="599" name="Shape 599"/>
        <p:cNvGrpSpPr/>
        <p:nvPr/>
      </p:nvGrpSpPr>
      <p:grpSpPr>
        <a:xfrm>
          <a:off x="0" y="0"/>
          <a:ext cx="0" cy="0"/>
          <a:chOff x="0" y="0"/>
          <a:chExt cx="0" cy="0"/>
        </a:xfrm>
      </p:grpSpPr>
      <p:sp>
        <p:nvSpPr>
          <p:cNvPr id="600" name="Google Shape;600;p77"/>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1" name="Google Shape;601;p77"/>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2" name="Google Shape;602;p77"/>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03" name="Google Shape;603;p77"/>
          <p:cNvSpPr/>
          <p:nvPr>
            <p:ph idx="3" type="pic"/>
          </p:nvPr>
        </p:nvSpPr>
        <p:spPr>
          <a:xfrm>
            <a:off x="536971" y="3408979"/>
            <a:ext cx="7586169" cy="4773477"/>
          </a:xfrm>
          <a:prstGeom prst="roundRect">
            <a:avLst>
              <a:gd fmla="val 3610" name="adj"/>
            </a:avLst>
          </a:prstGeom>
          <a:noFill/>
          <a:ln>
            <a:noFill/>
          </a:ln>
        </p:spPr>
      </p:sp>
      <p:sp>
        <p:nvSpPr>
          <p:cNvPr id="604" name="Google Shape;604;p77"/>
          <p:cNvSpPr/>
          <p:nvPr>
            <p:ph idx="4" type="pic"/>
          </p:nvPr>
        </p:nvSpPr>
        <p:spPr>
          <a:xfrm>
            <a:off x="16272271" y="3408979"/>
            <a:ext cx="7586169" cy="4773477"/>
          </a:xfrm>
          <a:prstGeom prst="roundRect">
            <a:avLst>
              <a:gd fmla="val 3610" name="adj"/>
            </a:avLst>
          </a:prstGeom>
          <a:noFill/>
          <a:ln>
            <a:noFill/>
          </a:ln>
        </p:spPr>
      </p:sp>
      <p:sp>
        <p:nvSpPr>
          <p:cNvPr id="605" name="Google Shape;605;p77"/>
          <p:cNvSpPr/>
          <p:nvPr>
            <p:ph idx="5" type="pic"/>
          </p:nvPr>
        </p:nvSpPr>
        <p:spPr>
          <a:xfrm>
            <a:off x="536971" y="8438179"/>
            <a:ext cx="7586169" cy="4773477"/>
          </a:xfrm>
          <a:prstGeom prst="roundRect">
            <a:avLst>
              <a:gd fmla="val 3610" name="adj"/>
            </a:avLst>
          </a:prstGeom>
          <a:noFill/>
          <a:ln>
            <a:noFill/>
          </a:ln>
        </p:spPr>
      </p:sp>
      <p:sp>
        <p:nvSpPr>
          <p:cNvPr id="606" name="Google Shape;606;p77"/>
          <p:cNvSpPr/>
          <p:nvPr>
            <p:ph idx="6" type="pic"/>
          </p:nvPr>
        </p:nvSpPr>
        <p:spPr>
          <a:xfrm>
            <a:off x="16272271" y="8438179"/>
            <a:ext cx="7586169" cy="4773477"/>
          </a:xfrm>
          <a:prstGeom prst="roundRect">
            <a:avLst>
              <a:gd fmla="val 3610" name="adj"/>
            </a:avLst>
          </a:prstGeom>
          <a:noFill/>
          <a:ln>
            <a:noFill/>
          </a:ln>
        </p:spPr>
      </p:sp>
      <p:sp>
        <p:nvSpPr>
          <p:cNvPr id="607" name="Google Shape;607;p77"/>
          <p:cNvSpPr/>
          <p:nvPr>
            <p:ph idx="7" type="pic"/>
          </p:nvPr>
        </p:nvSpPr>
        <p:spPr>
          <a:xfrm>
            <a:off x="8404621" y="3408979"/>
            <a:ext cx="7586169" cy="4773477"/>
          </a:xfrm>
          <a:prstGeom prst="roundRect">
            <a:avLst>
              <a:gd fmla="val 3610" name="adj"/>
            </a:avLst>
          </a:prstGeom>
          <a:noFill/>
          <a:ln>
            <a:noFill/>
          </a:ln>
        </p:spPr>
      </p:sp>
      <p:sp>
        <p:nvSpPr>
          <p:cNvPr id="608" name="Google Shape;608;p77"/>
          <p:cNvSpPr/>
          <p:nvPr>
            <p:ph idx="8" type="pic"/>
          </p:nvPr>
        </p:nvSpPr>
        <p:spPr>
          <a:xfrm>
            <a:off x="8404621" y="8438179"/>
            <a:ext cx="7586169" cy="4773477"/>
          </a:xfrm>
          <a:prstGeom prst="roundRect">
            <a:avLst>
              <a:gd fmla="val 3610" name="adj"/>
            </a:avLst>
          </a:prstGeom>
          <a:noFill/>
          <a:ln>
            <a:noFill/>
          </a:ln>
        </p:spPr>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6 imgs (no.) – Grey">
  <p:cSld name="Title + body + 6 imgs (no.) – Grey">
    <p:bg>
      <p:bgPr>
        <a:solidFill>
          <a:srgbClr val="CCCDD1"/>
        </a:solidFill>
      </p:bgPr>
    </p:bg>
    <p:spTree>
      <p:nvGrpSpPr>
        <p:cNvPr id="609" name="Shape 609"/>
        <p:cNvGrpSpPr/>
        <p:nvPr/>
      </p:nvGrpSpPr>
      <p:grpSpPr>
        <a:xfrm>
          <a:off x="0" y="0"/>
          <a:ext cx="0" cy="0"/>
          <a:chOff x="0" y="0"/>
          <a:chExt cx="0" cy="0"/>
        </a:xfrm>
      </p:grpSpPr>
      <p:sp>
        <p:nvSpPr>
          <p:cNvPr id="610" name="Google Shape;610;p78"/>
          <p:cNvSpPr/>
          <p:nvPr>
            <p:ph idx="2" type="pic"/>
          </p:nvPr>
        </p:nvSpPr>
        <p:spPr>
          <a:xfrm>
            <a:off x="536971" y="3408979"/>
            <a:ext cx="7586169" cy="4773477"/>
          </a:xfrm>
          <a:prstGeom prst="roundRect">
            <a:avLst>
              <a:gd fmla="val 3610" name="adj"/>
            </a:avLst>
          </a:prstGeom>
          <a:noFill/>
          <a:ln>
            <a:noFill/>
          </a:ln>
        </p:spPr>
      </p:sp>
      <p:sp>
        <p:nvSpPr>
          <p:cNvPr id="611" name="Google Shape;611;p78"/>
          <p:cNvSpPr/>
          <p:nvPr>
            <p:ph idx="3" type="pic"/>
          </p:nvPr>
        </p:nvSpPr>
        <p:spPr>
          <a:xfrm>
            <a:off x="16272271" y="3408979"/>
            <a:ext cx="7586169" cy="4773477"/>
          </a:xfrm>
          <a:prstGeom prst="roundRect">
            <a:avLst>
              <a:gd fmla="val 3610" name="adj"/>
            </a:avLst>
          </a:prstGeom>
          <a:noFill/>
          <a:ln>
            <a:noFill/>
          </a:ln>
        </p:spPr>
      </p:sp>
      <p:sp>
        <p:nvSpPr>
          <p:cNvPr id="612" name="Google Shape;612;p78"/>
          <p:cNvSpPr/>
          <p:nvPr>
            <p:ph idx="4" type="pic"/>
          </p:nvPr>
        </p:nvSpPr>
        <p:spPr>
          <a:xfrm>
            <a:off x="536971" y="8438179"/>
            <a:ext cx="7586169" cy="4773477"/>
          </a:xfrm>
          <a:prstGeom prst="roundRect">
            <a:avLst>
              <a:gd fmla="val 3610" name="adj"/>
            </a:avLst>
          </a:prstGeom>
          <a:noFill/>
          <a:ln>
            <a:noFill/>
          </a:ln>
        </p:spPr>
      </p:sp>
      <p:sp>
        <p:nvSpPr>
          <p:cNvPr id="613" name="Google Shape;613;p78"/>
          <p:cNvSpPr/>
          <p:nvPr>
            <p:ph idx="5" type="pic"/>
          </p:nvPr>
        </p:nvSpPr>
        <p:spPr>
          <a:xfrm>
            <a:off x="16272271" y="8438179"/>
            <a:ext cx="7586169" cy="4773477"/>
          </a:xfrm>
          <a:prstGeom prst="roundRect">
            <a:avLst>
              <a:gd fmla="val 3610" name="adj"/>
            </a:avLst>
          </a:prstGeom>
          <a:noFill/>
          <a:ln>
            <a:noFill/>
          </a:ln>
        </p:spPr>
      </p:sp>
      <p:sp>
        <p:nvSpPr>
          <p:cNvPr id="614" name="Google Shape;614;p78"/>
          <p:cNvSpPr/>
          <p:nvPr>
            <p:ph idx="6" type="pic"/>
          </p:nvPr>
        </p:nvSpPr>
        <p:spPr>
          <a:xfrm>
            <a:off x="8404621" y="3408979"/>
            <a:ext cx="7586169" cy="4773477"/>
          </a:xfrm>
          <a:prstGeom prst="roundRect">
            <a:avLst>
              <a:gd fmla="val 3610" name="adj"/>
            </a:avLst>
          </a:prstGeom>
          <a:noFill/>
          <a:ln>
            <a:noFill/>
          </a:ln>
        </p:spPr>
      </p:sp>
      <p:sp>
        <p:nvSpPr>
          <p:cNvPr id="615" name="Google Shape;615;p78"/>
          <p:cNvSpPr/>
          <p:nvPr>
            <p:ph idx="7" type="pic"/>
          </p:nvPr>
        </p:nvSpPr>
        <p:spPr>
          <a:xfrm>
            <a:off x="8404621" y="8438179"/>
            <a:ext cx="7586169" cy="4773477"/>
          </a:xfrm>
          <a:prstGeom prst="roundRect">
            <a:avLst>
              <a:gd fmla="val 3610" name="adj"/>
            </a:avLst>
          </a:prstGeom>
          <a:noFill/>
          <a:ln>
            <a:noFill/>
          </a:ln>
        </p:spPr>
      </p:sp>
      <p:sp>
        <p:nvSpPr>
          <p:cNvPr id="616" name="Google Shape;616;p78"/>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7" name="Google Shape;617;p78"/>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8" name="Google Shape;618;p78"/>
          <p:cNvSpPr txBox="1"/>
          <p:nvPr>
            <p:ph idx="8" type="body"/>
          </p:nvPr>
        </p:nvSpPr>
        <p:spPr>
          <a:xfrm>
            <a:off x="9712403" y="564055"/>
            <a:ext cx="6826670" cy="215798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19" name="Google Shape;619;p78"/>
          <p:cNvSpPr txBox="1"/>
          <p:nvPr>
            <p:ph idx="9" type="body"/>
          </p:nvPr>
        </p:nvSpPr>
        <p:spPr>
          <a:xfrm>
            <a:off x="17020324" y="564055"/>
            <a:ext cx="6826670" cy="215798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0" name="Google Shape;620;p78"/>
          <p:cNvSpPr txBox="1"/>
          <p:nvPr>
            <p:ph idx="13" type="body"/>
          </p:nvPr>
        </p:nvSpPr>
        <p:spPr>
          <a:xfrm>
            <a:off x="706397" y="3531610"/>
            <a:ext cx="4523824" cy="36061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1" name="Google Shape;621;p78"/>
          <p:cNvSpPr/>
          <p:nvPr>
            <p:ph idx="14" type="body"/>
          </p:nvPr>
        </p:nvSpPr>
        <p:spPr>
          <a:xfrm>
            <a:off x="7634511" y="3565612"/>
            <a:ext cx="292608" cy="292608"/>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2" name="Google Shape;622;p78"/>
          <p:cNvSpPr txBox="1"/>
          <p:nvPr>
            <p:ph idx="15" type="body"/>
          </p:nvPr>
        </p:nvSpPr>
        <p:spPr>
          <a:xfrm>
            <a:off x="8568391" y="3531610"/>
            <a:ext cx="4523824" cy="36061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3" name="Google Shape;623;p78"/>
          <p:cNvSpPr txBox="1"/>
          <p:nvPr>
            <p:ph idx="16" type="body"/>
          </p:nvPr>
        </p:nvSpPr>
        <p:spPr>
          <a:xfrm>
            <a:off x="16430384" y="3531610"/>
            <a:ext cx="4523824" cy="36061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4" name="Google Shape;624;p78"/>
          <p:cNvSpPr/>
          <p:nvPr>
            <p:ph idx="17" type="body"/>
          </p:nvPr>
        </p:nvSpPr>
        <p:spPr>
          <a:xfrm>
            <a:off x="15496504" y="3565612"/>
            <a:ext cx="292608" cy="292608"/>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5" name="Google Shape;625;p78"/>
          <p:cNvSpPr/>
          <p:nvPr>
            <p:ph idx="18" type="body"/>
          </p:nvPr>
        </p:nvSpPr>
        <p:spPr>
          <a:xfrm>
            <a:off x="23358497" y="3565612"/>
            <a:ext cx="292608" cy="292608"/>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6" name="Google Shape;626;p78"/>
          <p:cNvSpPr txBox="1"/>
          <p:nvPr>
            <p:ph idx="19" type="body"/>
          </p:nvPr>
        </p:nvSpPr>
        <p:spPr>
          <a:xfrm>
            <a:off x="706397" y="8535220"/>
            <a:ext cx="4523824" cy="36061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7" name="Google Shape;627;p78"/>
          <p:cNvSpPr/>
          <p:nvPr>
            <p:ph idx="20" type="body"/>
          </p:nvPr>
        </p:nvSpPr>
        <p:spPr>
          <a:xfrm>
            <a:off x="7634511" y="8569222"/>
            <a:ext cx="292608" cy="292608"/>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8" name="Google Shape;628;p78"/>
          <p:cNvSpPr txBox="1"/>
          <p:nvPr>
            <p:ph idx="21" type="body"/>
          </p:nvPr>
        </p:nvSpPr>
        <p:spPr>
          <a:xfrm>
            <a:off x="8568391" y="8535220"/>
            <a:ext cx="4523824" cy="36061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9" name="Google Shape;629;p78"/>
          <p:cNvSpPr txBox="1"/>
          <p:nvPr>
            <p:ph idx="22" type="body"/>
          </p:nvPr>
        </p:nvSpPr>
        <p:spPr>
          <a:xfrm>
            <a:off x="16430384" y="8535220"/>
            <a:ext cx="4523824" cy="36061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lt1"/>
              </a:buClr>
              <a:buSzPts val="1600"/>
              <a:buNone/>
              <a:defRPr b="0"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0" name="Google Shape;630;p78"/>
          <p:cNvSpPr/>
          <p:nvPr>
            <p:ph idx="23" type="body"/>
          </p:nvPr>
        </p:nvSpPr>
        <p:spPr>
          <a:xfrm>
            <a:off x="15496504" y="8569222"/>
            <a:ext cx="292608" cy="292608"/>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1" name="Google Shape;631;p78"/>
          <p:cNvSpPr/>
          <p:nvPr>
            <p:ph idx="24" type="body"/>
          </p:nvPr>
        </p:nvSpPr>
        <p:spPr>
          <a:xfrm>
            <a:off x="23358497" y="8569222"/>
            <a:ext cx="292608" cy="292608"/>
          </a:xfrm>
          <a:prstGeom prst="ellipse">
            <a:avLst/>
          </a:prstGeom>
          <a:solidFill>
            <a:srgbClr val="FFFFFF"/>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5 imgs (4+1) – Grey">
  <p:cSld name="Title + body + 5 imgs (4+1) – Grey">
    <p:bg>
      <p:bgPr>
        <a:solidFill>
          <a:srgbClr val="CCCDD1"/>
        </a:solidFill>
      </p:bgPr>
    </p:bg>
    <p:spTree>
      <p:nvGrpSpPr>
        <p:cNvPr id="632" name="Shape 632"/>
        <p:cNvGrpSpPr/>
        <p:nvPr/>
      </p:nvGrpSpPr>
      <p:grpSpPr>
        <a:xfrm>
          <a:off x="0" y="0"/>
          <a:ext cx="0" cy="0"/>
          <a:chOff x="0" y="0"/>
          <a:chExt cx="0" cy="0"/>
        </a:xfrm>
      </p:grpSpPr>
      <p:sp>
        <p:nvSpPr>
          <p:cNvPr id="633" name="Google Shape;633;p79"/>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4" name="Google Shape;634;p79"/>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5" name="Google Shape;635;p79"/>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6" name="Google Shape;636;p79"/>
          <p:cNvSpPr/>
          <p:nvPr>
            <p:ph idx="3" type="pic"/>
          </p:nvPr>
        </p:nvSpPr>
        <p:spPr>
          <a:xfrm>
            <a:off x="536971" y="3408979"/>
            <a:ext cx="5605923" cy="4773477"/>
          </a:xfrm>
          <a:prstGeom prst="roundRect">
            <a:avLst>
              <a:gd fmla="val 3610" name="adj"/>
            </a:avLst>
          </a:prstGeom>
          <a:noFill/>
          <a:ln>
            <a:noFill/>
          </a:ln>
        </p:spPr>
      </p:sp>
      <p:sp>
        <p:nvSpPr>
          <p:cNvPr id="637" name="Google Shape;637;p79"/>
          <p:cNvSpPr/>
          <p:nvPr>
            <p:ph idx="4" type="pic"/>
          </p:nvPr>
        </p:nvSpPr>
        <p:spPr>
          <a:xfrm>
            <a:off x="12330475" y="3408978"/>
            <a:ext cx="11516520" cy="9806385"/>
          </a:xfrm>
          <a:prstGeom prst="roundRect">
            <a:avLst>
              <a:gd fmla="val 1757" name="adj"/>
            </a:avLst>
          </a:prstGeom>
          <a:noFill/>
          <a:ln>
            <a:noFill/>
          </a:ln>
        </p:spPr>
      </p:sp>
      <p:sp>
        <p:nvSpPr>
          <p:cNvPr id="638" name="Google Shape;638;p79"/>
          <p:cNvSpPr/>
          <p:nvPr>
            <p:ph idx="5" type="pic"/>
          </p:nvPr>
        </p:nvSpPr>
        <p:spPr>
          <a:xfrm>
            <a:off x="6447603" y="3408979"/>
            <a:ext cx="5605923" cy="4773477"/>
          </a:xfrm>
          <a:prstGeom prst="roundRect">
            <a:avLst>
              <a:gd fmla="val 3610" name="adj"/>
            </a:avLst>
          </a:prstGeom>
          <a:noFill/>
          <a:ln>
            <a:noFill/>
          </a:ln>
        </p:spPr>
      </p:sp>
      <p:sp>
        <p:nvSpPr>
          <p:cNvPr id="639" name="Google Shape;639;p79"/>
          <p:cNvSpPr/>
          <p:nvPr>
            <p:ph idx="6" type="pic"/>
          </p:nvPr>
        </p:nvSpPr>
        <p:spPr>
          <a:xfrm>
            <a:off x="536971" y="8441886"/>
            <a:ext cx="5605923" cy="4773477"/>
          </a:xfrm>
          <a:prstGeom prst="roundRect">
            <a:avLst>
              <a:gd fmla="val 3610" name="adj"/>
            </a:avLst>
          </a:prstGeom>
          <a:noFill/>
          <a:ln>
            <a:noFill/>
          </a:ln>
        </p:spPr>
      </p:sp>
      <p:sp>
        <p:nvSpPr>
          <p:cNvPr id="640" name="Google Shape;640;p79"/>
          <p:cNvSpPr/>
          <p:nvPr>
            <p:ph idx="7" type="pic"/>
          </p:nvPr>
        </p:nvSpPr>
        <p:spPr>
          <a:xfrm>
            <a:off x="6447603" y="8441886"/>
            <a:ext cx="5605923" cy="4773477"/>
          </a:xfrm>
          <a:prstGeom prst="roundRect">
            <a:avLst>
              <a:gd fmla="val 3610" name="adj"/>
            </a:avLst>
          </a:prstGeom>
          <a:noFill/>
          <a:ln>
            <a:noFill/>
          </a:ln>
        </p:spPr>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8 imgs – Grey">
  <p:cSld name="Title + body + 8 imgs – Grey">
    <p:bg>
      <p:bgPr>
        <a:solidFill>
          <a:srgbClr val="CCCDD1"/>
        </a:solidFill>
      </p:bgPr>
    </p:bg>
    <p:spTree>
      <p:nvGrpSpPr>
        <p:cNvPr id="641" name="Shape 641"/>
        <p:cNvGrpSpPr/>
        <p:nvPr/>
      </p:nvGrpSpPr>
      <p:grpSpPr>
        <a:xfrm>
          <a:off x="0" y="0"/>
          <a:ext cx="0" cy="0"/>
          <a:chOff x="0" y="0"/>
          <a:chExt cx="0" cy="0"/>
        </a:xfrm>
      </p:grpSpPr>
      <p:sp>
        <p:nvSpPr>
          <p:cNvPr id="642" name="Google Shape;642;p80"/>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3" name="Google Shape;643;p80"/>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4" name="Google Shape;644;p80"/>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5" name="Google Shape;645;p80"/>
          <p:cNvSpPr/>
          <p:nvPr>
            <p:ph idx="3" type="pic"/>
          </p:nvPr>
        </p:nvSpPr>
        <p:spPr>
          <a:xfrm>
            <a:off x="536971" y="3408979"/>
            <a:ext cx="5605923" cy="4773477"/>
          </a:xfrm>
          <a:prstGeom prst="roundRect">
            <a:avLst>
              <a:gd fmla="val 3610" name="adj"/>
            </a:avLst>
          </a:prstGeom>
          <a:noFill/>
          <a:ln>
            <a:noFill/>
          </a:ln>
        </p:spPr>
      </p:sp>
      <p:sp>
        <p:nvSpPr>
          <p:cNvPr id="646" name="Google Shape;646;p80"/>
          <p:cNvSpPr/>
          <p:nvPr>
            <p:ph idx="4" type="pic"/>
          </p:nvPr>
        </p:nvSpPr>
        <p:spPr>
          <a:xfrm>
            <a:off x="536971" y="8441886"/>
            <a:ext cx="5605923" cy="4773477"/>
          </a:xfrm>
          <a:prstGeom prst="roundRect">
            <a:avLst>
              <a:gd fmla="val 3610" name="adj"/>
            </a:avLst>
          </a:prstGeom>
          <a:noFill/>
          <a:ln>
            <a:noFill/>
          </a:ln>
        </p:spPr>
      </p:sp>
      <p:sp>
        <p:nvSpPr>
          <p:cNvPr id="647" name="Google Shape;647;p80"/>
          <p:cNvSpPr/>
          <p:nvPr>
            <p:ph idx="5" type="pic"/>
          </p:nvPr>
        </p:nvSpPr>
        <p:spPr>
          <a:xfrm>
            <a:off x="6447603" y="3408979"/>
            <a:ext cx="5605923" cy="4773477"/>
          </a:xfrm>
          <a:prstGeom prst="roundRect">
            <a:avLst>
              <a:gd fmla="val 3610" name="adj"/>
            </a:avLst>
          </a:prstGeom>
          <a:noFill/>
          <a:ln>
            <a:noFill/>
          </a:ln>
        </p:spPr>
      </p:sp>
      <p:sp>
        <p:nvSpPr>
          <p:cNvPr id="648" name="Google Shape;648;p80"/>
          <p:cNvSpPr/>
          <p:nvPr>
            <p:ph idx="6" type="pic"/>
          </p:nvPr>
        </p:nvSpPr>
        <p:spPr>
          <a:xfrm>
            <a:off x="6447603" y="8441886"/>
            <a:ext cx="5605923" cy="4773477"/>
          </a:xfrm>
          <a:prstGeom prst="roundRect">
            <a:avLst>
              <a:gd fmla="val 3610" name="adj"/>
            </a:avLst>
          </a:prstGeom>
          <a:noFill/>
          <a:ln>
            <a:noFill/>
          </a:ln>
        </p:spPr>
      </p:sp>
      <p:sp>
        <p:nvSpPr>
          <p:cNvPr id="649" name="Google Shape;649;p80"/>
          <p:cNvSpPr/>
          <p:nvPr>
            <p:ph idx="7" type="pic"/>
          </p:nvPr>
        </p:nvSpPr>
        <p:spPr>
          <a:xfrm>
            <a:off x="12330475" y="3408979"/>
            <a:ext cx="5605923" cy="4773477"/>
          </a:xfrm>
          <a:prstGeom prst="roundRect">
            <a:avLst>
              <a:gd fmla="val 3610" name="adj"/>
            </a:avLst>
          </a:prstGeom>
          <a:noFill/>
          <a:ln>
            <a:noFill/>
          </a:ln>
        </p:spPr>
      </p:sp>
      <p:sp>
        <p:nvSpPr>
          <p:cNvPr id="650" name="Google Shape;650;p80"/>
          <p:cNvSpPr/>
          <p:nvPr>
            <p:ph idx="8" type="pic"/>
          </p:nvPr>
        </p:nvSpPr>
        <p:spPr>
          <a:xfrm>
            <a:off x="12330475" y="8441886"/>
            <a:ext cx="5605923" cy="4773477"/>
          </a:xfrm>
          <a:prstGeom prst="roundRect">
            <a:avLst>
              <a:gd fmla="val 3610" name="adj"/>
            </a:avLst>
          </a:prstGeom>
          <a:noFill/>
          <a:ln>
            <a:noFill/>
          </a:ln>
        </p:spPr>
      </p:sp>
      <p:sp>
        <p:nvSpPr>
          <p:cNvPr id="651" name="Google Shape;651;p80"/>
          <p:cNvSpPr/>
          <p:nvPr>
            <p:ph idx="9" type="pic"/>
          </p:nvPr>
        </p:nvSpPr>
        <p:spPr>
          <a:xfrm>
            <a:off x="18241107" y="3408979"/>
            <a:ext cx="5605923" cy="4773477"/>
          </a:xfrm>
          <a:prstGeom prst="roundRect">
            <a:avLst>
              <a:gd fmla="val 3610" name="adj"/>
            </a:avLst>
          </a:prstGeom>
          <a:noFill/>
          <a:ln>
            <a:noFill/>
          </a:ln>
        </p:spPr>
      </p:sp>
      <p:sp>
        <p:nvSpPr>
          <p:cNvPr id="652" name="Google Shape;652;p80"/>
          <p:cNvSpPr/>
          <p:nvPr>
            <p:ph idx="13" type="pic"/>
          </p:nvPr>
        </p:nvSpPr>
        <p:spPr>
          <a:xfrm>
            <a:off x="18241107" y="8441886"/>
            <a:ext cx="5605923" cy="4773477"/>
          </a:xfrm>
          <a:prstGeom prst="roundRect">
            <a:avLst>
              <a:gd fmla="val 3610" name="adj"/>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2 imgs">
  <p:cSld name="Title + body + 2 imgs">
    <p:spTree>
      <p:nvGrpSpPr>
        <p:cNvPr id="41" name="Shape 41"/>
        <p:cNvGrpSpPr/>
        <p:nvPr/>
      </p:nvGrpSpPr>
      <p:grpSpPr>
        <a:xfrm>
          <a:off x="0" y="0"/>
          <a:ext cx="0" cy="0"/>
          <a:chOff x="0" y="0"/>
          <a:chExt cx="0" cy="0"/>
        </a:xfrm>
      </p:grpSpPr>
      <p:sp>
        <p:nvSpPr>
          <p:cNvPr id="42" name="Google Shape;42;p9"/>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9"/>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9"/>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dk2"/>
              </a:buClr>
              <a:buSzPts val="3400"/>
              <a:buFont typeface="Arial"/>
              <a:buNone/>
              <a:defRPr sz="34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5" name="Google Shape;45;p9"/>
          <p:cNvSpPr/>
          <p:nvPr>
            <p:ph idx="3" type="pic"/>
          </p:nvPr>
        </p:nvSpPr>
        <p:spPr>
          <a:xfrm>
            <a:off x="536971" y="3408979"/>
            <a:ext cx="11516520" cy="9806385"/>
          </a:xfrm>
          <a:prstGeom prst="roundRect">
            <a:avLst>
              <a:gd fmla="val 1542" name="adj"/>
            </a:avLst>
          </a:prstGeom>
          <a:noFill/>
          <a:ln>
            <a:noFill/>
          </a:ln>
        </p:spPr>
      </p:sp>
      <p:sp>
        <p:nvSpPr>
          <p:cNvPr id="46" name="Google Shape;46;p9"/>
          <p:cNvSpPr/>
          <p:nvPr>
            <p:ph idx="4" type="pic"/>
          </p:nvPr>
        </p:nvSpPr>
        <p:spPr>
          <a:xfrm>
            <a:off x="12330475" y="3408978"/>
            <a:ext cx="11516520" cy="9806385"/>
          </a:xfrm>
          <a:prstGeom prst="roundRect">
            <a:avLst>
              <a:gd fmla="val 1542" name="adj"/>
            </a:avLst>
          </a:prstGeom>
          <a:noFill/>
          <a:ln>
            <a:no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 body – Grey">
  <p:cSld name="3 imgs + body – Grey">
    <p:bg>
      <p:bgPr>
        <a:solidFill>
          <a:srgbClr val="CCCDD1"/>
        </a:solidFill>
      </p:bgPr>
    </p:bg>
    <p:spTree>
      <p:nvGrpSpPr>
        <p:cNvPr id="653" name="Shape 653"/>
        <p:cNvGrpSpPr/>
        <p:nvPr/>
      </p:nvGrpSpPr>
      <p:grpSpPr>
        <a:xfrm>
          <a:off x="0" y="0"/>
          <a:ext cx="0" cy="0"/>
          <a:chOff x="0" y="0"/>
          <a:chExt cx="0" cy="0"/>
        </a:xfrm>
      </p:grpSpPr>
      <p:sp>
        <p:nvSpPr>
          <p:cNvPr id="654" name="Google Shape;654;p81"/>
          <p:cNvSpPr txBox="1"/>
          <p:nvPr>
            <p:ph idx="1" type="body"/>
          </p:nvPr>
        </p:nvSpPr>
        <p:spPr>
          <a:xfrm>
            <a:off x="536873" y="10656670"/>
            <a:ext cx="7586264"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5" name="Google Shape;655;p81"/>
          <p:cNvSpPr txBox="1"/>
          <p:nvPr>
            <p:ph idx="2" type="body"/>
          </p:nvPr>
        </p:nvSpPr>
        <p:spPr>
          <a:xfrm>
            <a:off x="8429264" y="10656670"/>
            <a:ext cx="7586264"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6" name="Google Shape;656;p81"/>
          <p:cNvSpPr txBox="1"/>
          <p:nvPr>
            <p:ph idx="3" type="body"/>
          </p:nvPr>
        </p:nvSpPr>
        <p:spPr>
          <a:xfrm>
            <a:off x="16296914" y="10656670"/>
            <a:ext cx="7586264"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7" name="Google Shape;657;p81"/>
          <p:cNvSpPr/>
          <p:nvPr>
            <p:ph idx="4" type="pic"/>
          </p:nvPr>
        </p:nvSpPr>
        <p:spPr>
          <a:xfrm>
            <a:off x="536971" y="500555"/>
            <a:ext cx="7586169" cy="9806385"/>
          </a:xfrm>
          <a:prstGeom prst="roundRect">
            <a:avLst>
              <a:gd fmla="val 2668" name="adj"/>
            </a:avLst>
          </a:prstGeom>
          <a:noFill/>
          <a:ln>
            <a:noFill/>
          </a:ln>
        </p:spPr>
      </p:sp>
      <p:sp>
        <p:nvSpPr>
          <p:cNvPr id="658" name="Google Shape;658;p81"/>
          <p:cNvSpPr/>
          <p:nvPr>
            <p:ph idx="5" type="pic"/>
          </p:nvPr>
        </p:nvSpPr>
        <p:spPr>
          <a:xfrm>
            <a:off x="8416990" y="500555"/>
            <a:ext cx="7586169" cy="9806385"/>
          </a:xfrm>
          <a:prstGeom prst="roundRect">
            <a:avLst>
              <a:gd fmla="val 2668" name="adj"/>
            </a:avLst>
          </a:prstGeom>
          <a:noFill/>
          <a:ln>
            <a:noFill/>
          </a:ln>
        </p:spPr>
      </p:sp>
      <p:sp>
        <p:nvSpPr>
          <p:cNvPr id="659" name="Google Shape;659;p81"/>
          <p:cNvSpPr/>
          <p:nvPr>
            <p:ph idx="6" type="pic"/>
          </p:nvPr>
        </p:nvSpPr>
        <p:spPr>
          <a:xfrm>
            <a:off x="16297009" y="500555"/>
            <a:ext cx="7586169" cy="9806385"/>
          </a:xfrm>
          <a:prstGeom prst="roundRect">
            <a:avLst>
              <a:gd fmla="val 2668" name="adj"/>
            </a:avLst>
          </a:prstGeom>
          <a:noFill/>
          <a:ln>
            <a:noFill/>
          </a:ln>
        </p:spPr>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 titles – Grey">
  <p:cSld name="3 imgs + titles – Grey">
    <p:bg>
      <p:bgPr>
        <a:solidFill>
          <a:srgbClr val="CCCDD1"/>
        </a:solidFill>
      </p:bgPr>
    </p:bg>
    <p:spTree>
      <p:nvGrpSpPr>
        <p:cNvPr id="660" name="Shape 660"/>
        <p:cNvGrpSpPr/>
        <p:nvPr/>
      </p:nvGrpSpPr>
      <p:grpSpPr>
        <a:xfrm>
          <a:off x="0" y="0"/>
          <a:ext cx="0" cy="0"/>
          <a:chOff x="0" y="0"/>
          <a:chExt cx="0" cy="0"/>
        </a:xfrm>
      </p:grpSpPr>
      <p:sp>
        <p:nvSpPr>
          <p:cNvPr id="661" name="Google Shape;661;p82"/>
          <p:cNvSpPr txBox="1"/>
          <p:nvPr>
            <p:ph idx="1" type="body"/>
          </p:nvPr>
        </p:nvSpPr>
        <p:spPr>
          <a:xfrm>
            <a:off x="536873" y="10656670"/>
            <a:ext cx="7586264"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2" name="Google Shape;662;p82"/>
          <p:cNvSpPr txBox="1"/>
          <p:nvPr>
            <p:ph idx="2" type="body"/>
          </p:nvPr>
        </p:nvSpPr>
        <p:spPr>
          <a:xfrm>
            <a:off x="8429264" y="10656670"/>
            <a:ext cx="7586264"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3" name="Google Shape;663;p82"/>
          <p:cNvSpPr txBox="1"/>
          <p:nvPr>
            <p:ph idx="3" type="body"/>
          </p:nvPr>
        </p:nvSpPr>
        <p:spPr>
          <a:xfrm>
            <a:off x="16296914" y="10656670"/>
            <a:ext cx="7586264"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4" name="Google Shape;664;p82"/>
          <p:cNvSpPr/>
          <p:nvPr>
            <p:ph idx="4" type="pic"/>
          </p:nvPr>
        </p:nvSpPr>
        <p:spPr>
          <a:xfrm>
            <a:off x="536971" y="500555"/>
            <a:ext cx="7586169" cy="9806385"/>
          </a:xfrm>
          <a:prstGeom prst="roundRect">
            <a:avLst>
              <a:gd fmla="val 2668" name="adj"/>
            </a:avLst>
          </a:prstGeom>
          <a:noFill/>
          <a:ln>
            <a:noFill/>
          </a:ln>
        </p:spPr>
      </p:sp>
      <p:sp>
        <p:nvSpPr>
          <p:cNvPr id="665" name="Google Shape;665;p82"/>
          <p:cNvSpPr/>
          <p:nvPr>
            <p:ph idx="5" type="pic"/>
          </p:nvPr>
        </p:nvSpPr>
        <p:spPr>
          <a:xfrm>
            <a:off x="8416990" y="500555"/>
            <a:ext cx="7586169" cy="9806385"/>
          </a:xfrm>
          <a:prstGeom prst="roundRect">
            <a:avLst>
              <a:gd fmla="val 2668" name="adj"/>
            </a:avLst>
          </a:prstGeom>
          <a:noFill/>
          <a:ln>
            <a:noFill/>
          </a:ln>
        </p:spPr>
      </p:sp>
      <p:sp>
        <p:nvSpPr>
          <p:cNvPr id="666" name="Google Shape;666;p82"/>
          <p:cNvSpPr/>
          <p:nvPr>
            <p:ph idx="6" type="pic"/>
          </p:nvPr>
        </p:nvSpPr>
        <p:spPr>
          <a:xfrm>
            <a:off x="16297009" y="500555"/>
            <a:ext cx="7586169" cy="9806385"/>
          </a:xfrm>
          <a:prstGeom prst="roundRect">
            <a:avLst>
              <a:gd fmla="val 2668" name="adj"/>
            </a:avLst>
          </a:prstGeom>
          <a:noFill/>
          <a:ln>
            <a:noFill/>
          </a:ln>
        </p:spPr>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gs + body – Grey">
  <p:cSld name="4 imgs + body – Grey">
    <p:bg>
      <p:bgPr>
        <a:solidFill>
          <a:srgbClr val="CCCDD1"/>
        </a:solidFill>
      </p:bgPr>
    </p:bg>
    <p:spTree>
      <p:nvGrpSpPr>
        <p:cNvPr id="667" name="Shape 667"/>
        <p:cNvGrpSpPr/>
        <p:nvPr/>
      </p:nvGrpSpPr>
      <p:grpSpPr>
        <a:xfrm>
          <a:off x="0" y="0"/>
          <a:ext cx="0" cy="0"/>
          <a:chOff x="0" y="0"/>
          <a:chExt cx="0" cy="0"/>
        </a:xfrm>
      </p:grpSpPr>
      <p:sp>
        <p:nvSpPr>
          <p:cNvPr id="668" name="Google Shape;668;p83"/>
          <p:cNvSpPr txBox="1"/>
          <p:nvPr>
            <p:ph idx="1" type="body"/>
          </p:nvPr>
        </p:nvSpPr>
        <p:spPr>
          <a:xfrm>
            <a:off x="536873" y="10656670"/>
            <a:ext cx="5644528"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9" name="Google Shape;669;p83"/>
          <p:cNvSpPr txBox="1"/>
          <p:nvPr>
            <p:ph idx="2" type="body"/>
          </p:nvPr>
        </p:nvSpPr>
        <p:spPr>
          <a:xfrm>
            <a:off x="6433707" y="10656670"/>
            <a:ext cx="5644528"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0" name="Google Shape;670;p83"/>
          <p:cNvSpPr txBox="1"/>
          <p:nvPr>
            <p:ph idx="3" type="body"/>
          </p:nvPr>
        </p:nvSpPr>
        <p:spPr>
          <a:xfrm>
            <a:off x="12330541" y="10656670"/>
            <a:ext cx="5644528"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1" name="Google Shape;671;p83"/>
          <p:cNvSpPr txBox="1"/>
          <p:nvPr>
            <p:ph idx="4" type="body"/>
          </p:nvPr>
        </p:nvSpPr>
        <p:spPr>
          <a:xfrm>
            <a:off x="18227376" y="10656670"/>
            <a:ext cx="5644528"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2" name="Google Shape;672;p83"/>
          <p:cNvSpPr/>
          <p:nvPr>
            <p:ph idx="5" type="pic"/>
          </p:nvPr>
        </p:nvSpPr>
        <p:spPr>
          <a:xfrm>
            <a:off x="536972" y="500555"/>
            <a:ext cx="5619654" cy="9806385"/>
          </a:xfrm>
          <a:prstGeom prst="roundRect">
            <a:avLst>
              <a:gd fmla="val 3132" name="adj"/>
            </a:avLst>
          </a:prstGeom>
          <a:noFill/>
          <a:ln>
            <a:noFill/>
          </a:ln>
        </p:spPr>
      </p:sp>
      <p:sp>
        <p:nvSpPr>
          <p:cNvPr id="673" name="Google Shape;673;p83"/>
          <p:cNvSpPr/>
          <p:nvPr>
            <p:ph idx="6" type="pic"/>
          </p:nvPr>
        </p:nvSpPr>
        <p:spPr>
          <a:xfrm>
            <a:off x="6442065" y="500555"/>
            <a:ext cx="5619654" cy="9806385"/>
          </a:xfrm>
          <a:prstGeom prst="roundRect">
            <a:avLst>
              <a:gd fmla="val 3132" name="adj"/>
            </a:avLst>
          </a:prstGeom>
          <a:noFill/>
          <a:ln>
            <a:noFill/>
          </a:ln>
        </p:spPr>
      </p:sp>
      <p:sp>
        <p:nvSpPr>
          <p:cNvPr id="674" name="Google Shape;674;p83"/>
          <p:cNvSpPr/>
          <p:nvPr>
            <p:ph idx="7" type="pic"/>
          </p:nvPr>
        </p:nvSpPr>
        <p:spPr>
          <a:xfrm>
            <a:off x="12347158" y="500555"/>
            <a:ext cx="5619654" cy="9806385"/>
          </a:xfrm>
          <a:prstGeom prst="roundRect">
            <a:avLst>
              <a:gd fmla="val 3132" name="adj"/>
            </a:avLst>
          </a:prstGeom>
          <a:noFill/>
          <a:ln>
            <a:noFill/>
          </a:ln>
        </p:spPr>
      </p:sp>
      <p:sp>
        <p:nvSpPr>
          <p:cNvPr id="675" name="Google Shape;675;p83"/>
          <p:cNvSpPr/>
          <p:nvPr>
            <p:ph idx="8" type="pic"/>
          </p:nvPr>
        </p:nvSpPr>
        <p:spPr>
          <a:xfrm>
            <a:off x="18252250" y="500555"/>
            <a:ext cx="5619654" cy="9806385"/>
          </a:xfrm>
          <a:prstGeom prst="roundRect">
            <a:avLst>
              <a:gd fmla="val 3132" name="adj"/>
            </a:avLst>
          </a:prstGeom>
          <a:noFill/>
          <a:ln>
            <a:noFill/>
          </a:ln>
        </p:spPr>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gs + titles – Grey">
  <p:cSld name="4 imgs + titles – Grey">
    <p:bg>
      <p:bgPr>
        <a:solidFill>
          <a:srgbClr val="CCCDD1"/>
        </a:solidFill>
      </p:bgPr>
    </p:bg>
    <p:spTree>
      <p:nvGrpSpPr>
        <p:cNvPr id="676" name="Shape 676"/>
        <p:cNvGrpSpPr/>
        <p:nvPr/>
      </p:nvGrpSpPr>
      <p:grpSpPr>
        <a:xfrm>
          <a:off x="0" y="0"/>
          <a:ext cx="0" cy="0"/>
          <a:chOff x="0" y="0"/>
          <a:chExt cx="0" cy="0"/>
        </a:xfrm>
      </p:grpSpPr>
      <p:sp>
        <p:nvSpPr>
          <p:cNvPr id="677" name="Google Shape;677;p84"/>
          <p:cNvSpPr txBox="1"/>
          <p:nvPr>
            <p:ph idx="1" type="body"/>
          </p:nvPr>
        </p:nvSpPr>
        <p:spPr>
          <a:xfrm>
            <a:off x="536873" y="10656670"/>
            <a:ext cx="5644528"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8" name="Google Shape;678;p84"/>
          <p:cNvSpPr txBox="1"/>
          <p:nvPr>
            <p:ph idx="2" type="body"/>
          </p:nvPr>
        </p:nvSpPr>
        <p:spPr>
          <a:xfrm>
            <a:off x="6433707" y="10656670"/>
            <a:ext cx="5644528"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9" name="Google Shape;679;p84"/>
          <p:cNvSpPr txBox="1"/>
          <p:nvPr>
            <p:ph idx="3" type="body"/>
          </p:nvPr>
        </p:nvSpPr>
        <p:spPr>
          <a:xfrm>
            <a:off x="12330541" y="10656670"/>
            <a:ext cx="5644528"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0" name="Google Shape;680;p84"/>
          <p:cNvSpPr txBox="1"/>
          <p:nvPr>
            <p:ph idx="4" type="body"/>
          </p:nvPr>
        </p:nvSpPr>
        <p:spPr>
          <a:xfrm>
            <a:off x="18227376" y="10656670"/>
            <a:ext cx="5644528"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1" name="Google Shape;681;p84"/>
          <p:cNvSpPr/>
          <p:nvPr>
            <p:ph idx="5" type="pic"/>
          </p:nvPr>
        </p:nvSpPr>
        <p:spPr>
          <a:xfrm>
            <a:off x="536972" y="500555"/>
            <a:ext cx="5619654" cy="9806385"/>
          </a:xfrm>
          <a:prstGeom prst="roundRect">
            <a:avLst>
              <a:gd fmla="val 3132" name="adj"/>
            </a:avLst>
          </a:prstGeom>
          <a:noFill/>
          <a:ln>
            <a:noFill/>
          </a:ln>
        </p:spPr>
      </p:sp>
      <p:sp>
        <p:nvSpPr>
          <p:cNvPr id="682" name="Google Shape;682;p84"/>
          <p:cNvSpPr/>
          <p:nvPr>
            <p:ph idx="6" type="pic"/>
          </p:nvPr>
        </p:nvSpPr>
        <p:spPr>
          <a:xfrm>
            <a:off x="6442065" y="500555"/>
            <a:ext cx="5619654" cy="9806385"/>
          </a:xfrm>
          <a:prstGeom prst="roundRect">
            <a:avLst>
              <a:gd fmla="val 3132" name="adj"/>
            </a:avLst>
          </a:prstGeom>
          <a:noFill/>
          <a:ln>
            <a:noFill/>
          </a:ln>
        </p:spPr>
      </p:sp>
      <p:sp>
        <p:nvSpPr>
          <p:cNvPr id="683" name="Google Shape;683;p84"/>
          <p:cNvSpPr/>
          <p:nvPr>
            <p:ph idx="7" type="pic"/>
          </p:nvPr>
        </p:nvSpPr>
        <p:spPr>
          <a:xfrm>
            <a:off x="12347158" y="500555"/>
            <a:ext cx="5619654" cy="9806385"/>
          </a:xfrm>
          <a:prstGeom prst="roundRect">
            <a:avLst>
              <a:gd fmla="val 3132" name="adj"/>
            </a:avLst>
          </a:prstGeom>
          <a:noFill/>
          <a:ln>
            <a:noFill/>
          </a:ln>
        </p:spPr>
      </p:sp>
      <p:sp>
        <p:nvSpPr>
          <p:cNvPr id="684" name="Google Shape;684;p84"/>
          <p:cNvSpPr/>
          <p:nvPr>
            <p:ph idx="8" type="pic"/>
          </p:nvPr>
        </p:nvSpPr>
        <p:spPr>
          <a:xfrm>
            <a:off x="18252250" y="500555"/>
            <a:ext cx="5619654" cy="9806385"/>
          </a:xfrm>
          <a:prstGeom prst="roundRect">
            <a:avLst>
              <a:gd fmla="val 3132" name="adj"/>
            </a:avLst>
          </a:prstGeom>
          <a:noFill/>
          <a:ln>
            <a:noFill/>
          </a:ln>
        </p:spPr>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imgs + body – Grey">
  <p:cSld name="5 imgs + body – Grey">
    <p:bg>
      <p:bgPr>
        <a:solidFill>
          <a:srgbClr val="CCCDD1"/>
        </a:solidFill>
      </p:bgPr>
    </p:bg>
    <p:spTree>
      <p:nvGrpSpPr>
        <p:cNvPr id="685" name="Shape 685"/>
        <p:cNvGrpSpPr/>
        <p:nvPr/>
      </p:nvGrpSpPr>
      <p:grpSpPr>
        <a:xfrm>
          <a:off x="0" y="0"/>
          <a:ext cx="0" cy="0"/>
          <a:chOff x="0" y="0"/>
          <a:chExt cx="0" cy="0"/>
        </a:xfrm>
      </p:grpSpPr>
      <p:sp>
        <p:nvSpPr>
          <p:cNvPr id="686" name="Google Shape;686;p85"/>
          <p:cNvSpPr txBox="1"/>
          <p:nvPr>
            <p:ph idx="1" type="body"/>
          </p:nvPr>
        </p:nvSpPr>
        <p:spPr>
          <a:xfrm>
            <a:off x="536873" y="10656670"/>
            <a:ext cx="4453732" cy="209743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7" name="Google Shape;687;p85"/>
          <p:cNvSpPr txBox="1"/>
          <p:nvPr>
            <p:ph idx="2" type="body"/>
          </p:nvPr>
        </p:nvSpPr>
        <p:spPr>
          <a:xfrm>
            <a:off x="5251078" y="10656670"/>
            <a:ext cx="4453732" cy="209743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8" name="Google Shape;688;p85"/>
          <p:cNvSpPr txBox="1"/>
          <p:nvPr>
            <p:ph idx="3" type="body"/>
          </p:nvPr>
        </p:nvSpPr>
        <p:spPr>
          <a:xfrm>
            <a:off x="9965283" y="10656670"/>
            <a:ext cx="4453732" cy="209743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9" name="Google Shape;689;p85"/>
          <p:cNvSpPr txBox="1"/>
          <p:nvPr>
            <p:ph idx="4" type="body"/>
          </p:nvPr>
        </p:nvSpPr>
        <p:spPr>
          <a:xfrm>
            <a:off x="14679488" y="10656670"/>
            <a:ext cx="4453732" cy="209743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0" name="Google Shape;690;p85"/>
          <p:cNvSpPr txBox="1"/>
          <p:nvPr>
            <p:ph idx="5" type="body"/>
          </p:nvPr>
        </p:nvSpPr>
        <p:spPr>
          <a:xfrm>
            <a:off x="19393693" y="10656670"/>
            <a:ext cx="4453732" cy="209743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1" name="Google Shape;691;p85"/>
          <p:cNvSpPr/>
          <p:nvPr>
            <p:ph idx="6" type="pic"/>
          </p:nvPr>
        </p:nvSpPr>
        <p:spPr>
          <a:xfrm>
            <a:off x="536972" y="500555"/>
            <a:ext cx="4453732" cy="9806385"/>
          </a:xfrm>
          <a:prstGeom prst="roundRect">
            <a:avLst>
              <a:gd fmla="val 3802" name="adj"/>
            </a:avLst>
          </a:prstGeom>
          <a:noFill/>
          <a:ln>
            <a:noFill/>
          </a:ln>
        </p:spPr>
      </p:sp>
      <p:sp>
        <p:nvSpPr>
          <p:cNvPr id="692" name="Google Shape;692;p85"/>
          <p:cNvSpPr/>
          <p:nvPr>
            <p:ph idx="7" type="pic"/>
          </p:nvPr>
        </p:nvSpPr>
        <p:spPr>
          <a:xfrm>
            <a:off x="5251152" y="500555"/>
            <a:ext cx="4453732" cy="9806385"/>
          </a:xfrm>
          <a:prstGeom prst="roundRect">
            <a:avLst>
              <a:gd fmla="val 3802" name="adj"/>
            </a:avLst>
          </a:prstGeom>
          <a:noFill/>
          <a:ln>
            <a:noFill/>
          </a:ln>
        </p:spPr>
      </p:sp>
      <p:sp>
        <p:nvSpPr>
          <p:cNvPr id="693" name="Google Shape;693;p85"/>
          <p:cNvSpPr/>
          <p:nvPr>
            <p:ph idx="8" type="pic"/>
          </p:nvPr>
        </p:nvSpPr>
        <p:spPr>
          <a:xfrm>
            <a:off x="9965332" y="500555"/>
            <a:ext cx="4453732" cy="9806385"/>
          </a:xfrm>
          <a:prstGeom prst="roundRect">
            <a:avLst>
              <a:gd fmla="val 3802" name="adj"/>
            </a:avLst>
          </a:prstGeom>
          <a:noFill/>
          <a:ln>
            <a:noFill/>
          </a:ln>
        </p:spPr>
      </p:sp>
      <p:sp>
        <p:nvSpPr>
          <p:cNvPr id="694" name="Google Shape;694;p85"/>
          <p:cNvSpPr/>
          <p:nvPr>
            <p:ph idx="9" type="pic"/>
          </p:nvPr>
        </p:nvSpPr>
        <p:spPr>
          <a:xfrm>
            <a:off x="14679512" y="500555"/>
            <a:ext cx="4453732" cy="9806385"/>
          </a:xfrm>
          <a:prstGeom prst="roundRect">
            <a:avLst>
              <a:gd fmla="val 3802" name="adj"/>
            </a:avLst>
          </a:prstGeom>
          <a:noFill/>
          <a:ln>
            <a:noFill/>
          </a:ln>
        </p:spPr>
      </p:sp>
      <p:sp>
        <p:nvSpPr>
          <p:cNvPr id="695" name="Google Shape;695;p85"/>
          <p:cNvSpPr/>
          <p:nvPr>
            <p:ph idx="13" type="pic"/>
          </p:nvPr>
        </p:nvSpPr>
        <p:spPr>
          <a:xfrm>
            <a:off x="19393693" y="500555"/>
            <a:ext cx="4453732" cy="9806385"/>
          </a:xfrm>
          <a:prstGeom prst="roundRect">
            <a:avLst>
              <a:gd fmla="val 3802" name="adj"/>
            </a:avLst>
          </a:prstGeom>
          <a:noFill/>
          <a:ln>
            <a:noFill/>
          </a:ln>
        </p:spPr>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imgs + titles – Grey">
  <p:cSld name="5 imgs + titles – Grey">
    <p:bg>
      <p:bgPr>
        <a:solidFill>
          <a:srgbClr val="CCCDD1"/>
        </a:solidFill>
      </p:bgPr>
    </p:bg>
    <p:spTree>
      <p:nvGrpSpPr>
        <p:cNvPr id="696" name="Shape 696"/>
        <p:cNvGrpSpPr/>
        <p:nvPr/>
      </p:nvGrpSpPr>
      <p:grpSpPr>
        <a:xfrm>
          <a:off x="0" y="0"/>
          <a:ext cx="0" cy="0"/>
          <a:chOff x="0" y="0"/>
          <a:chExt cx="0" cy="0"/>
        </a:xfrm>
      </p:grpSpPr>
      <p:sp>
        <p:nvSpPr>
          <p:cNvPr id="697" name="Google Shape;697;p86"/>
          <p:cNvSpPr txBox="1"/>
          <p:nvPr>
            <p:ph idx="1" type="body"/>
          </p:nvPr>
        </p:nvSpPr>
        <p:spPr>
          <a:xfrm>
            <a:off x="536873" y="10656670"/>
            <a:ext cx="4453732"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8" name="Google Shape;698;p86"/>
          <p:cNvSpPr txBox="1"/>
          <p:nvPr>
            <p:ph idx="2" type="body"/>
          </p:nvPr>
        </p:nvSpPr>
        <p:spPr>
          <a:xfrm>
            <a:off x="5251078" y="10656670"/>
            <a:ext cx="4453732"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9" name="Google Shape;699;p86"/>
          <p:cNvSpPr txBox="1"/>
          <p:nvPr>
            <p:ph idx="3" type="body"/>
          </p:nvPr>
        </p:nvSpPr>
        <p:spPr>
          <a:xfrm>
            <a:off x="9965283" y="10656670"/>
            <a:ext cx="4453732"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0" name="Google Shape;700;p86"/>
          <p:cNvSpPr txBox="1"/>
          <p:nvPr>
            <p:ph idx="4" type="body"/>
          </p:nvPr>
        </p:nvSpPr>
        <p:spPr>
          <a:xfrm>
            <a:off x="14679488" y="10656670"/>
            <a:ext cx="4453732"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1" name="Google Shape;701;p86"/>
          <p:cNvSpPr txBox="1"/>
          <p:nvPr>
            <p:ph idx="5" type="body"/>
          </p:nvPr>
        </p:nvSpPr>
        <p:spPr>
          <a:xfrm>
            <a:off x="19393693" y="10656670"/>
            <a:ext cx="4453732" cy="113672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2" name="Google Shape;702;p86"/>
          <p:cNvSpPr/>
          <p:nvPr>
            <p:ph idx="6" type="pic"/>
          </p:nvPr>
        </p:nvSpPr>
        <p:spPr>
          <a:xfrm>
            <a:off x="536972" y="500555"/>
            <a:ext cx="4453732" cy="9806385"/>
          </a:xfrm>
          <a:prstGeom prst="roundRect">
            <a:avLst>
              <a:gd fmla="val 3802" name="adj"/>
            </a:avLst>
          </a:prstGeom>
          <a:noFill/>
          <a:ln>
            <a:noFill/>
          </a:ln>
        </p:spPr>
      </p:sp>
      <p:sp>
        <p:nvSpPr>
          <p:cNvPr id="703" name="Google Shape;703;p86"/>
          <p:cNvSpPr/>
          <p:nvPr>
            <p:ph idx="7" type="pic"/>
          </p:nvPr>
        </p:nvSpPr>
        <p:spPr>
          <a:xfrm>
            <a:off x="5251152" y="500555"/>
            <a:ext cx="4453732" cy="9806385"/>
          </a:xfrm>
          <a:prstGeom prst="roundRect">
            <a:avLst>
              <a:gd fmla="val 3802" name="adj"/>
            </a:avLst>
          </a:prstGeom>
          <a:noFill/>
          <a:ln>
            <a:noFill/>
          </a:ln>
        </p:spPr>
      </p:sp>
      <p:sp>
        <p:nvSpPr>
          <p:cNvPr id="704" name="Google Shape;704;p86"/>
          <p:cNvSpPr/>
          <p:nvPr>
            <p:ph idx="8" type="pic"/>
          </p:nvPr>
        </p:nvSpPr>
        <p:spPr>
          <a:xfrm>
            <a:off x="9965332" y="500555"/>
            <a:ext cx="4453732" cy="9806385"/>
          </a:xfrm>
          <a:prstGeom prst="roundRect">
            <a:avLst>
              <a:gd fmla="val 3802" name="adj"/>
            </a:avLst>
          </a:prstGeom>
          <a:noFill/>
          <a:ln>
            <a:noFill/>
          </a:ln>
        </p:spPr>
      </p:sp>
      <p:sp>
        <p:nvSpPr>
          <p:cNvPr id="705" name="Google Shape;705;p86"/>
          <p:cNvSpPr/>
          <p:nvPr>
            <p:ph idx="9" type="pic"/>
          </p:nvPr>
        </p:nvSpPr>
        <p:spPr>
          <a:xfrm>
            <a:off x="14679512" y="500555"/>
            <a:ext cx="4453732" cy="9806385"/>
          </a:xfrm>
          <a:prstGeom prst="roundRect">
            <a:avLst>
              <a:gd fmla="val 3802" name="adj"/>
            </a:avLst>
          </a:prstGeom>
          <a:noFill/>
          <a:ln>
            <a:noFill/>
          </a:ln>
        </p:spPr>
      </p:sp>
      <p:sp>
        <p:nvSpPr>
          <p:cNvPr id="706" name="Google Shape;706;p86"/>
          <p:cNvSpPr/>
          <p:nvPr>
            <p:ph idx="13" type="pic"/>
          </p:nvPr>
        </p:nvSpPr>
        <p:spPr>
          <a:xfrm>
            <a:off x="19393693" y="500555"/>
            <a:ext cx="4453732" cy="9806385"/>
          </a:xfrm>
          <a:prstGeom prst="roundRect">
            <a:avLst>
              <a:gd fmla="val 3802" name="adj"/>
            </a:avLst>
          </a:prstGeom>
          <a:noFill/>
          <a:ln>
            <a:noFill/>
          </a:ln>
        </p:spPr>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gs grid – Grey">
  <p:cSld name="4 imgs grid – Grey">
    <p:bg>
      <p:bgPr>
        <a:solidFill>
          <a:srgbClr val="CCCDD1"/>
        </a:solidFill>
      </p:bgPr>
    </p:bg>
    <p:spTree>
      <p:nvGrpSpPr>
        <p:cNvPr id="707" name="Shape 707"/>
        <p:cNvGrpSpPr/>
        <p:nvPr/>
      </p:nvGrpSpPr>
      <p:grpSpPr>
        <a:xfrm>
          <a:off x="0" y="0"/>
          <a:ext cx="0" cy="0"/>
          <a:chOff x="0" y="0"/>
          <a:chExt cx="0" cy="0"/>
        </a:xfrm>
      </p:grpSpPr>
      <p:sp>
        <p:nvSpPr>
          <p:cNvPr id="708" name="Google Shape;708;p87"/>
          <p:cNvSpPr/>
          <p:nvPr>
            <p:ph idx="2" type="pic"/>
          </p:nvPr>
        </p:nvSpPr>
        <p:spPr>
          <a:xfrm>
            <a:off x="18227375" y="6989268"/>
            <a:ext cx="5619751" cy="6226176"/>
          </a:xfrm>
          <a:prstGeom prst="roundRect">
            <a:avLst>
              <a:gd fmla="val 3438" name="adj"/>
            </a:avLst>
          </a:prstGeom>
          <a:noFill/>
          <a:ln>
            <a:noFill/>
          </a:ln>
        </p:spPr>
      </p:sp>
      <p:sp>
        <p:nvSpPr>
          <p:cNvPr id="709" name="Google Shape;709;p87"/>
          <p:cNvSpPr/>
          <p:nvPr>
            <p:ph idx="3" type="pic"/>
          </p:nvPr>
        </p:nvSpPr>
        <p:spPr>
          <a:xfrm>
            <a:off x="12334047" y="6989268"/>
            <a:ext cx="5619751" cy="6226176"/>
          </a:xfrm>
          <a:prstGeom prst="roundRect">
            <a:avLst>
              <a:gd fmla="val 3438" name="adj"/>
            </a:avLst>
          </a:prstGeom>
          <a:noFill/>
          <a:ln>
            <a:noFill/>
          </a:ln>
        </p:spPr>
      </p:sp>
      <p:sp>
        <p:nvSpPr>
          <p:cNvPr id="710" name="Google Shape;710;p87"/>
          <p:cNvSpPr/>
          <p:nvPr>
            <p:ph idx="4" type="pic"/>
          </p:nvPr>
        </p:nvSpPr>
        <p:spPr>
          <a:xfrm>
            <a:off x="536972" y="500555"/>
            <a:ext cx="11512948" cy="12714890"/>
          </a:xfrm>
          <a:prstGeom prst="roundRect">
            <a:avLst>
              <a:gd fmla="val 1663" name="adj"/>
            </a:avLst>
          </a:prstGeom>
          <a:noFill/>
          <a:ln>
            <a:noFill/>
          </a:ln>
        </p:spPr>
      </p:sp>
      <p:sp>
        <p:nvSpPr>
          <p:cNvPr id="711" name="Google Shape;711;p87"/>
          <p:cNvSpPr/>
          <p:nvPr>
            <p:ph idx="5" type="pic"/>
          </p:nvPr>
        </p:nvSpPr>
        <p:spPr>
          <a:xfrm>
            <a:off x="12334047" y="500555"/>
            <a:ext cx="11512946" cy="6226176"/>
          </a:xfrm>
          <a:prstGeom prst="roundRect">
            <a:avLst>
              <a:gd fmla="val 3438" name="adj"/>
            </a:avLst>
          </a:prstGeom>
          <a:no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Grey">
  <p:cSld name="3 imgs grid – Grey">
    <p:bg>
      <p:bgPr>
        <a:solidFill>
          <a:srgbClr val="CCCDD1"/>
        </a:solidFill>
      </p:bgPr>
    </p:bg>
    <p:spTree>
      <p:nvGrpSpPr>
        <p:cNvPr id="712" name="Shape 712"/>
        <p:cNvGrpSpPr/>
        <p:nvPr/>
      </p:nvGrpSpPr>
      <p:grpSpPr>
        <a:xfrm>
          <a:off x="0" y="0"/>
          <a:ext cx="0" cy="0"/>
          <a:chOff x="0" y="0"/>
          <a:chExt cx="0" cy="0"/>
        </a:xfrm>
      </p:grpSpPr>
      <p:sp>
        <p:nvSpPr>
          <p:cNvPr id="713" name="Google Shape;713;p88"/>
          <p:cNvSpPr/>
          <p:nvPr>
            <p:ph idx="2" type="pic"/>
          </p:nvPr>
        </p:nvSpPr>
        <p:spPr>
          <a:xfrm>
            <a:off x="536972" y="500555"/>
            <a:ext cx="11512948" cy="12714890"/>
          </a:xfrm>
          <a:prstGeom prst="roundRect">
            <a:avLst>
              <a:gd fmla="val 1663" name="adj"/>
            </a:avLst>
          </a:prstGeom>
          <a:noFill/>
          <a:ln>
            <a:noFill/>
          </a:ln>
        </p:spPr>
      </p:sp>
      <p:sp>
        <p:nvSpPr>
          <p:cNvPr id="714" name="Google Shape;714;p88"/>
          <p:cNvSpPr/>
          <p:nvPr>
            <p:ph idx="3" type="pic"/>
          </p:nvPr>
        </p:nvSpPr>
        <p:spPr>
          <a:xfrm>
            <a:off x="18227375" y="500362"/>
            <a:ext cx="5619751" cy="12715082"/>
          </a:xfrm>
          <a:prstGeom prst="roundRect">
            <a:avLst>
              <a:gd fmla="val 3438" name="adj"/>
            </a:avLst>
          </a:prstGeom>
          <a:noFill/>
          <a:ln>
            <a:noFill/>
          </a:ln>
        </p:spPr>
      </p:sp>
      <p:sp>
        <p:nvSpPr>
          <p:cNvPr id="715" name="Google Shape;715;p88"/>
          <p:cNvSpPr/>
          <p:nvPr>
            <p:ph idx="4" type="pic"/>
          </p:nvPr>
        </p:nvSpPr>
        <p:spPr>
          <a:xfrm>
            <a:off x="12334047" y="500362"/>
            <a:ext cx="5619751" cy="12715082"/>
          </a:xfrm>
          <a:prstGeom prst="roundRect">
            <a:avLst>
              <a:gd fmla="val 3438" name="adj"/>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body – Grey">
  <p:cSld name="3 imgs grid + body – Grey">
    <p:bg>
      <p:bgPr>
        <a:solidFill>
          <a:srgbClr val="CCCDD1"/>
        </a:solidFill>
      </p:bgPr>
    </p:bg>
    <p:spTree>
      <p:nvGrpSpPr>
        <p:cNvPr id="716" name="Shape 716"/>
        <p:cNvGrpSpPr/>
        <p:nvPr/>
      </p:nvGrpSpPr>
      <p:grpSpPr>
        <a:xfrm>
          <a:off x="0" y="0"/>
          <a:ext cx="0" cy="0"/>
          <a:chOff x="0" y="0"/>
          <a:chExt cx="0" cy="0"/>
        </a:xfrm>
      </p:grpSpPr>
      <p:sp>
        <p:nvSpPr>
          <p:cNvPr id="717" name="Google Shape;717;p89"/>
          <p:cNvSpPr/>
          <p:nvPr>
            <p:ph idx="2" type="pic"/>
          </p:nvPr>
        </p:nvSpPr>
        <p:spPr>
          <a:xfrm>
            <a:off x="18227375" y="4659566"/>
            <a:ext cx="5619751" cy="12715082"/>
          </a:xfrm>
          <a:prstGeom prst="roundRect">
            <a:avLst>
              <a:gd fmla="val 3438" name="adj"/>
            </a:avLst>
          </a:prstGeom>
          <a:noFill/>
          <a:ln>
            <a:noFill/>
          </a:ln>
        </p:spPr>
      </p:sp>
      <p:sp>
        <p:nvSpPr>
          <p:cNvPr id="718" name="Google Shape;718;p89"/>
          <p:cNvSpPr/>
          <p:nvPr>
            <p:ph idx="3" type="pic"/>
          </p:nvPr>
        </p:nvSpPr>
        <p:spPr>
          <a:xfrm>
            <a:off x="12334047" y="-4557702"/>
            <a:ext cx="5619751" cy="12715082"/>
          </a:xfrm>
          <a:prstGeom prst="roundRect">
            <a:avLst>
              <a:gd fmla="val 3438" name="adj"/>
            </a:avLst>
          </a:prstGeom>
          <a:noFill/>
          <a:ln>
            <a:noFill/>
          </a:ln>
        </p:spPr>
      </p:sp>
      <p:sp>
        <p:nvSpPr>
          <p:cNvPr id="719" name="Google Shape;719;p89"/>
          <p:cNvSpPr/>
          <p:nvPr>
            <p:ph idx="4" type="pic"/>
          </p:nvPr>
        </p:nvSpPr>
        <p:spPr>
          <a:xfrm>
            <a:off x="536972" y="500555"/>
            <a:ext cx="11512948" cy="12714890"/>
          </a:xfrm>
          <a:prstGeom prst="roundRect">
            <a:avLst>
              <a:gd fmla="val 1663" name="adj"/>
            </a:avLst>
          </a:prstGeom>
          <a:noFill/>
          <a:ln>
            <a:noFill/>
          </a:ln>
        </p:spPr>
      </p:sp>
      <p:sp>
        <p:nvSpPr>
          <p:cNvPr id="720" name="Google Shape;720;p89"/>
          <p:cNvSpPr txBox="1"/>
          <p:nvPr>
            <p:ph idx="1" type="body"/>
          </p:nvPr>
        </p:nvSpPr>
        <p:spPr>
          <a:xfrm>
            <a:off x="12342297" y="8510963"/>
            <a:ext cx="5611499"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21" name="Google Shape;721;p89"/>
          <p:cNvSpPr txBox="1"/>
          <p:nvPr>
            <p:ph idx="5" type="body"/>
          </p:nvPr>
        </p:nvSpPr>
        <p:spPr>
          <a:xfrm>
            <a:off x="18239122" y="1392805"/>
            <a:ext cx="5611499"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title + body – Grey">
  <p:cSld name="3 imgs grid + title + body – Grey">
    <p:bg>
      <p:bgPr>
        <a:solidFill>
          <a:srgbClr val="CCCDD1"/>
        </a:solidFill>
      </p:bgPr>
    </p:bg>
    <p:spTree>
      <p:nvGrpSpPr>
        <p:cNvPr id="722" name="Shape 722"/>
        <p:cNvGrpSpPr/>
        <p:nvPr/>
      </p:nvGrpSpPr>
      <p:grpSpPr>
        <a:xfrm>
          <a:off x="0" y="0"/>
          <a:ext cx="0" cy="0"/>
          <a:chOff x="0" y="0"/>
          <a:chExt cx="0" cy="0"/>
        </a:xfrm>
      </p:grpSpPr>
      <p:sp>
        <p:nvSpPr>
          <p:cNvPr id="723" name="Google Shape;723;p90"/>
          <p:cNvSpPr/>
          <p:nvPr>
            <p:ph idx="2" type="pic"/>
          </p:nvPr>
        </p:nvSpPr>
        <p:spPr>
          <a:xfrm>
            <a:off x="536972" y="3406857"/>
            <a:ext cx="11512948" cy="9808587"/>
          </a:xfrm>
          <a:prstGeom prst="roundRect">
            <a:avLst>
              <a:gd fmla="val 1663" name="adj"/>
            </a:avLst>
          </a:prstGeom>
          <a:noFill/>
          <a:ln>
            <a:noFill/>
          </a:ln>
        </p:spPr>
      </p:sp>
      <p:sp>
        <p:nvSpPr>
          <p:cNvPr id="724" name="Google Shape;724;p90"/>
          <p:cNvSpPr/>
          <p:nvPr>
            <p:ph idx="3" type="pic"/>
          </p:nvPr>
        </p:nvSpPr>
        <p:spPr>
          <a:xfrm>
            <a:off x="18227375" y="4659566"/>
            <a:ext cx="5619751" cy="12715082"/>
          </a:xfrm>
          <a:prstGeom prst="roundRect">
            <a:avLst>
              <a:gd fmla="val 3438" name="adj"/>
            </a:avLst>
          </a:prstGeom>
          <a:noFill/>
          <a:ln>
            <a:noFill/>
          </a:ln>
        </p:spPr>
      </p:sp>
      <p:sp>
        <p:nvSpPr>
          <p:cNvPr id="725" name="Google Shape;725;p90"/>
          <p:cNvSpPr/>
          <p:nvPr>
            <p:ph idx="4" type="pic"/>
          </p:nvPr>
        </p:nvSpPr>
        <p:spPr>
          <a:xfrm>
            <a:off x="12334047" y="-4557702"/>
            <a:ext cx="5619751" cy="12715082"/>
          </a:xfrm>
          <a:prstGeom prst="roundRect">
            <a:avLst>
              <a:gd fmla="val 3438" name="adj"/>
            </a:avLst>
          </a:prstGeom>
          <a:noFill/>
          <a:ln>
            <a:noFill/>
          </a:ln>
        </p:spPr>
      </p:sp>
      <p:sp>
        <p:nvSpPr>
          <p:cNvPr id="726" name="Google Shape;726;p90"/>
          <p:cNvSpPr txBox="1"/>
          <p:nvPr>
            <p:ph idx="1" type="body"/>
          </p:nvPr>
        </p:nvSpPr>
        <p:spPr>
          <a:xfrm>
            <a:off x="12342297" y="8510963"/>
            <a:ext cx="5611499"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27" name="Google Shape;727;p90"/>
          <p:cNvSpPr txBox="1"/>
          <p:nvPr>
            <p:ph idx="5" type="body"/>
          </p:nvPr>
        </p:nvSpPr>
        <p:spPr>
          <a:xfrm>
            <a:off x="18239122" y="1392805"/>
            <a:ext cx="5611499" cy="1758879"/>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28" name="Google Shape;728;p90"/>
          <p:cNvSpPr txBox="1"/>
          <p:nvPr>
            <p:ph idx="6"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9" name="Google Shape;729;p90"/>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s">
  <p:cSld name="Title + body + 3 imgs">
    <p:spTree>
      <p:nvGrpSpPr>
        <p:cNvPr id="47" name="Shape 47"/>
        <p:cNvGrpSpPr/>
        <p:nvPr/>
      </p:nvGrpSpPr>
      <p:grpSpPr>
        <a:xfrm>
          <a:off x="0" y="0"/>
          <a:ext cx="0" cy="0"/>
          <a:chOff x="0" y="0"/>
          <a:chExt cx="0" cy="0"/>
        </a:xfrm>
      </p:grpSpPr>
      <p:sp>
        <p:nvSpPr>
          <p:cNvPr id="48" name="Google Shape;48;p10"/>
          <p:cNvSpPr txBox="1"/>
          <p:nvPr>
            <p:ph idx="1"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000"/>
              <a:buFont typeface="Arial"/>
              <a:buNone/>
              <a:defRPr sz="20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10"/>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10"/>
          <p:cNvSpPr txBox="1"/>
          <p:nvPr>
            <p:ph idx="2" type="body"/>
          </p:nvPr>
        </p:nvSpPr>
        <p:spPr>
          <a:xfrm>
            <a:off x="9712403" y="500555"/>
            <a:ext cx="14130000" cy="234987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1000"/>
              </a:spcBef>
              <a:spcAft>
                <a:spcPts val="0"/>
              </a:spcAft>
              <a:buClr>
                <a:schemeClr val="dk2"/>
              </a:buClr>
              <a:buSzPts val="3400"/>
              <a:buFont typeface="Arial"/>
              <a:buNone/>
              <a:defRPr sz="3400">
                <a:solidFill>
                  <a:schemeClr val="dk2"/>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1" name="Google Shape;51;p10"/>
          <p:cNvSpPr/>
          <p:nvPr>
            <p:ph idx="3" type="pic"/>
          </p:nvPr>
        </p:nvSpPr>
        <p:spPr>
          <a:xfrm>
            <a:off x="536971" y="3408979"/>
            <a:ext cx="7586169" cy="9806385"/>
          </a:xfrm>
          <a:prstGeom prst="roundRect">
            <a:avLst>
              <a:gd fmla="val 2341" name="adj"/>
            </a:avLst>
          </a:prstGeom>
          <a:noFill/>
          <a:ln>
            <a:noFill/>
          </a:ln>
        </p:spPr>
      </p:sp>
      <p:sp>
        <p:nvSpPr>
          <p:cNvPr id="52" name="Google Shape;52;p10"/>
          <p:cNvSpPr/>
          <p:nvPr>
            <p:ph idx="4" type="pic"/>
          </p:nvPr>
        </p:nvSpPr>
        <p:spPr>
          <a:xfrm>
            <a:off x="8404621" y="3408979"/>
            <a:ext cx="7586169" cy="9806385"/>
          </a:xfrm>
          <a:prstGeom prst="roundRect">
            <a:avLst>
              <a:gd fmla="val 2341" name="adj"/>
            </a:avLst>
          </a:prstGeom>
          <a:noFill/>
          <a:ln>
            <a:noFill/>
          </a:ln>
        </p:spPr>
      </p:sp>
      <p:sp>
        <p:nvSpPr>
          <p:cNvPr id="53" name="Google Shape;53;p10"/>
          <p:cNvSpPr/>
          <p:nvPr>
            <p:ph idx="5" type="pic"/>
          </p:nvPr>
        </p:nvSpPr>
        <p:spPr>
          <a:xfrm>
            <a:off x="16272271" y="3408979"/>
            <a:ext cx="7586169" cy="9806385"/>
          </a:xfrm>
          <a:prstGeom prst="roundRect">
            <a:avLst>
              <a:gd fmla="val 2341" name="adj"/>
            </a:avLst>
          </a:prstGeom>
          <a:noFill/>
          <a:ln>
            <a:noFill/>
          </a:ln>
        </p:spPr>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gs grid + title + body 2 – Grey">
  <p:cSld name="3 imgs grid + title + body 2 – Grey">
    <p:bg>
      <p:bgPr>
        <a:solidFill>
          <a:srgbClr val="CCCDD1"/>
        </a:solidFill>
      </p:bgPr>
    </p:bg>
    <p:spTree>
      <p:nvGrpSpPr>
        <p:cNvPr id="730" name="Shape 730"/>
        <p:cNvGrpSpPr/>
        <p:nvPr/>
      </p:nvGrpSpPr>
      <p:grpSpPr>
        <a:xfrm>
          <a:off x="0" y="0"/>
          <a:ext cx="0" cy="0"/>
          <a:chOff x="0" y="0"/>
          <a:chExt cx="0" cy="0"/>
        </a:xfrm>
      </p:grpSpPr>
      <p:sp>
        <p:nvSpPr>
          <p:cNvPr id="731" name="Google Shape;731;p91"/>
          <p:cNvSpPr/>
          <p:nvPr>
            <p:ph idx="2" type="pic"/>
          </p:nvPr>
        </p:nvSpPr>
        <p:spPr>
          <a:xfrm>
            <a:off x="536971" y="4218904"/>
            <a:ext cx="7586169" cy="9806385"/>
          </a:xfrm>
          <a:prstGeom prst="roundRect">
            <a:avLst>
              <a:gd fmla="val 1663" name="adj"/>
            </a:avLst>
          </a:prstGeom>
          <a:noFill/>
          <a:ln>
            <a:noFill/>
          </a:ln>
        </p:spPr>
      </p:sp>
      <p:sp>
        <p:nvSpPr>
          <p:cNvPr id="732" name="Google Shape;732;p91"/>
          <p:cNvSpPr/>
          <p:nvPr>
            <p:ph idx="3" type="pic"/>
          </p:nvPr>
        </p:nvSpPr>
        <p:spPr>
          <a:xfrm>
            <a:off x="8404621" y="-317296"/>
            <a:ext cx="7586169" cy="9806385"/>
          </a:xfrm>
          <a:prstGeom prst="roundRect">
            <a:avLst>
              <a:gd fmla="val 1663" name="adj"/>
            </a:avLst>
          </a:prstGeom>
          <a:noFill/>
          <a:ln>
            <a:noFill/>
          </a:ln>
        </p:spPr>
      </p:sp>
      <p:sp>
        <p:nvSpPr>
          <p:cNvPr id="733" name="Google Shape;733;p91"/>
          <p:cNvSpPr/>
          <p:nvPr>
            <p:ph idx="4" type="pic"/>
          </p:nvPr>
        </p:nvSpPr>
        <p:spPr>
          <a:xfrm>
            <a:off x="16260860" y="4218904"/>
            <a:ext cx="7586169" cy="9806385"/>
          </a:xfrm>
          <a:prstGeom prst="roundRect">
            <a:avLst>
              <a:gd fmla="val 1663" name="adj"/>
            </a:avLst>
          </a:prstGeom>
          <a:noFill/>
          <a:ln>
            <a:noFill/>
          </a:ln>
        </p:spPr>
      </p:sp>
      <p:sp>
        <p:nvSpPr>
          <p:cNvPr id="734" name="Google Shape;734;p91"/>
          <p:cNvSpPr txBox="1"/>
          <p:nvPr>
            <p:ph idx="1" type="body"/>
          </p:nvPr>
        </p:nvSpPr>
        <p:spPr>
          <a:xfrm>
            <a:off x="8413736" y="9799332"/>
            <a:ext cx="7580376"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35" name="Google Shape;735;p91"/>
          <p:cNvSpPr txBox="1"/>
          <p:nvPr>
            <p:ph idx="5" type="body"/>
          </p:nvPr>
        </p:nvSpPr>
        <p:spPr>
          <a:xfrm>
            <a:off x="537007" y="437468"/>
            <a:ext cx="5194800" cy="42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000"/>
              <a:buFont typeface="Arial"/>
              <a:buNone/>
              <a:defRPr sz="20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6" name="Google Shape;736;p91"/>
          <p:cNvSpPr txBox="1"/>
          <p:nvPr>
            <p:ph type="title"/>
          </p:nvPr>
        </p:nvSpPr>
        <p:spPr>
          <a:xfrm>
            <a:off x="537007" y="788897"/>
            <a:ext cx="6225300" cy="175432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7" name="Google Shape;737;p91"/>
          <p:cNvSpPr txBox="1"/>
          <p:nvPr>
            <p:ph idx="6" type="body"/>
          </p:nvPr>
        </p:nvSpPr>
        <p:spPr>
          <a:xfrm>
            <a:off x="16272409" y="1709085"/>
            <a:ext cx="7580376"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imgs grid + body – Grey">
  <p:cSld name="8 imgs grid + body – Grey">
    <p:bg>
      <p:bgPr>
        <a:solidFill>
          <a:srgbClr val="CCCDD1"/>
        </a:solidFill>
      </p:bgPr>
    </p:bg>
    <p:spTree>
      <p:nvGrpSpPr>
        <p:cNvPr id="738" name="Shape 738"/>
        <p:cNvGrpSpPr/>
        <p:nvPr/>
      </p:nvGrpSpPr>
      <p:grpSpPr>
        <a:xfrm>
          <a:off x="0" y="0"/>
          <a:ext cx="0" cy="0"/>
          <a:chOff x="0" y="0"/>
          <a:chExt cx="0" cy="0"/>
        </a:xfrm>
      </p:grpSpPr>
      <p:sp>
        <p:nvSpPr>
          <p:cNvPr id="739" name="Google Shape;739;p92"/>
          <p:cNvSpPr txBox="1"/>
          <p:nvPr>
            <p:ph idx="1" type="body"/>
          </p:nvPr>
        </p:nvSpPr>
        <p:spPr>
          <a:xfrm>
            <a:off x="560498" y="4864367"/>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0" name="Google Shape;740;p92"/>
          <p:cNvSpPr txBox="1"/>
          <p:nvPr>
            <p:ph idx="2" type="body"/>
          </p:nvPr>
        </p:nvSpPr>
        <p:spPr>
          <a:xfrm>
            <a:off x="6455468" y="4864367"/>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1" name="Google Shape;741;p92"/>
          <p:cNvSpPr txBox="1"/>
          <p:nvPr>
            <p:ph idx="3" type="body"/>
          </p:nvPr>
        </p:nvSpPr>
        <p:spPr>
          <a:xfrm>
            <a:off x="12350438" y="4864367"/>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2" name="Google Shape;742;p92"/>
          <p:cNvSpPr txBox="1"/>
          <p:nvPr>
            <p:ph idx="4" type="body"/>
          </p:nvPr>
        </p:nvSpPr>
        <p:spPr>
          <a:xfrm>
            <a:off x="18245407" y="4864367"/>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3" name="Google Shape;743;p92"/>
          <p:cNvSpPr txBox="1"/>
          <p:nvPr>
            <p:ph idx="5" type="body"/>
          </p:nvPr>
        </p:nvSpPr>
        <p:spPr>
          <a:xfrm>
            <a:off x="560498" y="11378366"/>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4" name="Google Shape;744;p92"/>
          <p:cNvSpPr txBox="1"/>
          <p:nvPr>
            <p:ph idx="6" type="body"/>
          </p:nvPr>
        </p:nvSpPr>
        <p:spPr>
          <a:xfrm>
            <a:off x="6455468" y="11378366"/>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5" name="Google Shape;745;p92"/>
          <p:cNvSpPr txBox="1"/>
          <p:nvPr>
            <p:ph idx="7" type="body"/>
          </p:nvPr>
        </p:nvSpPr>
        <p:spPr>
          <a:xfrm>
            <a:off x="12350438" y="11378366"/>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6" name="Google Shape;746;p92"/>
          <p:cNvSpPr txBox="1"/>
          <p:nvPr>
            <p:ph idx="8" type="body"/>
          </p:nvPr>
        </p:nvSpPr>
        <p:spPr>
          <a:xfrm>
            <a:off x="18245407" y="11378366"/>
            <a:ext cx="5593469" cy="142032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7" name="Google Shape;747;p92"/>
          <p:cNvSpPr/>
          <p:nvPr>
            <p:ph idx="9" type="pic"/>
          </p:nvPr>
        </p:nvSpPr>
        <p:spPr>
          <a:xfrm>
            <a:off x="536972" y="500554"/>
            <a:ext cx="5619654" cy="4013597"/>
          </a:xfrm>
          <a:prstGeom prst="roundRect">
            <a:avLst>
              <a:gd fmla="val 6731" name="adj"/>
            </a:avLst>
          </a:prstGeom>
          <a:noFill/>
          <a:ln>
            <a:noFill/>
          </a:ln>
        </p:spPr>
      </p:sp>
      <p:sp>
        <p:nvSpPr>
          <p:cNvPr id="748" name="Google Shape;748;p92"/>
          <p:cNvSpPr/>
          <p:nvPr>
            <p:ph idx="13" type="pic"/>
          </p:nvPr>
        </p:nvSpPr>
        <p:spPr>
          <a:xfrm>
            <a:off x="6433773" y="500554"/>
            <a:ext cx="5619654" cy="4013597"/>
          </a:xfrm>
          <a:prstGeom prst="roundRect">
            <a:avLst>
              <a:gd fmla="val 6731" name="adj"/>
            </a:avLst>
          </a:prstGeom>
          <a:noFill/>
          <a:ln>
            <a:noFill/>
          </a:ln>
        </p:spPr>
      </p:sp>
      <p:sp>
        <p:nvSpPr>
          <p:cNvPr id="749" name="Google Shape;749;p92"/>
          <p:cNvSpPr/>
          <p:nvPr>
            <p:ph idx="14" type="pic"/>
          </p:nvPr>
        </p:nvSpPr>
        <p:spPr>
          <a:xfrm>
            <a:off x="12330574" y="500554"/>
            <a:ext cx="5619654" cy="4013597"/>
          </a:xfrm>
          <a:prstGeom prst="roundRect">
            <a:avLst>
              <a:gd fmla="val 6731" name="adj"/>
            </a:avLst>
          </a:prstGeom>
          <a:noFill/>
          <a:ln>
            <a:noFill/>
          </a:ln>
        </p:spPr>
      </p:sp>
      <p:sp>
        <p:nvSpPr>
          <p:cNvPr id="750" name="Google Shape;750;p92"/>
          <p:cNvSpPr/>
          <p:nvPr>
            <p:ph idx="15" type="pic"/>
          </p:nvPr>
        </p:nvSpPr>
        <p:spPr>
          <a:xfrm>
            <a:off x="18227376" y="500554"/>
            <a:ext cx="5619654" cy="4013597"/>
          </a:xfrm>
          <a:prstGeom prst="roundRect">
            <a:avLst>
              <a:gd fmla="val 6731" name="adj"/>
            </a:avLst>
          </a:prstGeom>
          <a:noFill/>
          <a:ln>
            <a:noFill/>
          </a:ln>
        </p:spPr>
      </p:sp>
      <p:sp>
        <p:nvSpPr>
          <p:cNvPr id="751" name="Google Shape;751;p92"/>
          <p:cNvSpPr/>
          <p:nvPr>
            <p:ph idx="16" type="pic"/>
          </p:nvPr>
        </p:nvSpPr>
        <p:spPr>
          <a:xfrm>
            <a:off x="536972" y="7016927"/>
            <a:ext cx="5619654" cy="4013597"/>
          </a:xfrm>
          <a:prstGeom prst="roundRect">
            <a:avLst>
              <a:gd fmla="val 6731" name="adj"/>
            </a:avLst>
          </a:prstGeom>
          <a:noFill/>
          <a:ln>
            <a:noFill/>
          </a:ln>
        </p:spPr>
      </p:sp>
      <p:sp>
        <p:nvSpPr>
          <p:cNvPr id="752" name="Google Shape;752;p92"/>
          <p:cNvSpPr/>
          <p:nvPr>
            <p:ph idx="17" type="pic"/>
          </p:nvPr>
        </p:nvSpPr>
        <p:spPr>
          <a:xfrm>
            <a:off x="6433773" y="7016927"/>
            <a:ext cx="5619654" cy="4013597"/>
          </a:xfrm>
          <a:prstGeom prst="roundRect">
            <a:avLst>
              <a:gd fmla="val 6731" name="adj"/>
            </a:avLst>
          </a:prstGeom>
          <a:noFill/>
          <a:ln>
            <a:noFill/>
          </a:ln>
        </p:spPr>
      </p:sp>
      <p:sp>
        <p:nvSpPr>
          <p:cNvPr id="753" name="Google Shape;753;p92"/>
          <p:cNvSpPr/>
          <p:nvPr>
            <p:ph idx="18" type="pic"/>
          </p:nvPr>
        </p:nvSpPr>
        <p:spPr>
          <a:xfrm>
            <a:off x="12330574" y="7016927"/>
            <a:ext cx="5619654" cy="4013597"/>
          </a:xfrm>
          <a:prstGeom prst="roundRect">
            <a:avLst>
              <a:gd fmla="val 6731" name="adj"/>
            </a:avLst>
          </a:prstGeom>
          <a:noFill/>
          <a:ln>
            <a:noFill/>
          </a:ln>
        </p:spPr>
      </p:sp>
      <p:sp>
        <p:nvSpPr>
          <p:cNvPr id="754" name="Google Shape;754;p92"/>
          <p:cNvSpPr/>
          <p:nvPr>
            <p:ph idx="19" type="pic"/>
          </p:nvPr>
        </p:nvSpPr>
        <p:spPr>
          <a:xfrm>
            <a:off x="18227376" y="7016927"/>
            <a:ext cx="5619654" cy="4013597"/>
          </a:xfrm>
          <a:prstGeom prst="roundRect">
            <a:avLst>
              <a:gd fmla="val 6731" name="adj"/>
            </a:avLst>
          </a:prstGeom>
          <a:noFill/>
          <a:ln>
            <a:noFill/>
          </a:ln>
        </p:spPr>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imgs grid – Grey">
  <p:cSld name="6 imgs grid – Grey">
    <p:bg>
      <p:bgPr>
        <a:solidFill>
          <a:srgbClr val="CCCDD1"/>
        </a:solidFill>
      </p:bgPr>
    </p:bg>
    <p:spTree>
      <p:nvGrpSpPr>
        <p:cNvPr id="755" name="Shape 755"/>
        <p:cNvGrpSpPr/>
        <p:nvPr/>
      </p:nvGrpSpPr>
      <p:grpSpPr>
        <a:xfrm>
          <a:off x="0" y="0"/>
          <a:ext cx="0" cy="0"/>
          <a:chOff x="0" y="0"/>
          <a:chExt cx="0" cy="0"/>
        </a:xfrm>
      </p:grpSpPr>
      <p:sp>
        <p:nvSpPr>
          <p:cNvPr id="756" name="Google Shape;756;p93"/>
          <p:cNvSpPr/>
          <p:nvPr>
            <p:ph idx="2" type="pic"/>
          </p:nvPr>
        </p:nvSpPr>
        <p:spPr>
          <a:xfrm>
            <a:off x="536971" y="500554"/>
            <a:ext cx="7586169" cy="6223001"/>
          </a:xfrm>
          <a:prstGeom prst="roundRect">
            <a:avLst>
              <a:gd fmla="val 4415" name="adj"/>
            </a:avLst>
          </a:prstGeom>
          <a:noFill/>
          <a:ln>
            <a:noFill/>
          </a:ln>
        </p:spPr>
      </p:sp>
      <p:sp>
        <p:nvSpPr>
          <p:cNvPr id="757" name="Google Shape;757;p93"/>
          <p:cNvSpPr/>
          <p:nvPr>
            <p:ph idx="3" type="pic"/>
          </p:nvPr>
        </p:nvSpPr>
        <p:spPr>
          <a:xfrm>
            <a:off x="8398916" y="500554"/>
            <a:ext cx="7586169" cy="6223001"/>
          </a:xfrm>
          <a:prstGeom prst="roundRect">
            <a:avLst>
              <a:gd fmla="val 4415" name="adj"/>
            </a:avLst>
          </a:prstGeom>
          <a:noFill/>
          <a:ln>
            <a:noFill/>
          </a:ln>
        </p:spPr>
      </p:sp>
      <p:sp>
        <p:nvSpPr>
          <p:cNvPr id="758" name="Google Shape;758;p93"/>
          <p:cNvSpPr/>
          <p:nvPr>
            <p:ph idx="4" type="pic"/>
          </p:nvPr>
        </p:nvSpPr>
        <p:spPr>
          <a:xfrm>
            <a:off x="16260861" y="500554"/>
            <a:ext cx="7586169" cy="6223001"/>
          </a:xfrm>
          <a:prstGeom prst="roundRect">
            <a:avLst>
              <a:gd fmla="val 4415" name="adj"/>
            </a:avLst>
          </a:prstGeom>
          <a:noFill/>
          <a:ln>
            <a:noFill/>
          </a:ln>
        </p:spPr>
      </p:sp>
      <p:sp>
        <p:nvSpPr>
          <p:cNvPr id="759" name="Google Shape;759;p93"/>
          <p:cNvSpPr/>
          <p:nvPr>
            <p:ph idx="5" type="pic"/>
          </p:nvPr>
        </p:nvSpPr>
        <p:spPr>
          <a:xfrm>
            <a:off x="536971" y="6990895"/>
            <a:ext cx="7586169" cy="6223001"/>
          </a:xfrm>
          <a:prstGeom prst="roundRect">
            <a:avLst>
              <a:gd fmla="val 4415" name="adj"/>
            </a:avLst>
          </a:prstGeom>
          <a:noFill/>
          <a:ln>
            <a:noFill/>
          </a:ln>
        </p:spPr>
      </p:sp>
      <p:sp>
        <p:nvSpPr>
          <p:cNvPr id="760" name="Google Shape;760;p93"/>
          <p:cNvSpPr/>
          <p:nvPr>
            <p:ph idx="6" type="pic"/>
          </p:nvPr>
        </p:nvSpPr>
        <p:spPr>
          <a:xfrm>
            <a:off x="8398916" y="6990895"/>
            <a:ext cx="7586169" cy="6223001"/>
          </a:xfrm>
          <a:prstGeom prst="roundRect">
            <a:avLst>
              <a:gd fmla="val 4415" name="adj"/>
            </a:avLst>
          </a:prstGeom>
          <a:noFill/>
          <a:ln>
            <a:noFill/>
          </a:ln>
        </p:spPr>
      </p:sp>
      <p:sp>
        <p:nvSpPr>
          <p:cNvPr id="761" name="Google Shape;761;p93"/>
          <p:cNvSpPr/>
          <p:nvPr>
            <p:ph idx="7" type="pic"/>
          </p:nvPr>
        </p:nvSpPr>
        <p:spPr>
          <a:xfrm>
            <a:off x="16260861" y="6990895"/>
            <a:ext cx="7586169" cy="6223001"/>
          </a:xfrm>
          <a:prstGeom prst="roundRect">
            <a:avLst>
              <a:gd fmla="val 4415" name="adj"/>
            </a:avLst>
          </a:prstGeom>
          <a:noFill/>
          <a:ln>
            <a:noFill/>
          </a:ln>
        </p:spPr>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imgs grid – Grey">
  <p:cSld name="8 imgs grid – Grey">
    <p:bg>
      <p:bgPr>
        <a:solidFill>
          <a:srgbClr val="CCCDD1"/>
        </a:solidFill>
      </p:bgPr>
    </p:bg>
    <p:spTree>
      <p:nvGrpSpPr>
        <p:cNvPr id="762" name="Shape 762"/>
        <p:cNvGrpSpPr/>
        <p:nvPr/>
      </p:nvGrpSpPr>
      <p:grpSpPr>
        <a:xfrm>
          <a:off x="0" y="0"/>
          <a:ext cx="0" cy="0"/>
          <a:chOff x="0" y="0"/>
          <a:chExt cx="0" cy="0"/>
        </a:xfrm>
      </p:grpSpPr>
      <p:sp>
        <p:nvSpPr>
          <p:cNvPr id="763" name="Google Shape;763;p94"/>
          <p:cNvSpPr/>
          <p:nvPr>
            <p:ph idx="2" type="pic"/>
          </p:nvPr>
        </p:nvSpPr>
        <p:spPr>
          <a:xfrm>
            <a:off x="536972" y="500554"/>
            <a:ext cx="5619654" cy="6223001"/>
          </a:xfrm>
          <a:prstGeom prst="roundRect">
            <a:avLst>
              <a:gd fmla="val 4991" name="adj"/>
            </a:avLst>
          </a:prstGeom>
          <a:noFill/>
          <a:ln>
            <a:noFill/>
          </a:ln>
        </p:spPr>
      </p:sp>
      <p:sp>
        <p:nvSpPr>
          <p:cNvPr id="764" name="Google Shape;764;p94"/>
          <p:cNvSpPr/>
          <p:nvPr>
            <p:ph idx="3" type="pic"/>
          </p:nvPr>
        </p:nvSpPr>
        <p:spPr>
          <a:xfrm>
            <a:off x="6432001" y="500554"/>
            <a:ext cx="5619654" cy="6223001"/>
          </a:xfrm>
          <a:prstGeom prst="roundRect">
            <a:avLst>
              <a:gd fmla="val 4991" name="adj"/>
            </a:avLst>
          </a:prstGeom>
          <a:noFill/>
          <a:ln>
            <a:noFill/>
          </a:ln>
        </p:spPr>
      </p:sp>
      <p:sp>
        <p:nvSpPr>
          <p:cNvPr id="765" name="Google Shape;765;p94"/>
          <p:cNvSpPr/>
          <p:nvPr>
            <p:ph idx="4" type="pic"/>
          </p:nvPr>
        </p:nvSpPr>
        <p:spPr>
          <a:xfrm>
            <a:off x="12329688" y="500554"/>
            <a:ext cx="5619654" cy="6223001"/>
          </a:xfrm>
          <a:prstGeom prst="roundRect">
            <a:avLst>
              <a:gd fmla="val 4991" name="adj"/>
            </a:avLst>
          </a:prstGeom>
          <a:noFill/>
          <a:ln>
            <a:noFill/>
          </a:ln>
        </p:spPr>
      </p:sp>
      <p:sp>
        <p:nvSpPr>
          <p:cNvPr id="766" name="Google Shape;766;p94"/>
          <p:cNvSpPr/>
          <p:nvPr>
            <p:ph idx="5" type="pic"/>
          </p:nvPr>
        </p:nvSpPr>
        <p:spPr>
          <a:xfrm>
            <a:off x="18227376" y="500554"/>
            <a:ext cx="5619654" cy="6223001"/>
          </a:xfrm>
          <a:prstGeom prst="roundRect">
            <a:avLst>
              <a:gd fmla="val 4991" name="adj"/>
            </a:avLst>
          </a:prstGeom>
          <a:noFill/>
          <a:ln>
            <a:noFill/>
          </a:ln>
        </p:spPr>
      </p:sp>
      <p:sp>
        <p:nvSpPr>
          <p:cNvPr id="767" name="Google Shape;767;p94"/>
          <p:cNvSpPr/>
          <p:nvPr>
            <p:ph idx="6" type="pic"/>
          </p:nvPr>
        </p:nvSpPr>
        <p:spPr>
          <a:xfrm>
            <a:off x="536972" y="6990895"/>
            <a:ext cx="5619654" cy="6223001"/>
          </a:xfrm>
          <a:prstGeom prst="roundRect">
            <a:avLst>
              <a:gd fmla="val 4991" name="adj"/>
            </a:avLst>
          </a:prstGeom>
          <a:noFill/>
          <a:ln>
            <a:noFill/>
          </a:ln>
        </p:spPr>
      </p:sp>
      <p:sp>
        <p:nvSpPr>
          <p:cNvPr id="768" name="Google Shape;768;p94"/>
          <p:cNvSpPr/>
          <p:nvPr>
            <p:ph idx="7" type="pic"/>
          </p:nvPr>
        </p:nvSpPr>
        <p:spPr>
          <a:xfrm>
            <a:off x="6432001" y="6990895"/>
            <a:ext cx="5619654" cy="6223001"/>
          </a:xfrm>
          <a:prstGeom prst="roundRect">
            <a:avLst>
              <a:gd fmla="val 4991" name="adj"/>
            </a:avLst>
          </a:prstGeom>
          <a:noFill/>
          <a:ln>
            <a:noFill/>
          </a:ln>
        </p:spPr>
      </p:sp>
      <p:sp>
        <p:nvSpPr>
          <p:cNvPr id="769" name="Google Shape;769;p94"/>
          <p:cNvSpPr/>
          <p:nvPr>
            <p:ph idx="8" type="pic"/>
          </p:nvPr>
        </p:nvSpPr>
        <p:spPr>
          <a:xfrm>
            <a:off x="12329688" y="6990895"/>
            <a:ext cx="5619654" cy="6223001"/>
          </a:xfrm>
          <a:prstGeom prst="roundRect">
            <a:avLst>
              <a:gd fmla="val 4991" name="adj"/>
            </a:avLst>
          </a:prstGeom>
          <a:noFill/>
          <a:ln>
            <a:noFill/>
          </a:ln>
        </p:spPr>
      </p:sp>
      <p:sp>
        <p:nvSpPr>
          <p:cNvPr id="770" name="Google Shape;770;p94"/>
          <p:cNvSpPr/>
          <p:nvPr>
            <p:ph idx="9" type="pic"/>
          </p:nvPr>
        </p:nvSpPr>
        <p:spPr>
          <a:xfrm>
            <a:off x="18227376" y="6990895"/>
            <a:ext cx="5619654" cy="6223001"/>
          </a:xfrm>
          <a:prstGeom prst="roundRect">
            <a:avLst>
              <a:gd fmla="val 4991" name="adj"/>
            </a:avLst>
          </a:prstGeom>
          <a:noFill/>
          <a:ln>
            <a:noFill/>
          </a:ln>
        </p:spPr>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gs grid – Grey">
  <p:cSld name="12 imgs grid – Grey">
    <p:bg>
      <p:bgPr>
        <a:solidFill>
          <a:srgbClr val="CCCDD1"/>
        </a:solidFill>
      </p:bgPr>
    </p:bg>
    <p:spTree>
      <p:nvGrpSpPr>
        <p:cNvPr id="771" name="Shape 771"/>
        <p:cNvGrpSpPr/>
        <p:nvPr/>
      </p:nvGrpSpPr>
      <p:grpSpPr>
        <a:xfrm>
          <a:off x="0" y="0"/>
          <a:ext cx="0" cy="0"/>
          <a:chOff x="0" y="0"/>
          <a:chExt cx="0" cy="0"/>
        </a:xfrm>
      </p:grpSpPr>
      <p:sp>
        <p:nvSpPr>
          <p:cNvPr id="772" name="Google Shape;772;p95"/>
          <p:cNvSpPr/>
          <p:nvPr>
            <p:ph idx="2" type="pic"/>
          </p:nvPr>
        </p:nvSpPr>
        <p:spPr>
          <a:xfrm>
            <a:off x="536972" y="-564944"/>
            <a:ext cx="5619654" cy="6223001"/>
          </a:xfrm>
          <a:prstGeom prst="roundRect">
            <a:avLst>
              <a:gd fmla="val 4991" name="adj"/>
            </a:avLst>
          </a:prstGeom>
          <a:noFill/>
          <a:ln>
            <a:noFill/>
          </a:ln>
        </p:spPr>
      </p:sp>
      <p:sp>
        <p:nvSpPr>
          <p:cNvPr id="773" name="Google Shape;773;p95"/>
          <p:cNvSpPr/>
          <p:nvPr>
            <p:ph idx="3" type="pic"/>
          </p:nvPr>
        </p:nvSpPr>
        <p:spPr>
          <a:xfrm>
            <a:off x="6432001" y="-2743841"/>
            <a:ext cx="5619654" cy="6223001"/>
          </a:xfrm>
          <a:prstGeom prst="roundRect">
            <a:avLst>
              <a:gd fmla="val 4991" name="adj"/>
            </a:avLst>
          </a:prstGeom>
          <a:noFill/>
          <a:ln>
            <a:noFill/>
          </a:ln>
        </p:spPr>
      </p:sp>
      <p:sp>
        <p:nvSpPr>
          <p:cNvPr id="774" name="Google Shape;774;p95"/>
          <p:cNvSpPr/>
          <p:nvPr>
            <p:ph idx="4" type="pic"/>
          </p:nvPr>
        </p:nvSpPr>
        <p:spPr>
          <a:xfrm>
            <a:off x="12329688" y="-1251447"/>
            <a:ext cx="5619654" cy="6223001"/>
          </a:xfrm>
          <a:prstGeom prst="roundRect">
            <a:avLst>
              <a:gd fmla="val 4991" name="adj"/>
            </a:avLst>
          </a:prstGeom>
          <a:noFill/>
          <a:ln>
            <a:noFill/>
          </a:ln>
        </p:spPr>
      </p:sp>
      <p:sp>
        <p:nvSpPr>
          <p:cNvPr id="775" name="Google Shape;775;p95"/>
          <p:cNvSpPr/>
          <p:nvPr>
            <p:ph idx="5" type="pic"/>
          </p:nvPr>
        </p:nvSpPr>
        <p:spPr>
          <a:xfrm>
            <a:off x="18227376" y="-2743842"/>
            <a:ext cx="5619654" cy="6223001"/>
          </a:xfrm>
          <a:prstGeom prst="roundRect">
            <a:avLst>
              <a:gd fmla="val 4991" name="adj"/>
            </a:avLst>
          </a:prstGeom>
          <a:noFill/>
          <a:ln>
            <a:noFill/>
          </a:ln>
        </p:spPr>
      </p:sp>
      <p:sp>
        <p:nvSpPr>
          <p:cNvPr id="776" name="Google Shape;776;p95"/>
          <p:cNvSpPr/>
          <p:nvPr>
            <p:ph idx="6" type="pic"/>
          </p:nvPr>
        </p:nvSpPr>
        <p:spPr>
          <a:xfrm>
            <a:off x="18227376" y="3750743"/>
            <a:ext cx="5619654" cy="6223001"/>
          </a:xfrm>
          <a:prstGeom prst="roundRect">
            <a:avLst>
              <a:gd fmla="val 4991" name="adj"/>
            </a:avLst>
          </a:prstGeom>
          <a:noFill/>
          <a:ln>
            <a:noFill/>
          </a:ln>
        </p:spPr>
      </p:sp>
      <p:sp>
        <p:nvSpPr>
          <p:cNvPr id="777" name="Google Shape;777;p95"/>
          <p:cNvSpPr/>
          <p:nvPr>
            <p:ph idx="7" type="pic"/>
          </p:nvPr>
        </p:nvSpPr>
        <p:spPr>
          <a:xfrm>
            <a:off x="12329688" y="5243137"/>
            <a:ext cx="5619654" cy="6223001"/>
          </a:xfrm>
          <a:prstGeom prst="roundRect">
            <a:avLst>
              <a:gd fmla="val 4991" name="adj"/>
            </a:avLst>
          </a:prstGeom>
          <a:noFill/>
          <a:ln>
            <a:noFill/>
          </a:ln>
        </p:spPr>
      </p:sp>
      <p:sp>
        <p:nvSpPr>
          <p:cNvPr id="778" name="Google Shape;778;p95"/>
          <p:cNvSpPr/>
          <p:nvPr>
            <p:ph idx="8" type="pic"/>
          </p:nvPr>
        </p:nvSpPr>
        <p:spPr>
          <a:xfrm>
            <a:off x="6432001" y="3746498"/>
            <a:ext cx="5619654" cy="6223001"/>
          </a:xfrm>
          <a:prstGeom prst="roundRect">
            <a:avLst>
              <a:gd fmla="val 4991" name="adj"/>
            </a:avLst>
          </a:prstGeom>
          <a:noFill/>
          <a:ln>
            <a:noFill/>
          </a:ln>
        </p:spPr>
      </p:sp>
      <p:sp>
        <p:nvSpPr>
          <p:cNvPr id="779" name="Google Shape;779;p95"/>
          <p:cNvSpPr/>
          <p:nvPr>
            <p:ph idx="9" type="pic"/>
          </p:nvPr>
        </p:nvSpPr>
        <p:spPr>
          <a:xfrm>
            <a:off x="536972" y="5925395"/>
            <a:ext cx="5619654" cy="6223001"/>
          </a:xfrm>
          <a:prstGeom prst="roundRect">
            <a:avLst>
              <a:gd fmla="val 4991" name="adj"/>
            </a:avLst>
          </a:prstGeom>
          <a:noFill/>
          <a:ln>
            <a:noFill/>
          </a:ln>
        </p:spPr>
      </p:sp>
      <p:sp>
        <p:nvSpPr>
          <p:cNvPr id="780" name="Google Shape;780;p95"/>
          <p:cNvSpPr/>
          <p:nvPr>
            <p:ph idx="13" type="pic"/>
          </p:nvPr>
        </p:nvSpPr>
        <p:spPr>
          <a:xfrm>
            <a:off x="536972" y="12415736"/>
            <a:ext cx="5619654" cy="6223001"/>
          </a:xfrm>
          <a:prstGeom prst="roundRect">
            <a:avLst>
              <a:gd fmla="val 4991" name="adj"/>
            </a:avLst>
          </a:prstGeom>
          <a:noFill/>
          <a:ln>
            <a:noFill/>
          </a:ln>
        </p:spPr>
      </p:sp>
      <p:sp>
        <p:nvSpPr>
          <p:cNvPr id="781" name="Google Shape;781;p95"/>
          <p:cNvSpPr/>
          <p:nvPr>
            <p:ph idx="14" type="pic"/>
          </p:nvPr>
        </p:nvSpPr>
        <p:spPr>
          <a:xfrm>
            <a:off x="6432001" y="10236839"/>
            <a:ext cx="5619654" cy="6223001"/>
          </a:xfrm>
          <a:prstGeom prst="roundRect">
            <a:avLst>
              <a:gd fmla="val 4991" name="adj"/>
            </a:avLst>
          </a:prstGeom>
          <a:noFill/>
          <a:ln>
            <a:noFill/>
          </a:ln>
        </p:spPr>
      </p:sp>
      <p:sp>
        <p:nvSpPr>
          <p:cNvPr id="782" name="Google Shape;782;p95"/>
          <p:cNvSpPr/>
          <p:nvPr>
            <p:ph idx="15" type="pic"/>
          </p:nvPr>
        </p:nvSpPr>
        <p:spPr>
          <a:xfrm>
            <a:off x="12329688" y="11733476"/>
            <a:ext cx="5619654" cy="6223001"/>
          </a:xfrm>
          <a:prstGeom prst="roundRect">
            <a:avLst>
              <a:gd fmla="val 4991" name="adj"/>
            </a:avLst>
          </a:prstGeom>
          <a:noFill/>
          <a:ln>
            <a:noFill/>
          </a:ln>
        </p:spPr>
      </p:sp>
      <p:sp>
        <p:nvSpPr>
          <p:cNvPr id="783" name="Google Shape;783;p95"/>
          <p:cNvSpPr/>
          <p:nvPr>
            <p:ph idx="16" type="pic"/>
          </p:nvPr>
        </p:nvSpPr>
        <p:spPr>
          <a:xfrm>
            <a:off x="18227376" y="10253803"/>
            <a:ext cx="5619654" cy="6223001"/>
          </a:xfrm>
          <a:prstGeom prst="roundRect">
            <a:avLst>
              <a:gd fmla="val 4991" name="adj"/>
            </a:avLst>
          </a:prstGeom>
          <a:noFill/>
          <a:ln>
            <a:noFill/>
          </a:ln>
        </p:spPr>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gs grid (highlight) – Grey">
  <p:cSld name="12 imgs grid (highlight) – Grey">
    <p:bg>
      <p:bgPr>
        <a:solidFill>
          <a:srgbClr val="CCCDD1"/>
        </a:solidFill>
      </p:bgPr>
    </p:bg>
    <p:spTree>
      <p:nvGrpSpPr>
        <p:cNvPr id="784" name="Shape 784"/>
        <p:cNvGrpSpPr/>
        <p:nvPr/>
      </p:nvGrpSpPr>
      <p:grpSpPr>
        <a:xfrm>
          <a:off x="0" y="0"/>
          <a:ext cx="0" cy="0"/>
          <a:chOff x="0" y="0"/>
          <a:chExt cx="0" cy="0"/>
        </a:xfrm>
      </p:grpSpPr>
      <p:sp>
        <p:nvSpPr>
          <p:cNvPr id="785" name="Google Shape;785;p96"/>
          <p:cNvSpPr/>
          <p:nvPr>
            <p:ph idx="2" type="pic"/>
          </p:nvPr>
        </p:nvSpPr>
        <p:spPr>
          <a:xfrm>
            <a:off x="536972" y="-564944"/>
            <a:ext cx="5619654" cy="6223001"/>
          </a:xfrm>
          <a:prstGeom prst="roundRect">
            <a:avLst>
              <a:gd fmla="val 4991" name="adj"/>
            </a:avLst>
          </a:prstGeom>
          <a:noFill/>
          <a:ln>
            <a:noFill/>
          </a:ln>
        </p:spPr>
      </p:sp>
      <p:sp>
        <p:nvSpPr>
          <p:cNvPr id="786" name="Google Shape;786;p96"/>
          <p:cNvSpPr/>
          <p:nvPr>
            <p:ph idx="3" type="pic"/>
          </p:nvPr>
        </p:nvSpPr>
        <p:spPr>
          <a:xfrm>
            <a:off x="6432001" y="-2743841"/>
            <a:ext cx="5619654" cy="6223001"/>
          </a:xfrm>
          <a:prstGeom prst="roundRect">
            <a:avLst>
              <a:gd fmla="val 4991" name="adj"/>
            </a:avLst>
          </a:prstGeom>
          <a:noFill/>
          <a:ln>
            <a:noFill/>
          </a:ln>
        </p:spPr>
      </p:sp>
      <p:sp>
        <p:nvSpPr>
          <p:cNvPr id="787" name="Google Shape;787;p96"/>
          <p:cNvSpPr/>
          <p:nvPr>
            <p:ph idx="4" type="pic"/>
          </p:nvPr>
        </p:nvSpPr>
        <p:spPr>
          <a:xfrm>
            <a:off x="12329688" y="-1251447"/>
            <a:ext cx="5619654" cy="6223001"/>
          </a:xfrm>
          <a:prstGeom prst="roundRect">
            <a:avLst>
              <a:gd fmla="val 4991" name="adj"/>
            </a:avLst>
          </a:prstGeom>
          <a:noFill/>
          <a:ln>
            <a:noFill/>
          </a:ln>
        </p:spPr>
      </p:sp>
      <p:sp>
        <p:nvSpPr>
          <p:cNvPr id="788" name="Google Shape;788;p96"/>
          <p:cNvSpPr/>
          <p:nvPr>
            <p:ph idx="5" type="pic"/>
          </p:nvPr>
        </p:nvSpPr>
        <p:spPr>
          <a:xfrm>
            <a:off x="18227376" y="-2743842"/>
            <a:ext cx="5619654" cy="6223001"/>
          </a:xfrm>
          <a:prstGeom prst="roundRect">
            <a:avLst>
              <a:gd fmla="val 4991" name="adj"/>
            </a:avLst>
          </a:prstGeom>
          <a:noFill/>
          <a:ln>
            <a:noFill/>
          </a:ln>
        </p:spPr>
      </p:sp>
      <p:sp>
        <p:nvSpPr>
          <p:cNvPr id="789" name="Google Shape;789;p96"/>
          <p:cNvSpPr/>
          <p:nvPr>
            <p:ph idx="6" type="pic"/>
          </p:nvPr>
        </p:nvSpPr>
        <p:spPr>
          <a:xfrm>
            <a:off x="18227376" y="3750743"/>
            <a:ext cx="5619654" cy="6223001"/>
          </a:xfrm>
          <a:prstGeom prst="roundRect">
            <a:avLst>
              <a:gd fmla="val 4991" name="adj"/>
            </a:avLst>
          </a:prstGeom>
          <a:noFill/>
          <a:ln>
            <a:noFill/>
          </a:ln>
        </p:spPr>
      </p:sp>
      <p:sp>
        <p:nvSpPr>
          <p:cNvPr id="790" name="Google Shape;790;p96"/>
          <p:cNvSpPr/>
          <p:nvPr>
            <p:ph idx="7" type="pic"/>
          </p:nvPr>
        </p:nvSpPr>
        <p:spPr>
          <a:xfrm>
            <a:off x="12329688" y="5243137"/>
            <a:ext cx="5619654" cy="6223001"/>
          </a:xfrm>
          <a:prstGeom prst="roundRect">
            <a:avLst>
              <a:gd fmla="val 4991" name="adj"/>
            </a:avLst>
          </a:prstGeom>
          <a:noFill/>
          <a:ln>
            <a:noFill/>
          </a:ln>
        </p:spPr>
      </p:sp>
      <p:sp>
        <p:nvSpPr>
          <p:cNvPr id="791" name="Google Shape;791;p96"/>
          <p:cNvSpPr/>
          <p:nvPr>
            <p:ph idx="8" type="pic"/>
          </p:nvPr>
        </p:nvSpPr>
        <p:spPr>
          <a:xfrm>
            <a:off x="6432001" y="3746498"/>
            <a:ext cx="5619654" cy="6223001"/>
          </a:xfrm>
          <a:prstGeom prst="roundRect">
            <a:avLst>
              <a:gd fmla="val 4991" name="adj"/>
            </a:avLst>
          </a:prstGeom>
          <a:noFill/>
          <a:ln>
            <a:noFill/>
          </a:ln>
        </p:spPr>
      </p:sp>
      <p:sp>
        <p:nvSpPr>
          <p:cNvPr id="792" name="Google Shape;792;p96"/>
          <p:cNvSpPr/>
          <p:nvPr>
            <p:ph idx="9" type="pic"/>
          </p:nvPr>
        </p:nvSpPr>
        <p:spPr>
          <a:xfrm>
            <a:off x="536972" y="5925395"/>
            <a:ext cx="5619654" cy="6223001"/>
          </a:xfrm>
          <a:prstGeom prst="roundRect">
            <a:avLst>
              <a:gd fmla="val 4991" name="adj"/>
            </a:avLst>
          </a:prstGeom>
          <a:noFill/>
          <a:ln>
            <a:noFill/>
          </a:ln>
        </p:spPr>
      </p:sp>
      <p:sp>
        <p:nvSpPr>
          <p:cNvPr id="793" name="Google Shape;793;p96"/>
          <p:cNvSpPr/>
          <p:nvPr>
            <p:ph idx="13" type="pic"/>
          </p:nvPr>
        </p:nvSpPr>
        <p:spPr>
          <a:xfrm>
            <a:off x="536972" y="12415736"/>
            <a:ext cx="5619654" cy="6223001"/>
          </a:xfrm>
          <a:prstGeom prst="roundRect">
            <a:avLst>
              <a:gd fmla="val 4991" name="adj"/>
            </a:avLst>
          </a:prstGeom>
          <a:noFill/>
          <a:ln>
            <a:noFill/>
          </a:ln>
        </p:spPr>
      </p:sp>
      <p:sp>
        <p:nvSpPr>
          <p:cNvPr id="794" name="Google Shape;794;p96"/>
          <p:cNvSpPr/>
          <p:nvPr>
            <p:ph idx="14" type="pic"/>
          </p:nvPr>
        </p:nvSpPr>
        <p:spPr>
          <a:xfrm>
            <a:off x="6432001" y="10236839"/>
            <a:ext cx="5619654" cy="6223001"/>
          </a:xfrm>
          <a:prstGeom prst="roundRect">
            <a:avLst>
              <a:gd fmla="val 4991" name="adj"/>
            </a:avLst>
          </a:prstGeom>
          <a:noFill/>
          <a:ln>
            <a:noFill/>
          </a:ln>
        </p:spPr>
      </p:sp>
      <p:sp>
        <p:nvSpPr>
          <p:cNvPr id="795" name="Google Shape;795;p96"/>
          <p:cNvSpPr/>
          <p:nvPr>
            <p:ph idx="15" type="pic"/>
          </p:nvPr>
        </p:nvSpPr>
        <p:spPr>
          <a:xfrm>
            <a:off x="12329688" y="11733476"/>
            <a:ext cx="5619654" cy="6223001"/>
          </a:xfrm>
          <a:prstGeom prst="roundRect">
            <a:avLst>
              <a:gd fmla="val 4991" name="adj"/>
            </a:avLst>
          </a:prstGeom>
          <a:noFill/>
          <a:ln>
            <a:noFill/>
          </a:ln>
        </p:spPr>
      </p:sp>
      <p:sp>
        <p:nvSpPr>
          <p:cNvPr id="796" name="Google Shape;796;p96"/>
          <p:cNvSpPr/>
          <p:nvPr>
            <p:ph idx="16" type="pic"/>
          </p:nvPr>
        </p:nvSpPr>
        <p:spPr>
          <a:xfrm>
            <a:off x="18227376" y="10253803"/>
            <a:ext cx="5619654" cy="6223001"/>
          </a:xfrm>
          <a:prstGeom prst="roundRect">
            <a:avLst>
              <a:gd fmla="val 4991" name="adj"/>
            </a:avLst>
          </a:prstGeom>
          <a:noFill/>
          <a:ln>
            <a:noFill/>
          </a:ln>
        </p:spPr>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gs grid (highlight text) – Grey">
  <p:cSld name="12 imgs grid (highlight text) – Grey">
    <p:bg>
      <p:bgPr>
        <a:solidFill>
          <a:srgbClr val="CCCDD1"/>
        </a:solidFill>
      </p:bgPr>
    </p:bg>
    <p:spTree>
      <p:nvGrpSpPr>
        <p:cNvPr id="797" name="Shape 797"/>
        <p:cNvGrpSpPr/>
        <p:nvPr/>
      </p:nvGrpSpPr>
      <p:grpSpPr>
        <a:xfrm>
          <a:off x="0" y="0"/>
          <a:ext cx="0" cy="0"/>
          <a:chOff x="0" y="0"/>
          <a:chExt cx="0" cy="0"/>
        </a:xfrm>
      </p:grpSpPr>
      <p:sp>
        <p:nvSpPr>
          <p:cNvPr id="798" name="Google Shape;798;p97"/>
          <p:cNvSpPr/>
          <p:nvPr/>
        </p:nvSpPr>
        <p:spPr>
          <a:xfrm>
            <a:off x="6439079" y="3742399"/>
            <a:ext cx="5605544" cy="6231202"/>
          </a:xfrm>
          <a:prstGeom prst="roundRect">
            <a:avLst>
              <a:gd fmla="val 5004" name="adj"/>
            </a:avLst>
          </a:prstGeom>
          <a:solidFill>
            <a:schemeClr val="lt1"/>
          </a:solidFill>
          <a:ln>
            <a:noFill/>
          </a:ln>
        </p:spPr>
        <p:txBody>
          <a:bodyPr anchorCtr="0" anchor="t" bIns="45700" lIns="91425" spcFirstLastPara="1" rIns="91425" wrap="square" tIns="45700">
            <a:noAutofit/>
          </a:bodyPr>
          <a:lstStyle/>
          <a:p>
            <a:pPr indent="-165100" lvl="0" marL="22860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dk1"/>
              </a:solidFill>
              <a:latin typeface="Helvetica Neue"/>
              <a:ea typeface="Helvetica Neue"/>
              <a:cs typeface="Helvetica Neue"/>
              <a:sym typeface="Helvetica Neue"/>
            </a:endParaRPr>
          </a:p>
        </p:txBody>
      </p:sp>
      <p:sp>
        <p:nvSpPr>
          <p:cNvPr id="799" name="Google Shape;799;p97"/>
          <p:cNvSpPr/>
          <p:nvPr>
            <p:ph idx="2" type="pic"/>
          </p:nvPr>
        </p:nvSpPr>
        <p:spPr>
          <a:xfrm>
            <a:off x="536972" y="-564944"/>
            <a:ext cx="5619654" cy="6223001"/>
          </a:xfrm>
          <a:prstGeom prst="roundRect">
            <a:avLst>
              <a:gd fmla="val 4991" name="adj"/>
            </a:avLst>
          </a:prstGeom>
          <a:noFill/>
          <a:ln>
            <a:noFill/>
          </a:ln>
        </p:spPr>
      </p:sp>
      <p:sp>
        <p:nvSpPr>
          <p:cNvPr id="800" name="Google Shape;800;p97"/>
          <p:cNvSpPr/>
          <p:nvPr>
            <p:ph idx="3" type="pic"/>
          </p:nvPr>
        </p:nvSpPr>
        <p:spPr>
          <a:xfrm>
            <a:off x="6432001" y="-2743841"/>
            <a:ext cx="5619654" cy="6223001"/>
          </a:xfrm>
          <a:prstGeom prst="roundRect">
            <a:avLst>
              <a:gd fmla="val 4991" name="adj"/>
            </a:avLst>
          </a:prstGeom>
          <a:noFill/>
          <a:ln>
            <a:noFill/>
          </a:ln>
        </p:spPr>
      </p:sp>
      <p:sp>
        <p:nvSpPr>
          <p:cNvPr id="801" name="Google Shape;801;p97"/>
          <p:cNvSpPr/>
          <p:nvPr>
            <p:ph idx="4" type="pic"/>
          </p:nvPr>
        </p:nvSpPr>
        <p:spPr>
          <a:xfrm>
            <a:off x="12329688" y="-1251447"/>
            <a:ext cx="5619654" cy="6223001"/>
          </a:xfrm>
          <a:prstGeom prst="roundRect">
            <a:avLst>
              <a:gd fmla="val 4991" name="adj"/>
            </a:avLst>
          </a:prstGeom>
          <a:noFill/>
          <a:ln>
            <a:noFill/>
          </a:ln>
        </p:spPr>
      </p:sp>
      <p:sp>
        <p:nvSpPr>
          <p:cNvPr id="802" name="Google Shape;802;p97"/>
          <p:cNvSpPr/>
          <p:nvPr>
            <p:ph idx="5" type="pic"/>
          </p:nvPr>
        </p:nvSpPr>
        <p:spPr>
          <a:xfrm>
            <a:off x="18227376" y="-2743842"/>
            <a:ext cx="5619654" cy="6223001"/>
          </a:xfrm>
          <a:prstGeom prst="roundRect">
            <a:avLst>
              <a:gd fmla="val 4991" name="adj"/>
            </a:avLst>
          </a:prstGeom>
          <a:noFill/>
          <a:ln>
            <a:noFill/>
          </a:ln>
        </p:spPr>
      </p:sp>
      <p:sp>
        <p:nvSpPr>
          <p:cNvPr id="803" name="Google Shape;803;p97"/>
          <p:cNvSpPr/>
          <p:nvPr>
            <p:ph idx="6" type="pic"/>
          </p:nvPr>
        </p:nvSpPr>
        <p:spPr>
          <a:xfrm>
            <a:off x="18227376" y="3750743"/>
            <a:ext cx="5619654" cy="6223001"/>
          </a:xfrm>
          <a:prstGeom prst="roundRect">
            <a:avLst>
              <a:gd fmla="val 4991" name="adj"/>
            </a:avLst>
          </a:prstGeom>
          <a:noFill/>
          <a:ln>
            <a:noFill/>
          </a:ln>
        </p:spPr>
      </p:sp>
      <p:sp>
        <p:nvSpPr>
          <p:cNvPr id="804" name="Google Shape;804;p97"/>
          <p:cNvSpPr/>
          <p:nvPr>
            <p:ph idx="7" type="pic"/>
          </p:nvPr>
        </p:nvSpPr>
        <p:spPr>
          <a:xfrm>
            <a:off x="12329688" y="5243137"/>
            <a:ext cx="5619654" cy="6223001"/>
          </a:xfrm>
          <a:prstGeom prst="roundRect">
            <a:avLst>
              <a:gd fmla="val 4991" name="adj"/>
            </a:avLst>
          </a:prstGeom>
          <a:noFill/>
          <a:ln>
            <a:noFill/>
          </a:ln>
        </p:spPr>
      </p:sp>
      <p:sp>
        <p:nvSpPr>
          <p:cNvPr id="805" name="Google Shape;805;p97"/>
          <p:cNvSpPr/>
          <p:nvPr>
            <p:ph idx="8" type="pic"/>
          </p:nvPr>
        </p:nvSpPr>
        <p:spPr>
          <a:xfrm>
            <a:off x="536972" y="5925395"/>
            <a:ext cx="5619654" cy="6223001"/>
          </a:xfrm>
          <a:prstGeom prst="roundRect">
            <a:avLst>
              <a:gd fmla="val 4991" name="adj"/>
            </a:avLst>
          </a:prstGeom>
          <a:noFill/>
          <a:ln>
            <a:noFill/>
          </a:ln>
        </p:spPr>
      </p:sp>
      <p:sp>
        <p:nvSpPr>
          <p:cNvPr id="806" name="Google Shape;806;p97"/>
          <p:cNvSpPr/>
          <p:nvPr>
            <p:ph idx="9" type="pic"/>
          </p:nvPr>
        </p:nvSpPr>
        <p:spPr>
          <a:xfrm>
            <a:off x="536972" y="12415736"/>
            <a:ext cx="5619654" cy="6223001"/>
          </a:xfrm>
          <a:prstGeom prst="roundRect">
            <a:avLst>
              <a:gd fmla="val 4991" name="adj"/>
            </a:avLst>
          </a:prstGeom>
          <a:noFill/>
          <a:ln>
            <a:noFill/>
          </a:ln>
        </p:spPr>
      </p:sp>
      <p:sp>
        <p:nvSpPr>
          <p:cNvPr id="807" name="Google Shape;807;p97"/>
          <p:cNvSpPr/>
          <p:nvPr>
            <p:ph idx="13" type="pic"/>
          </p:nvPr>
        </p:nvSpPr>
        <p:spPr>
          <a:xfrm>
            <a:off x="6432001" y="10236839"/>
            <a:ext cx="5619654" cy="6223001"/>
          </a:xfrm>
          <a:prstGeom prst="roundRect">
            <a:avLst>
              <a:gd fmla="val 4991" name="adj"/>
            </a:avLst>
          </a:prstGeom>
          <a:noFill/>
          <a:ln>
            <a:noFill/>
          </a:ln>
        </p:spPr>
      </p:sp>
      <p:sp>
        <p:nvSpPr>
          <p:cNvPr id="808" name="Google Shape;808;p97"/>
          <p:cNvSpPr/>
          <p:nvPr>
            <p:ph idx="14" type="pic"/>
          </p:nvPr>
        </p:nvSpPr>
        <p:spPr>
          <a:xfrm>
            <a:off x="12329688" y="11733476"/>
            <a:ext cx="5619654" cy="6223001"/>
          </a:xfrm>
          <a:prstGeom prst="roundRect">
            <a:avLst>
              <a:gd fmla="val 4991" name="adj"/>
            </a:avLst>
          </a:prstGeom>
          <a:noFill/>
          <a:ln>
            <a:noFill/>
          </a:ln>
        </p:spPr>
      </p:sp>
      <p:sp>
        <p:nvSpPr>
          <p:cNvPr id="809" name="Google Shape;809;p97"/>
          <p:cNvSpPr/>
          <p:nvPr>
            <p:ph idx="15" type="pic"/>
          </p:nvPr>
        </p:nvSpPr>
        <p:spPr>
          <a:xfrm>
            <a:off x="18227376" y="10253803"/>
            <a:ext cx="5619654" cy="6223001"/>
          </a:xfrm>
          <a:prstGeom prst="roundRect">
            <a:avLst>
              <a:gd fmla="val 4991" name="adj"/>
            </a:avLst>
          </a:prstGeom>
          <a:noFill/>
          <a:ln>
            <a:noFill/>
          </a:ln>
        </p:spPr>
      </p:sp>
      <p:sp>
        <p:nvSpPr>
          <p:cNvPr id="810" name="Google Shape;810;p97"/>
          <p:cNvSpPr txBox="1"/>
          <p:nvPr>
            <p:ph idx="1" type="body"/>
          </p:nvPr>
        </p:nvSpPr>
        <p:spPr>
          <a:xfrm>
            <a:off x="6729092" y="4132273"/>
            <a:ext cx="5029200" cy="2093976"/>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dk1"/>
              </a:buClr>
              <a:buSzPts val="2000"/>
              <a:buFont typeface="Arial"/>
              <a:buNone/>
              <a:defRPr sz="20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imgs grid – Grey">
  <p:cSld name="18 imgs grid – Grey">
    <p:bg>
      <p:bgPr>
        <a:solidFill>
          <a:srgbClr val="CCCDD1"/>
        </a:solidFill>
      </p:bgPr>
    </p:bg>
    <p:spTree>
      <p:nvGrpSpPr>
        <p:cNvPr id="811" name="Shape 811"/>
        <p:cNvGrpSpPr/>
        <p:nvPr/>
      </p:nvGrpSpPr>
      <p:grpSpPr>
        <a:xfrm>
          <a:off x="0" y="0"/>
          <a:ext cx="0" cy="0"/>
          <a:chOff x="0" y="0"/>
          <a:chExt cx="0" cy="0"/>
        </a:xfrm>
      </p:grpSpPr>
      <p:sp>
        <p:nvSpPr>
          <p:cNvPr id="812" name="Google Shape;812;p98"/>
          <p:cNvSpPr/>
          <p:nvPr>
            <p:ph idx="2" type="pic"/>
          </p:nvPr>
        </p:nvSpPr>
        <p:spPr>
          <a:xfrm>
            <a:off x="537543" y="501314"/>
            <a:ext cx="3638338" cy="4039034"/>
          </a:xfrm>
          <a:prstGeom prst="roundRect">
            <a:avLst>
              <a:gd fmla="val 4991" name="adj"/>
            </a:avLst>
          </a:prstGeom>
          <a:noFill/>
          <a:ln>
            <a:noFill/>
          </a:ln>
        </p:spPr>
      </p:sp>
      <p:sp>
        <p:nvSpPr>
          <p:cNvPr id="813" name="Google Shape;813;p98"/>
          <p:cNvSpPr/>
          <p:nvPr>
            <p:ph idx="3" type="pic"/>
          </p:nvPr>
        </p:nvSpPr>
        <p:spPr>
          <a:xfrm>
            <a:off x="4470361" y="501314"/>
            <a:ext cx="3638338" cy="4039034"/>
          </a:xfrm>
          <a:prstGeom prst="roundRect">
            <a:avLst>
              <a:gd fmla="val 4991" name="adj"/>
            </a:avLst>
          </a:prstGeom>
          <a:noFill/>
          <a:ln>
            <a:noFill/>
          </a:ln>
        </p:spPr>
      </p:sp>
      <p:sp>
        <p:nvSpPr>
          <p:cNvPr id="814" name="Google Shape;814;p98"/>
          <p:cNvSpPr/>
          <p:nvPr>
            <p:ph idx="4" type="pic"/>
          </p:nvPr>
        </p:nvSpPr>
        <p:spPr>
          <a:xfrm>
            <a:off x="8405774" y="501314"/>
            <a:ext cx="3638338" cy="4039034"/>
          </a:xfrm>
          <a:prstGeom prst="roundRect">
            <a:avLst>
              <a:gd fmla="val 4991" name="adj"/>
            </a:avLst>
          </a:prstGeom>
          <a:noFill/>
          <a:ln>
            <a:noFill/>
          </a:ln>
        </p:spPr>
      </p:sp>
      <p:sp>
        <p:nvSpPr>
          <p:cNvPr id="815" name="Google Shape;815;p98"/>
          <p:cNvSpPr/>
          <p:nvPr>
            <p:ph idx="5" type="pic"/>
          </p:nvPr>
        </p:nvSpPr>
        <p:spPr>
          <a:xfrm>
            <a:off x="12338592" y="501314"/>
            <a:ext cx="3638338" cy="4039034"/>
          </a:xfrm>
          <a:prstGeom prst="roundRect">
            <a:avLst>
              <a:gd fmla="val 4991" name="adj"/>
            </a:avLst>
          </a:prstGeom>
          <a:noFill/>
          <a:ln>
            <a:noFill/>
          </a:ln>
        </p:spPr>
      </p:sp>
      <p:sp>
        <p:nvSpPr>
          <p:cNvPr id="816" name="Google Shape;816;p98"/>
          <p:cNvSpPr/>
          <p:nvPr>
            <p:ph idx="6" type="pic"/>
          </p:nvPr>
        </p:nvSpPr>
        <p:spPr>
          <a:xfrm>
            <a:off x="16271410" y="501314"/>
            <a:ext cx="3638338" cy="4039034"/>
          </a:xfrm>
          <a:prstGeom prst="roundRect">
            <a:avLst>
              <a:gd fmla="val 4991" name="adj"/>
            </a:avLst>
          </a:prstGeom>
          <a:noFill/>
          <a:ln>
            <a:noFill/>
          </a:ln>
        </p:spPr>
      </p:sp>
      <p:sp>
        <p:nvSpPr>
          <p:cNvPr id="817" name="Google Shape;817;p98"/>
          <p:cNvSpPr/>
          <p:nvPr>
            <p:ph idx="7" type="pic"/>
          </p:nvPr>
        </p:nvSpPr>
        <p:spPr>
          <a:xfrm>
            <a:off x="20206822" y="501314"/>
            <a:ext cx="3638338" cy="4039034"/>
          </a:xfrm>
          <a:prstGeom prst="roundRect">
            <a:avLst>
              <a:gd fmla="val 4991" name="adj"/>
            </a:avLst>
          </a:prstGeom>
          <a:noFill/>
          <a:ln>
            <a:noFill/>
          </a:ln>
        </p:spPr>
      </p:sp>
      <p:sp>
        <p:nvSpPr>
          <p:cNvPr id="818" name="Google Shape;818;p98"/>
          <p:cNvSpPr/>
          <p:nvPr>
            <p:ph idx="8" type="pic"/>
          </p:nvPr>
        </p:nvSpPr>
        <p:spPr>
          <a:xfrm>
            <a:off x="537543" y="4838104"/>
            <a:ext cx="3638338" cy="4039034"/>
          </a:xfrm>
          <a:prstGeom prst="roundRect">
            <a:avLst>
              <a:gd fmla="val 4991" name="adj"/>
            </a:avLst>
          </a:prstGeom>
          <a:noFill/>
          <a:ln>
            <a:noFill/>
          </a:ln>
        </p:spPr>
      </p:sp>
      <p:sp>
        <p:nvSpPr>
          <p:cNvPr id="819" name="Google Shape;819;p98"/>
          <p:cNvSpPr/>
          <p:nvPr>
            <p:ph idx="9" type="pic"/>
          </p:nvPr>
        </p:nvSpPr>
        <p:spPr>
          <a:xfrm>
            <a:off x="4470361" y="4838104"/>
            <a:ext cx="3638338" cy="4039034"/>
          </a:xfrm>
          <a:prstGeom prst="roundRect">
            <a:avLst>
              <a:gd fmla="val 4991" name="adj"/>
            </a:avLst>
          </a:prstGeom>
          <a:noFill/>
          <a:ln>
            <a:noFill/>
          </a:ln>
        </p:spPr>
      </p:sp>
      <p:sp>
        <p:nvSpPr>
          <p:cNvPr id="820" name="Google Shape;820;p98"/>
          <p:cNvSpPr/>
          <p:nvPr>
            <p:ph idx="13" type="pic"/>
          </p:nvPr>
        </p:nvSpPr>
        <p:spPr>
          <a:xfrm>
            <a:off x="8405774" y="4838104"/>
            <a:ext cx="3638338" cy="4039034"/>
          </a:xfrm>
          <a:prstGeom prst="roundRect">
            <a:avLst>
              <a:gd fmla="val 4991" name="adj"/>
            </a:avLst>
          </a:prstGeom>
          <a:noFill/>
          <a:ln>
            <a:noFill/>
          </a:ln>
        </p:spPr>
      </p:sp>
      <p:sp>
        <p:nvSpPr>
          <p:cNvPr id="821" name="Google Shape;821;p98"/>
          <p:cNvSpPr/>
          <p:nvPr>
            <p:ph idx="14" type="pic"/>
          </p:nvPr>
        </p:nvSpPr>
        <p:spPr>
          <a:xfrm>
            <a:off x="12338592" y="4838104"/>
            <a:ext cx="3638338" cy="4039034"/>
          </a:xfrm>
          <a:prstGeom prst="roundRect">
            <a:avLst>
              <a:gd fmla="val 4991" name="adj"/>
            </a:avLst>
          </a:prstGeom>
          <a:noFill/>
          <a:ln>
            <a:noFill/>
          </a:ln>
        </p:spPr>
      </p:sp>
      <p:sp>
        <p:nvSpPr>
          <p:cNvPr id="822" name="Google Shape;822;p98"/>
          <p:cNvSpPr/>
          <p:nvPr>
            <p:ph idx="15" type="pic"/>
          </p:nvPr>
        </p:nvSpPr>
        <p:spPr>
          <a:xfrm>
            <a:off x="16271410" y="4838104"/>
            <a:ext cx="3638338" cy="4039034"/>
          </a:xfrm>
          <a:prstGeom prst="roundRect">
            <a:avLst>
              <a:gd fmla="val 4991" name="adj"/>
            </a:avLst>
          </a:prstGeom>
          <a:noFill/>
          <a:ln>
            <a:noFill/>
          </a:ln>
        </p:spPr>
      </p:sp>
      <p:sp>
        <p:nvSpPr>
          <p:cNvPr id="823" name="Google Shape;823;p98"/>
          <p:cNvSpPr/>
          <p:nvPr>
            <p:ph idx="16" type="pic"/>
          </p:nvPr>
        </p:nvSpPr>
        <p:spPr>
          <a:xfrm>
            <a:off x="20206822" y="4838104"/>
            <a:ext cx="3638338" cy="4039034"/>
          </a:xfrm>
          <a:prstGeom prst="roundRect">
            <a:avLst>
              <a:gd fmla="val 4991" name="adj"/>
            </a:avLst>
          </a:prstGeom>
          <a:noFill/>
          <a:ln>
            <a:noFill/>
          </a:ln>
        </p:spPr>
      </p:sp>
      <p:sp>
        <p:nvSpPr>
          <p:cNvPr id="824" name="Google Shape;824;p98"/>
          <p:cNvSpPr/>
          <p:nvPr>
            <p:ph idx="17" type="pic"/>
          </p:nvPr>
        </p:nvSpPr>
        <p:spPr>
          <a:xfrm>
            <a:off x="537543" y="9175653"/>
            <a:ext cx="3638338" cy="4039034"/>
          </a:xfrm>
          <a:prstGeom prst="roundRect">
            <a:avLst>
              <a:gd fmla="val 4991" name="adj"/>
            </a:avLst>
          </a:prstGeom>
          <a:noFill/>
          <a:ln>
            <a:noFill/>
          </a:ln>
        </p:spPr>
      </p:sp>
      <p:sp>
        <p:nvSpPr>
          <p:cNvPr id="825" name="Google Shape;825;p98"/>
          <p:cNvSpPr/>
          <p:nvPr>
            <p:ph idx="18" type="pic"/>
          </p:nvPr>
        </p:nvSpPr>
        <p:spPr>
          <a:xfrm>
            <a:off x="4470361" y="9175653"/>
            <a:ext cx="3638338" cy="4039034"/>
          </a:xfrm>
          <a:prstGeom prst="roundRect">
            <a:avLst>
              <a:gd fmla="val 4991" name="adj"/>
            </a:avLst>
          </a:prstGeom>
          <a:noFill/>
          <a:ln>
            <a:noFill/>
          </a:ln>
        </p:spPr>
      </p:sp>
      <p:sp>
        <p:nvSpPr>
          <p:cNvPr id="826" name="Google Shape;826;p98"/>
          <p:cNvSpPr/>
          <p:nvPr>
            <p:ph idx="19" type="pic"/>
          </p:nvPr>
        </p:nvSpPr>
        <p:spPr>
          <a:xfrm>
            <a:off x="8405774" y="9175653"/>
            <a:ext cx="3638338" cy="4039034"/>
          </a:xfrm>
          <a:prstGeom prst="roundRect">
            <a:avLst>
              <a:gd fmla="val 4991" name="adj"/>
            </a:avLst>
          </a:prstGeom>
          <a:noFill/>
          <a:ln>
            <a:noFill/>
          </a:ln>
        </p:spPr>
      </p:sp>
      <p:sp>
        <p:nvSpPr>
          <p:cNvPr id="827" name="Google Shape;827;p98"/>
          <p:cNvSpPr/>
          <p:nvPr>
            <p:ph idx="20" type="pic"/>
          </p:nvPr>
        </p:nvSpPr>
        <p:spPr>
          <a:xfrm>
            <a:off x="12338592" y="9175653"/>
            <a:ext cx="3638338" cy="4039034"/>
          </a:xfrm>
          <a:prstGeom prst="roundRect">
            <a:avLst>
              <a:gd fmla="val 4991" name="adj"/>
            </a:avLst>
          </a:prstGeom>
          <a:noFill/>
          <a:ln>
            <a:noFill/>
          </a:ln>
        </p:spPr>
      </p:sp>
      <p:sp>
        <p:nvSpPr>
          <p:cNvPr id="828" name="Google Shape;828;p98"/>
          <p:cNvSpPr/>
          <p:nvPr>
            <p:ph idx="21" type="pic"/>
          </p:nvPr>
        </p:nvSpPr>
        <p:spPr>
          <a:xfrm>
            <a:off x="16271410" y="9175653"/>
            <a:ext cx="3638338" cy="4039034"/>
          </a:xfrm>
          <a:prstGeom prst="roundRect">
            <a:avLst>
              <a:gd fmla="val 4991" name="adj"/>
            </a:avLst>
          </a:prstGeom>
          <a:noFill/>
          <a:ln>
            <a:noFill/>
          </a:ln>
        </p:spPr>
      </p:sp>
      <p:sp>
        <p:nvSpPr>
          <p:cNvPr id="829" name="Google Shape;829;p98"/>
          <p:cNvSpPr/>
          <p:nvPr>
            <p:ph idx="22" type="pic"/>
          </p:nvPr>
        </p:nvSpPr>
        <p:spPr>
          <a:xfrm>
            <a:off x="20206822" y="9175653"/>
            <a:ext cx="3638338" cy="4039034"/>
          </a:xfrm>
          <a:prstGeom prst="roundRect">
            <a:avLst>
              <a:gd fmla="val 4991" name="adj"/>
            </a:avLst>
          </a:prstGeom>
          <a:noFill/>
          <a:ln>
            <a:noFill/>
          </a:ln>
        </p:spPr>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imgs grid + body – Grey">
  <p:cSld name="9 imgs grid + body – Grey">
    <p:bg>
      <p:bgPr>
        <a:solidFill>
          <a:srgbClr val="CCCDD1"/>
        </a:solidFill>
      </p:bgPr>
    </p:bg>
    <p:spTree>
      <p:nvGrpSpPr>
        <p:cNvPr id="830" name="Shape 830"/>
        <p:cNvGrpSpPr/>
        <p:nvPr/>
      </p:nvGrpSpPr>
      <p:grpSpPr>
        <a:xfrm>
          <a:off x="0" y="0"/>
          <a:ext cx="0" cy="0"/>
          <a:chOff x="0" y="0"/>
          <a:chExt cx="0" cy="0"/>
        </a:xfrm>
      </p:grpSpPr>
      <p:sp>
        <p:nvSpPr>
          <p:cNvPr id="831" name="Google Shape;831;p99"/>
          <p:cNvSpPr/>
          <p:nvPr>
            <p:ph idx="2" type="pic"/>
          </p:nvPr>
        </p:nvSpPr>
        <p:spPr>
          <a:xfrm>
            <a:off x="537543" y="501314"/>
            <a:ext cx="3638338" cy="4039034"/>
          </a:xfrm>
          <a:prstGeom prst="roundRect">
            <a:avLst>
              <a:gd fmla="val 4991" name="adj"/>
            </a:avLst>
          </a:prstGeom>
          <a:noFill/>
          <a:ln>
            <a:noFill/>
          </a:ln>
        </p:spPr>
      </p:sp>
      <p:sp>
        <p:nvSpPr>
          <p:cNvPr id="832" name="Google Shape;832;p99"/>
          <p:cNvSpPr/>
          <p:nvPr>
            <p:ph idx="3" type="pic"/>
          </p:nvPr>
        </p:nvSpPr>
        <p:spPr>
          <a:xfrm>
            <a:off x="537543" y="4838104"/>
            <a:ext cx="3638338" cy="4039034"/>
          </a:xfrm>
          <a:prstGeom prst="roundRect">
            <a:avLst>
              <a:gd fmla="val 4991" name="adj"/>
            </a:avLst>
          </a:prstGeom>
          <a:noFill/>
          <a:ln>
            <a:noFill/>
          </a:ln>
        </p:spPr>
      </p:sp>
      <p:sp>
        <p:nvSpPr>
          <p:cNvPr id="833" name="Google Shape;833;p99"/>
          <p:cNvSpPr/>
          <p:nvPr>
            <p:ph idx="4" type="pic"/>
          </p:nvPr>
        </p:nvSpPr>
        <p:spPr>
          <a:xfrm>
            <a:off x="537543" y="9175653"/>
            <a:ext cx="3638338" cy="4039034"/>
          </a:xfrm>
          <a:prstGeom prst="roundRect">
            <a:avLst>
              <a:gd fmla="val 4991" name="adj"/>
            </a:avLst>
          </a:prstGeom>
          <a:noFill/>
          <a:ln>
            <a:noFill/>
          </a:ln>
        </p:spPr>
      </p:sp>
      <p:sp>
        <p:nvSpPr>
          <p:cNvPr id="834" name="Google Shape;834;p99"/>
          <p:cNvSpPr/>
          <p:nvPr>
            <p:ph idx="5" type="pic"/>
          </p:nvPr>
        </p:nvSpPr>
        <p:spPr>
          <a:xfrm>
            <a:off x="8405774" y="501314"/>
            <a:ext cx="3638338" cy="4039034"/>
          </a:xfrm>
          <a:prstGeom prst="roundRect">
            <a:avLst>
              <a:gd fmla="val 4991" name="adj"/>
            </a:avLst>
          </a:prstGeom>
          <a:noFill/>
          <a:ln>
            <a:noFill/>
          </a:ln>
        </p:spPr>
      </p:sp>
      <p:sp>
        <p:nvSpPr>
          <p:cNvPr id="835" name="Google Shape;835;p99"/>
          <p:cNvSpPr/>
          <p:nvPr>
            <p:ph idx="6" type="pic"/>
          </p:nvPr>
        </p:nvSpPr>
        <p:spPr>
          <a:xfrm>
            <a:off x="8405774" y="4838104"/>
            <a:ext cx="3638338" cy="4039034"/>
          </a:xfrm>
          <a:prstGeom prst="roundRect">
            <a:avLst>
              <a:gd fmla="val 4991" name="adj"/>
            </a:avLst>
          </a:prstGeom>
          <a:noFill/>
          <a:ln>
            <a:noFill/>
          </a:ln>
        </p:spPr>
      </p:sp>
      <p:sp>
        <p:nvSpPr>
          <p:cNvPr id="836" name="Google Shape;836;p99"/>
          <p:cNvSpPr/>
          <p:nvPr>
            <p:ph idx="7" type="pic"/>
          </p:nvPr>
        </p:nvSpPr>
        <p:spPr>
          <a:xfrm>
            <a:off x="8405774" y="9175653"/>
            <a:ext cx="3638338" cy="4039034"/>
          </a:xfrm>
          <a:prstGeom prst="roundRect">
            <a:avLst>
              <a:gd fmla="val 4991" name="adj"/>
            </a:avLst>
          </a:prstGeom>
          <a:noFill/>
          <a:ln>
            <a:noFill/>
          </a:ln>
        </p:spPr>
      </p:sp>
      <p:sp>
        <p:nvSpPr>
          <p:cNvPr id="837" name="Google Shape;837;p99"/>
          <p:cNvSpPr/>
          <p:nvPr>
            <p:ph idx="8" type="pic"/>
          </p:nvPr>
        </p:nvSpPr>
        <p:spPr>
          <a:xfrm>
            <a:off x="16271410" y="501314"/>
            <a:ext cx="3638338" cy="4039034"/>
          </a:xfrm>
          <a:prstGeom prst="roundRect">
            <a:avLst>
              <a:gd fmla="val 4991" name="adj"/>
            </a:avLst>
          </a:prstGeom>
          <a:noFill/>
          <a:ln>
            <a:noFill/>
          </a:ln>
        </p:spPr>
      </p:sp>
      <p:sp>
        <p:nvSpPr>
          <p:cNvPr id="838" name="Google Shape;838;p99"/>
          <p:cNvSpPr/>
          <p:nvPr>
            <p:ph idx="9" type="pic"/>
          </p:nvPr>
        </p:nvSpPr>
        <p:spPr>
          <a:xfrm>
            <a:off x="16271410" y="4838104"/>
            <a:ext cx="3638338" cy="4039034"/>
          </a:xfrm>
          <a:prstGeom prst="roundRect">
            <a:avLst>
              <a:gd fmla="val 4991" name="adj"/>
            </a:avLst>
          </a:prstGeom>
          <a:noFill/>
          <a:ln>
            <a:noFill/>
          </a:ln>
        </p:spPr>
      </p:sp>
      <p:sp>
        <p:nvSpPr>
          <p:cNvPr id="839" name="Google Shape;839;p99"/>
          <p:cNvSpPr/>
          <p:nvPr>
            <p:ph idx="13" type="pic"/>
          </p:nvPr>
        </p:nvSpPr>
        <p:spPr>
          <a:xfrm>
            <a:off x="16271410" y="9175653"/>
            <a:ext cx="3638338" cy="4039034"/>
          </a:xfrm>
          <a:prstGeom prst="roundRect">
            <a:avLst>
              <a:gd fmla="val 4991" name="adj"/>
            </a:avLst>
          </a:prstGeom>
          <a:noFill/>
          <a:ln>
            <a:noFill/>
          </a:ln>
        </p:spPr>
      </p:sp>
      <p:sp>
        <p:nvSpPr>
          <p:cNvPr id="840" name="Google Shape;840;p99"/>
          <p:cNvSpPr txBox="1"/>
          <p:nvPr>
            <p:ph idx="1" type="body"/>
          </p:nvPr>
        </p:nvSpPr>
        <p:spPr>
          <a:xfrm>
            <a:off x="4474249" y="501313"/>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41" name="Google Shape;841;p99"/>
          <p:cNvSpPr txBox="1"/>
          <p:nvPr>
            <p:ph idx="14" type="body"/>
          </p:nvPr>
        </p:nvSpPr>
        <p:spPr>
          <a:xfrm>
            <a:off x="12345468" y="501313"/>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42" name="Google Shape;842;p99"/>
          <p:cNvSpPr txBox="1"/>
          <p:nvPr>
            <p:ph idx="15" type="body"/>
          </p:nvPr>
        </p:nvSpPr>
        <p:spPr>
          <a:xfrm>
            <a:off x="20211105" y="501313"/>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43" name="Google Shape;843;p99"/>
          <p:cNvSpPr txBox="1"/>
          <p:nvPr>
            <p:ph idx="16" type="body"/>
          </p:nvPr>
        </p:nvSpPr>
        <p:spPr>
          <a:xfrm>
            <a:off x="4474249" y="4839415"/>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44" name="Google Shape;844;p99"/>
          <p:cNvSpPr txBox="1"/>
          <p:nvPr>
            <p:ph idx="17" type="body"/>
          </p:nvPr>
        </p:nvSpPr>
        <p:spPr>
          <a:xfrm>
            <a:off x="12345468" y="4839415"/>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45" name="Google Shape;845;p99"/>
          <p:cNvSpPr txBox="1"/>
          <p:nvPr>
            <p:ph idx="18" type="body"/>
          </p:nvPr>
        </p:nvSpPr>
        <p:spPr>
          <a:xfrm>
            <a:off x="20211105" y="4839415"/>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46" name="Google Shape;846;p99"/>
          <p:cNvSpPr txBox="1"/>
          <p:nvPr>
            <p:ph idx="19" type="body"/>
          </p:nvPr>
        </p:nvSpPr>
        <p:spPr>
          <a:xfrm>
            <a:off x="4474249" y="9176964"/>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47" name="Google Shape;847;p99"/>
          <p:cNvSpPr txBox="1"/>
          <p:nvPr>
            <p:ph idx="20" type="body"/>
          </p:nvPr>
        </p:nvSpPr>
        <p:spPr>
          <a:xfrm>
            <a:off x="12345468" y="9176964"/>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48" name="Google Shape;848;p99"/>
          <p:cNvSpPr txBox="1"/>
          <p:nvPr>
            <p:ph idx="21" type="body"/>
          </p:nvPr>
        </p:nvSpPr>
        <p:spPr>
          <a:xfrm>
            <a:off x="20211105" y="9176964"/>
            <a:ext cx="3630168" cy="2432304"/>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 3 img sections – Grey">
  <p:cSld name="Title + body + 3 img sections – Grey">
    <p:bg>
      <p:bgPr>
        <a:solidFill>
          <a:srgbClr val="CCCDD1"/>
        </a:solidFill>
      </p:bgPr>
    </p:bg>
    <p:spTree>
      <p:nvGrpSpPr>
        <p:cNvPr id="849" name="Shape 849"/>
        <p:cNvGrpSpPr/>
        <p:nvPr/>
      </p:nvGrpSpPr>
      <p:grpSpPr>
        <a:xfrm>
          <a:off x="0" y="0"/>
          <a:ext cx="0" cy="0"/>
          <a:chOff x="0" y="0"/>
          <a:chExt cx="0" cy="0"/>
        </a:xfrm>
      </p:grpSpPr>
      <p:sp>
        <p:nvSpPr>
          <p:cNvPr id="850" name="Google Shape;850;p100"/>
          <p:cNvSpPr txBox="1"/>
          <p:nvPr>
            <p:ph idx="1" type="body"/>
          </p:nvPr>
        </p:nvSpPr>
        <p:spPr>
          <a:xfrm>
            <a:off x="6433797" y="10656670"/>
            <a:ext cx="5623560" cy="17556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51" name="Google Shape;851;p100"/>
          <p:cNvSpPr txBox="1"/>
          <p:nvPr>
            <p:ph idx="2" type="body"/>
          </p:nvPr>
        </p:nvSpPr>
        <p:spPr>
          <a:xfrm>
            <a:off x="12330045" y="10656670"/>
            <a:ext cx="5623560" cy="17556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52" name="Google Shape;852;p100"/>
          <p:cNvSpPr txBox="1"/>
          <p:nvPr>
            <p:ph idx="3" type="body"/>
          </p:nvPr>
        </p:nvSpPr>
        <p:spPr>
          <a:xfrm>
            <a:off x="18223567" y="10656670"/>
            <a:ext cx="5623560" cy="1755648"/>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53" name="Google Shape;853;p100"/>
          <p:cNvSpPr txBox="1"/>
          <p:nvPr>
            <p:ph idx="4" type="body"/>
          </p:nvPr>
        </p:nvSpPr>
        <p:spPr>
          <a:xfrm>
            <a:off x="537007" y="2074844"/>
            <a:ext cx="4956048" cy="3790205"/>
          </a:xfrm>
          <a:prstGeom prst="rect">
            <a:avLst/>
          </a:prstGeom>
          <a:noFill/>
          <a:ln>
            <a:noFill/>
          </a:ln>
        </p:spPr>
        <p:txBody>
          <a:bodyPr anchorCtr="0" anchor="t" bIns="45700" lIns="91425" spcFirstLastPara="1" rIns="91425" wrap="square" tIns="45700">
            <a:spAutoFit/>
          </a:bodyPr>
          <a:lstStyle>
            <a:lvl1pPr indent="-228600" lvl="0" marL="457200" algn="l">
              <a:lnSpc>
                <a:spcPct val="110000"/>
              </a:lnSpc>
              <a:spcBef>
                <a:spcPts val="0"/>
              </a:spcBef>
              <a:spcAft>
                <a:spcPts val="0"/>
              </a:spcAft>
              <a:buClr>
                <a:schemeClr val="lt1"/>
              </a:buClr>
              <a:buSzPts val="2000"/>
              <a:buFont typeface="Arial"/>
              <a:buNone/>
              <a:defRPr sz="2000">
                <a:solidFill>
                  <a:schemeClr val="lt1"/>
                </a:solidFill>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54" name="Google Shape;854;p100"/>
          <p:cNvSpPr txBox="1"/>
          <p:nvPr>
            <p:ph type="title"/>
          </p:nvPr>
        </p:nvSpPr>
        <p:spPr>
          <a:xfrm>
            <a:off x="537007" y="508000"/>
            <a:ext cx="4462272" cy="10341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5" name="Google Shape;855;p100"/>
          <p:cNvSpPr/>
          <p:nvPr>
            <p:ph idx="5" type="body"/>
          </p:nvPr>
        </p:nvSpPr>
        <p:spPr>
          <a:xfrm>
            <a:off x="537007" y="7602515"/>
            <a:ext cx="1463040" cy="603504"/>
          </a:xfrm>
          <a:prstGeom prst="roundRect">
            <a:avLst>
              <a:gd fmla="val 50000" name="adj"/>
            </a:avLst>
          </a:prstGeom>
          <a:gradFill>
            <a:gsLst>
              <a:gs pos="0">
                <a:srgbClr val="91969C"/>
              </a:gs>
              <a:gs pos="2755">
                <a:srgbClr val="91969C"/>
              </a:gs>
              <a:gs pos="99681">
                <a:srgbClr val="6F7278"/>
              </a:gs>
              <a:gs pos="100000">
                <a:srgbClr val="6F7278"/>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6" name="Google Shape;856;p100"/>
          <p:cNvSpPr/>
          <p:nvPr>
            <p:ph idx="6" type="body"/>
          </p:nvPr>
        </p:nvSpPr>
        <p:spPr>
          <a:xfrm>
            <a:off x="2121623" y="7602515"/>
            <a:ext cx="1463040" cy="603504"/>
          </a:xfrm>
          <a:prstGeom prst="roundRect">
            <a:avLst>
              <a:gd fmla="val 50000" name="adj"/>
            </a:avLst>
          </a:prstGeom>
          <a:gradFill>
            <a:gsLst>
              <a:gs pos="0">
                <a:srgbClr val="B1B3B9"/>
              </a:gs>
              <a:gs pos="4021">
                <a:srgbClr val="B1B3B9"/>
              </a:gs>
              <a:gs pos="99681">
                <a:srgbClr val="D8DAE2"/>
              </a:gs>
              <a:gs pos="100000">
                <a:srgbClr val="D8DAE2"/>
              </a:gs>
            </a:gsLst>
            <a:lin ang="16200000" scaled="0"/>
          </a:grad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rgbClr val="FFFFFF"/>
              </a:buClr>
              <a:buSzPts val="1600"/>
              <a:buFont typeface="Arial"/>
              <a:buNone/>
              <a:defRPr b="0" sz="1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7" name="Google Shape;857;p100"/>
          <p:cNvSpPr/>
          <p:nvPr>
            <p:ph idx="7" type="pic"/>
          </p:nvPr>
        </p:nvSpPr>
        <p:spPr>
          <a:xfrm>
            <a:off x="18227376" y="508000"/>
            <a:ext cx="5610315" cy="9795368"/>
          </a:xfrm>
          <a:prstGeom prst="roundRect">
            <a:avLst>
              <a:gd fmla="val 4938" name="adj"/>
            </a:avLst>
          </a:prstGeom>
          <a:noFill/>
          <a:ln>
            <a:noFill/>
          </a:ln>
        </p:spPr>
      </p:sp>
      <p:sp>
        <p:nvSpPr>
          <p:cNvPr id="858" name="Google Shape;858;p100"/>
          <p:cNvSpPr/>
          <p:nvPr>
            <p:ph idx="8" type="pic"/>
          </p:nvPr>
        </p:nvSpPr>
        <p:spPr>
          <a:xfrm>
            <a:off x="6433797" y="508000"/>
            <a:ext cx="5610315" cy="9795368"/>
          </a:xfrm>
          <a:prstGeom prst="roundRect">
            <a:avLst>
              <a:gd fmla="val 4938" name="adj"/>
            </a:avLst>
          </a:prstGeom>
          <a:noFill/>
          <a:ln>
            <a:noFill/>
          </a:ln>
        </p:spPr>
      </p:sp>
      <p:sp>
        <p:nvSpPr>
          <p:cNvPr id="859" name="Google Shape;859;p100"/>
          <p:cNvSpPr/>
          <p:nvPr>
            <p:ph idx="9" type="pic"/>
          </p:nvPr>
        </p:nvSpPr>
        <p:spPr>
          <a:xfrm>
            <a:off x="12330587" y="508000"/>
            <a:ext cx="5610315" cy="9795368"/>
          </a:xfrm>
          <a:prstGeom prst="roundRect">
            <a:avLst>
              <a:gd fmla="val 4938" name="adj"/>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190" Type="http://schemas.openxmlformats.org/officeDocument/2006/relationships/slideLayout" Target="../slideLayouts/slideLayout19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91" Type="http://schemas.openxmlformats.org/officeDocument/2006/relationships/theme" Target="../theme/theme1.xml"/><Relationship Id="rId107" Type="http://schemas.openxmlformats.org/officeDocument/2006/relationships/slideLayout" Target="../slideLayouts/slideLayout107.xml"/><Relationship Id="rId106" Type="http://schemas.openxmlformats.org/officeDocument/2006/relationships/slideLayout" Target="../slideLayouts/slideLayout106.xml"/><Relationship Id="rId105" Type="http://schemas.openxmlformats.org/officeDocument/2006/relationships/slideLayout" Target="../slideLayouts/slideLayout105.xml"/><Relationship Id="rId104" Type="http://schemas.openxmlformats.org/officeDocument/2006/relationships/slideLayout" Target="../slideLayouts/slideLayout104.xml"/><Relationship Id="rId109" Type="http://schemas.openxmlformats.org/officeDocument/2006/relationships/slideLayout" Target="../slideLayouts/slideLayout109.xml"/><Relationship Id="rId108" Type="http://schemas.openxmlformats.org/officeDocument/2006/relationships/slideLayout" Target="../slideLayouts/slideLayout108.xml"/><Relationship Id="rId48" Type="http://schemas.openxmlformats.org/officeDocument/2006/relationships/slideLayout" Target="../slideLayouts/slideLayout48.xml"/><Relationship Id="rId187" Type="http://schemas.openxmlformats.org/officeDocument/2006/relationships/slideLayout" Target="../slideLayouts/slideLayout187.xml"/><Relationship Id="rId47" Type="http://schemas.openxmlformats.org/officeDocument/2006/relationships/slideLayout" Target="../slideLayouts/slideLayout47.xml"/><Relationship Id="rId186" Type="http://schemas.openxmlformats.org/officeDocument/2006/relationships/slideLayout" Target="../slideLayouts/slideLayout186.xml"/><Relationship Id="rId185" Type="http://schemas.openxmlformats.org/officeDocument/2006/relationships/slideLayout" Target="../slideLayouts/slideLayout185.xml"/><Relationship Id="rId49" Type="http://schemas.openxmlformats.org/officeDocument/2006/relationships/slideLayout" Target="../slideLayouts/slideLayout49.xml"/><Relationship Id="rId184" Type="http://schemas.openxmlformats.org/officeDocument/2006/relationships/slideLayout" Target="../slideLayouts/slideLayout184.xml"/><Relationship Id="rId103" Type="http://schemas.openxmlformats.org/officeDocument/2006/relationships/slideLayout" Target="../slideLayouts/slideLayout103.xml"/><Relationship Id="rId102" Type="http://schemas.openxmlformats.org/officeDocument/2006/relationships/slideLayout" Target="../slideLayouts/slideLayout102.xml"/><Relationship Id="rId101" Type="http://schemas.openxmlformats.org/officeDocument/2006/relationships/slideLayout" Target="../slideLayouts/slideLayout101.xml"/><Relationship Id="rId189" Type="http://schemas.openxmlformats.org/officeDocument/2006/relationships/slideLayout" Target="../slideLayouts/slideLayout189.xml"/><Relationship Id="rId100" Type="http://schemas.openxmlformats.org/officeDocument/2006/relationships/slideLayout" Target="../slideLayouts/slideLayout100.xml"/><Relationship Id="rId188" Type="http://schemas.openxmlformats.org/officeDocument/2006/relationships/slideLayout" Target="../slideLayouts/slideLayout18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183" Type="http://schemas.openxmlformats.org/officeDocument/2006/relationships/slideLayout" Target="../slideLayouts/slideLayout183.xml"/><Relationship Id="rId32" Type="http://schemas.openxmlformats.org/officeDocument/2006/relationships/slideLayout" Target="../slideLayouts/slideLayout32.xml"/><Relationship Id="rId182" Type="http://schemas.openxmlformats.org/officeDocument/2006/relationships/slideLayout" Target="../slideLayouts/slideLayout182.xml"/><Relationship Id="rId35" Type="http://schemas.openxmlformats.org/officeDocument/2006/relationships/slideLayout" Target="../slideLayouts/slideLayout35.xml"/><Relationship Id="rId181" Type="http://schemas.openxmlformats.org/officeDocument/2006/relationships/slideLayout" Target="../slideLayouts/slideLayout181.xml"/><Relationship Id="rId34" Type="http://schemas.openxmlformats.org/officeDocument/2006/relationships/slideLayout" Target="../slideLayouts/slideLayout34.xml"/><Relationship Id="rId180" Type="http://schemas.openxmlformats.org/officeDocument/2006/relationships/slideLayout" Target="../slideLayouts/slideLayout180.xml"/><Relationship Id="rId37" Type="http://schemas.openxmlformats.org/officeDocument/2006/relationships/slideLayout" Target="../slideLayouts/slideLayout37.xml"/><Relationship Id="rId176" Type="http://schemas.openxmlformats.org/officeDocument/2006/relationships/slideLayout" Target="../slideLayouts/slideLayout176.xml"/><Relationship Id="rId36" Type="http://schemas.openxmlformats.org/officeDocument/2006/relationships/slideLayout" Target="../slideLayouts/slideLayout36.xml"/><Relationship Id="rId175" Type="http://schemas.openxmlformats.org/officeDocument/2006/relationships/slideLayout" Target="../slideLayouts/slideLayout175.xml"/><Relationship Id="rId39" Type="http://schemas.openxmlformats.org/officeDocument/2006/relationships/slideLayout" Target="../slideLayouts/slideLayout39.xml"/><Relationship Id="rId174" Type="http://schemas.openxmlformats.org/officeDocument/2006/relationships/slideLayout" Target="../slideLayouts/slideLayout174.xml"/><Relationship Id="rId38" Type="http://schemas.openxmlformats.org/officeDocument/2006/relationships/slideLayout" Target="../slideLayouts/slideLayout38.xml"/><Relationship Id="rId173" Type="http://schemas.openxmlformats.org/officeDocument/2006/relationships/slideLayout" Target="../slideLayouts/slideLayout173.xml"/><Relationship Id="rId179" Type="http://schemas.openxmlformats.org/officeDocument/2006/relationships/slideLayout" Target="../slideLayouts/slideLayout179.xml"/><Relationship Id="rId178" Type="http://schemas.openxmlformats.org/officeDocument/2006/relationships/slideLayout" Target="../slideLayouts/slideLayout178.xml"/><Relationship Id="rId177" Type="http://schemas.openxmlformats.org/officeDocument/2006/relationships/slideLayout" Target="../slideLayouts/slideLayout177.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29" Type="http://schemas.openxmlformats.org/officeDocument/2006/relationships/slideLayout" Target="../slideLayouts/slideLayout129.xml"/><Relationship Id="rId128" Type="http://schemas.openxmlformats.org/officeDocument/2006/relationships/slideLayout" Target="../slideLayouts/slideLayout128.xml"/><Relationship Id="rId127" Type="http://schemas.openxmlformats.org/officeDocument/2006/relationships/slideLayout" Target="../slideLayouts/slideLayout127.xml"/><Relationship Id="rId126" Type="http://schemas.openxmlformats.org/officeDocument/2006/relationships/slideLayout" Target="../slideLayouts/slideLayout126.xml"/><Relationship Id="rId26" Type="http://schemas.openxmlformats.org/officeDocument/2006/relationships/slideLayout" Target="../slideLayouts/slideLayout26.xml"/><Relationship Id="rId121" Type="http://schemas.openxmlformats.org/officeDocument/2006/relationships/slideLayout" Target="../slideLayouts/slideLayout121.xml"/><Relationship Id="rId25" Type="http://schemas.openxmlformats.org/officeDocument/2006/relationships/slideLayout" Target="../slideLayouts/slideLayout25.xml"/><Relationship Id="rId120" Type="http://schemas.openxmlformats.org/officeDocument/2006/relationships/slideLayout" Target="../slideLayouts/slideLayout120.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125" Type="http://schemas.openxmlformats.org/officeDocument/2006/relationships/slideLayout" Target="../slideLayouts/slideLayout125.xml"/><Relationship Id="rId29" Type="http://schemas.openxmlformats.org/officeDocument/2006/relationships/slideLayout" Target="../slideLayouts/slideLayout29.xml"/><Relationship Id="rId124" Type="http://schemas.openxmlformats.org/officeDocument/2006/relationships/slideLayout" Target="../slideLayouts/slideLayout124.xml"/><Relationship Id="rId123" Type="http://schemas.openxmlformats.org/officeDocument/2006/relationships/slideLayout" Target="../slideLayouts/slideLayout123.xml"/><Relationship Id="rId122" Type="http://schemas.openxmlformats.org/officeDocument/2006/relationships/slideLayout" Target="../slideLayouts/slideLayout122.xml"/><Relationship Id="rId95" Type="http://schemas.openxmlformats.org/officeDocument/2006/relationships/slideLayout" Target="../slideLayouts/slideLayout95.xml"/><Relationship Id="rId94" Type="http://schemas.openxmlformats.org/officeDocument/2006/relationships/slideLayout" Target="../slideLayouts/slideLayout94.xml"/><Relationship Id="rId97" Type="http://schemas.openxmlformats.org/officeDocument/2006/relationships/slideLayout" Target="../slideLayouts/slideLayout97.xml"/><Relationship Id="rId96" Type="http://schemas.openxmlformats.org/officeDocument/2006/relationships/slideLayout" Target="../slideLayouts/slideLayout96.xml"/><Relationship Id="rId11" Type="http://schemas.openxmlformats.org/officeDocument/2006/relationships/slideLayout" Target="../slideLayouts/slideLayout11.xml"/><Relationship Id="rId99" Type="http://schemas.openxmlformats.org/officeDocument/2006/relationships/slideLayout" Target="../slideLayouts/slideLayout99.xml"/><Relationship Id="rId10" Type="http://schemas.openxmlformats.org/officeDocument/2006/relationships/slideLayout" Target="../slideLayouts/slideLayout10.xml"/><Relationship Id="rId98" Type="http://schemas.openxmlformats.org/officeDocument/2006/relationships/slideLayout" Target="../slideLayouts/slideLayout98.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118" Type="http://schemas.openxmlformats.org/officeDocument/2006/relationships/slideLayout" Target="../slideLayouts/slideLayout118.xml"/><Relationship Id="rId117" Type="http://schemas.openxmlformats.org/officeDocument/2006/relationships/slideLayout" Target="../slideLayouts/slideLayout117.xml"/><Relationship Id="rId116" Type="http://schemas.openxmlformats.org/officeDocument/2006/relationships/slideLayout" Target="../slideLayouts/slideLayout116.xml"/><Relationship Id="rId115" Type="http://schemas.openxmlformats.org/officeDocument/2006/relationships/slideLayout" Target="../slideLayouts/slideLayout115.xml"/><Relationship Id="rId119" Type="http://schemas.openxmlformats.org/officeDocument/2006/relationships/slideLayout" Target="../slideLayouts/slideLayout119.xml"/><Relationship Id="rId15" Type="http://schemas.openxmlformats.org/officeDocument/2006/relationships/slideLayout" Target="../slideLayouts/slideLayout15.xml"/><Relationship Id="rId110" Type="http://schemas.openxmlformats.org/officeDocument/2006/relationships/slideLayout" Target="../slideLayouts/slideLayout110.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14" Type="http://schemas.openxmlformats.org/officeDocument/2006/relationships/slideLayout" Target="../slideLayouts/slideLayout114.xml"/><Relationship Id="rId18" Type="http://schemas.openxmlformats.org/officeDocument/2006/relationships/slideLayout" Target="../slideLayouts/slideLayout18.xml"/><Relationship Id="rId113" Type="http://schemas.openxmlformats.org/officeDocument/2006/relationships/slideLayout" Target="../slideLayouts/slideLayout113.xml"/><Relationship Id="rId112" Type="http://schemas.openxmlformats.org/officeDocument/2006/relationships/slideLayout" Target="../slideLayouts/slideLayout112.xml"/><Relationship Id="rId111" Type="http://schemas.openxmlformats.org/officeDocument/2006/relationships/slideLayout" Target="../slideLayouts/slideLayout111.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86" Type="http://schemas.openxmlformats.org/officeDocument/2006/relationships/slideLayout" Target="../slideLayouts/slideLayout86.xml"/><Relationship Id="rId85" Type="http://schemas.openxmlformats.org/officeDocument/2006/relationships/slideLayout" Target="../slideLayouts/slideLayout85.xml"/><Relationship Id="rId88" Type="http://schemas.openxmlformats.org/officeDocument/2006/relationships/slideLayout" Target="../slideLayouts/slideLayout88.xml"/><Relationship Id="rId150" Type="http://schemas.openxmlformats.org/officeDocument/2006/relationships/slideLayout" Target="../slideLayouts/slideLayout150.xml"/><Relationship Id="rId87" Type="http://schemas.openxmlformats.org/officeDocument/2006/relationships/slideLayout" Target="../slideLayouts/slideLayout87.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149" Type="http://schemas.openxmlformats.org/officeDocument/2006/relationships/slideLayout" Target="../slideLayouts/slideLayout149.xml"/><Relationship Id="rId4" Type="http://schemas.openxmlformats.org/officeDocument/2006/relationships/slideLayout" Target="../slideLayouts/slideLayout4.xml"/><Relationship Id="rId148" Type="http://schemas.openxmlformats.org/officeDocument/2006/relationships/slideLayout" Target="../slideLayouts/slideLayout148.xml"/><Relationship Id="rId9" Type="http://schemas.openxmlformats.org/officeDocument/2006/relationships/slideLayout" Target="../slideLayouts/slideLayout9.xml"/><Relationship Id="rId143" Type="http://schemas.openxmlformats.org/officeDocument/2006/relationships/slideLayout" Target="../slideLayouts/slideLayout143.xml"/><Relationship Id="rId142" Type="http://schemas.openxmlformats.org/officeDocument/2006/relationships/slideLayout" Target="../slideLayouts/slideLayout142.xml"/><Relationship Id="rId141" Type="http://schemas.openxmlformats.org/officeDocument/2006/relationships/slideLayout" Target="../slideLayouts/slideLayout141.xml"/><Relationship Id="rId140" Type="http://schemas.openxmlformats.org/officeDocument/2006/relationships/slideLayout" Target="../slideLayouts/slideLayout140.xml"/><Relationship Id="rId5" Type="http://schemas.openxmlformats.org/officeDocument/2006/relationships/slideLayout" Target="../slideLayouts/slideLayout5.xml"/><Relationship Id="rId147" Type="http://schemas.openxmlformats.org/officeDocument/2006/relationships/slideLayout" Target="../slideLayouts/slideLayout147.xml"/><Relationship Id="rId6" Type="http://schemas.openxmlformats.org/officeDocument/2006/relationships/slideLayout" Target="../slideLayouts/slideLayout6.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145" Type="http://schemas.openxmlformats.org/officeDocument/2006/relationships/slideLayout" Target="../slideLayouts/slideLayout145.xml"/><Relationship Id="rId8" Type="http://schemas.openxmlformats.org/officeDocument/2006/relationships/slideLayout" Target="../slideLayouts/slideLayout8.xml"/><Relationship Id="rId144" Type="http://schemas.openxmlformats.org/officeDocument/2006/relationships/slideLayout" Target="../slideLayouts/slideLayout144.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139" Type="http://schemas.openxmlformats.org/officeDocument/2006/relationships/slideLayout" Target="../slideLayouts/slideLayout139.xml"/><Relationship Id="rId138" Type="http://schemas.openxmlformats.org/officeDocument/2006/relationships/slideLayout" Target="../slideLayouts/slideLayout138.xml"/><Relationship Id="rId137" Type="http://schemas.openxmlformats.org/officeDocument/2006/relationships/slideLayout" Target="../slideLayouts/slideLayout137.xml"/><Relationship Id="rId132" Type="http://schemas.openxmlformats.org/officeDocument/2006/relationships/slideLayout" Target="../slideLayouts/slideLayout132.xml"/><Relationship Id="rId131" Type="http://schemas.openxmlformats.org/officeDocument/2006/relationships/slideLayout" Target="../slideLayouts/slideLayout131.xml"/><Relationship Id="rId130" Type="http://schemas.openxmlformats.org/officeDocument/2006/relationships/slideLayout" Target="../slideLayouts/slideLayout130.xml"/><Relationship Id="rId136" Type="http://schemas.openxmlformats.org/officeDocument/2006/relationships/slideLayout" Target="../slideLayouts/slideLayout136.xml"/><Relationship Id="rId135" Type="http://schemas.openxmlformats.org/officeDocument/2006/relationships/slideLayout" Target="../slideLayouts/slideLayout135.xml"/><Relationship Id="rId134" Type="http://schemas.openxmlformats.org/officeDocument/2006/relationships/slideLayout" Target="../slideLayouts/slideLayout134.xml"/><Relationship Id="rId133" Type="http://schemas.openxmlformats.org/officeDocument/2006/relationships/slideLayout" Target="../slideLayouts/slideLayout133.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6" Type="http://schemas.openxmlformats.org/officeDocument/2006/relationships/slideLayout" Target="../slideLayouts/slideLayout66.xml"/><Relationship Id="rId172" Type="http://schemas.openxmlformats.org/officeDocument/2006/relationships/slideLayout" Target="../slideLayouts/slideLayout172.xml"/><Relationship Id="rId65" Type="http://schemas.openxmlformats.org/officeDocument/2006/relationships/slideLayout" Target="../slideLayouts/slideLayout65.xml"/><Relationship Id="rId171" Type="http://schemas.openxmlformats.org/officeDocument/2006/relationships/slideLayout" Target="../slideLayouts/slideLayout171.xml"/><Relationship Id="rId68" Type="http://schemas.openxmlformats.org/officeDocument/2006/relationships/slideLayout" Target="../slideLayouts/slideLayout68.xml"/><Relationship Id="rId170" Type="http://schemas.openxmlformats.org/officeDocument/2006/relationships/slideLayout" Target="../slideLayouts/slideLayout170.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165" Type="http://schemas.openxmlformats.org/officeDocument/2006/relationships/slideLayout" Target="../slideLayouts/slideLayout165.xml"/><Relationship Id="rId69" Type="http://schemas.openxmlformats.org/officeDocument/2006/relationships/slideLayout" Target="../slideLayouts/slideLayout69.xml"/><Relationship Id="rId164" Type="http://schemas.openxmlformats.org/officeDocument/2006/relationships/slideLayout" Target="../slideLayouts/slideLayout164.xml"/><Relationship Id="rId163" Type="http://schemas.openxmlformats.org/officeDocument/2006/relationships/slideLayout" Target="../slideLayouts/slideLayout163.xml"/><Relationship Id="rId162" Type="http://schemas.openxmlformats.org/officeDocument/2006/relationships/slideLayout" Target="../slideLayouts/slideLayout162.xml"/><Relationship Id="rId169" Type="http://schemas.openxmlformats.org/officeDocument/2006/relationships/slideLayout" Target="../slideLayouts/slideLayout169.xml"/><Relationship Id="rId168" Type="http://schemas.openxmlformats.org/officeDocument/2006/relationships/slideLayout" Target="../slideLayouts/slideLayout168.xml"/><Relationship Id="rId167" Type="http://schemas.openxmlformats.org/officeDocument/2006/relationships/slideLayout" Target="../slideLayouts/slideLayout167.xml"/><Relationship Id="rId166" Type="http://schemas.openxmlformats.org/officeDocument/2006/relationships/slideLayout" Target="../slideLayouts/slideLayout166.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5" Type="http://schemas.openxmlformats.org/officeDocument/2006/relationships/slideLayout" Target="../slideLayouts/slideLayout55.xml"/><Relationship Id="rId161" Type="http://schemas.openxmlformats.org/officeDocument/2006/relationships/slideLayout" Target="../slideLayouts/slideLayout161.xml"/><Relationship Id="rId54" Type="http://schemas.openxmlformats.org/officeDocument/2006/relationships/slideLayout" Target="../slideLayouts/slideLayout54.xml"/><Relationship Id="rId160" Type="http://schemas.openxmlformats.org/officeDocument/2006/relationships/slideLayout" Target="../slideLayouts/slideLayout160.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159" Type="http://schemas.openxmlformats.org/officeDocument/2006/relationships/slideLayout" Target="../slideLayouts/slideLayout159.xml"/><Relationship Id="rId59" Type="http://schemas.openxmlformats.org/officeDocument/2006/relationships/slideLayout" Target="../slideLayouts/slideLayout59.xml"/><Relationship Id="rId154" Type="http://schemas.openxmlformats.org/officeDocument/2006/relationships/slideLayout" Target="../slideLayouts/slideLayout154.xml"/><Relationship Id="rId58" Type="http://schemas.openxmlformats.org/officeDocument/2006/relationships/slideLayout" Target="../slideLayouts/slideLayout58.xml"/><Relationship Id="rId153" Type="http://schemas.openxmlformats.org/officeDocument/2006/relationships/slideLayout" Target="../slideLayouts/slideLayout153.xml"/><Relationship Id="rId152" Type="http://schemas.openxmlformats.org/officeDocument/2006/relationships/slideLayout" Target="../slideLayouts/slideLayout152.xml"/><Relationship Id="rId151" Type="http://schemas.openxmlformats.org/officeDocument/2006/relationships/slideLayout" Target="../slideLayouts/slideLayout151.xml"/><Relationship Id="rId158" Type="http://schemas.openxmlformats.org/officeDocument/2006/relationships/slideLayout" Target="../slideLayouts/slideLayout158.xml"/><Relationship Id="rId157" Type="http://schemas.openxmlformats.org/officeDocument/2006/relationships/slideLayout" Target="../slideLayouts/slideLayout157.xml"/><Relationship Id="rId156" Type="http://schemas.openxmlformats.org/officeDocument/2006/relationships/slideLayout" Target="../slideLayouts/slideLayout156.xml"/><Relationship Id="rId155"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230.xml"/><Relationship Id="rId42" Type="http://schemas.openxmlformats.org/officeDocument/2006/relationships/slideLayout" Target="../slideLayouts/slideLayout232.xml"/><Relationship Id="rId41" Type="http://schemas.openxmlformats.org/officeDocument/2006/relationships/slideLayout" Target="../slideLayouts/slideLayout231.xml"/><Relationship Id="rId44" Type="http://schemas.openxmlformats.org/officeDocument/2006/relationships/slideLayout" Target="../slideLayouts/slideLayout234.xml"/><Relationship Id="rId43" Type="http://schemas.openxmlformats.org/officeDocument/2006/relationships/slideLayout" Target="../slideLayouts/slideLayout233.xml"/><Relationship Id="rId46" Type="http://schemas.openxmlformats.org/officeDocument/2006/relationships/slideLayout" Target="../slideLayouts/slideLayout236.xml"/><Relationship Id="rId45" Type="http://schemas.openxmlformats.org/officeDocument/2006/relationships/slideLayout" Target="../slideLayouts/slideLayout235.xml"/><Relationship Id="rId48" Type="http://schemas.openxmlformats.org/officeDocument/2006/relationships/slideLayout" Target="../slideLayouts/slideLayout238.xml"/><Relationship Id="rId47" Type="http://schemas.openxmlformats.org/officeDocument/2006/relationships/slideLayout" Target="../slideLayouts/slideLayout237.xml"/><Relationship Id="rId49" Type="http://schemas.openxmlformats.org/officeDocument/2006/relationships/theme" Target="../theme/theme3.xml"/><Relationship Id="rId31" Type="http://schemas.openxmlformats.org/officeDocument/2006/relationships/slideLayout" Target="../slideLayouts/slideLayout221.xml"/><Relationship Id="rId30" Type="http://schemas.openxmlformats.org/officeDocument/2006/relationships/slideLayout" Target="../slideLayouts/slideLayout220.xml"/><Relationship Id="rId33" Type="http://schemas.openxmlformats.org/officeDocument/2006/relationships/slideLayout" Target="../slideLayouts/slideLayout223.xml"/><Relationship Id="rId32" Type="http://schemas.openxmlformats.org/officeDocument/2006/relationships/slideLayout" Target="../slideLayouts/slideLayout222.xml"/><Relationship Id="rId35" Type="http://schemas.openxmlformats.org/officeDocument/2006/relationships/slideLayout" Target="../slideLayouts/slideLayout225.xml"/><Relationship Id="rId34" Type="http://schemas.openxmlformats.org/officeDocument/2006/relationships/slideLayout" Target="../slideLayouts/slideLayout224.xml"/><Relationship Id="rId37" Type="http://schemas.openxmlformats.org/officeDocument/2006/relationships/slideLayout" Target="../slideLayouts/slideLayout227.xml"/><Relationship Id="rId36" Type="http://schemas.openxmlformats.org/officeDocument/2006/relationships/slideLayout" Target="../slideLayouts/slideLayout226.xml"/><Relationship Id="rId39" Type="http://schemas.openxmlformats.org/officeDocument/2006/relationships/slideLayout" Target="../slideLayouts/slideLayout229.xml"/><Relationship Id="rId38" Type="http://schemas.openxmlformats.org/officeDocument/2006/relationships/slideLayout" Target="../slideLayouts/slideLayout228.xml"/><Relationship Id="rId20" Type="http://schemas.openxmlformats.org/officeDocument/2006/relationships/slideLayout" Target="../slideLayouts/slideLayout210.xml"/><Relationship Id="rId22" Type="http://schemas.openxmlformats.org/officeDocument/2006/relationships/slideLayout" Target="../slideLayouts/slideLayout212.xml"/><Relationship Id="rId21" Type="http://schemas.openxmlformats.org/officeDocument/2006/relationships/slideLayout" Target="../slideLayouts/slideLayout211.xml"/><Relationship Id="rId24" Type="http://schemas.openxmlformats.org/officeDocument/2006/relationships/slideLayout" Target="../slideLayouts/slideLayout214.xml"/><Relationship Id="rId23" Type="http://schemas.openxmlformats.org/officeDocument/2006/relationships/slideLayout" Target="../slideLayouts/slideLayout213.xml"/><Relationship Id="rId26" Type="http://schemas.openxmlformats.org/officeDocument/2006/relationships/slideLayout" Target="../slideLayouts/slideLayout216.xml"/><Relationship Id="rId25" Type="http://schemas.openxmlformats.org/officeDocument/2006/relationships/slideLayout" Target="../slideLayouts/slideLayout215.xml"/><Relationship Id="rId28" Type="http://schemas.openxmlformats.org/officeDocument/2006/relationships/slideLayout" Target="../slideLayouts/slideLayout218.xml"/><Relationship Id="rId27" Type="http://schemas.openxmlformats.org/officeDocument/2006/relationships/slideLayout" Target="../slideLayouts/slideLayout217.xml"/><Relationship Id="rId29" Type="http://schemas.openxmlformats.org/officeDocument/2006/relationships/slideLayout" Target="../slideLayouts/slideLayout219.xml"/><Relationship Id="rId11" Type="http://schemas.openxmlformats.org/officeDocument/2006/relationships/slideLayout" Target="../slideLayouts/slideLayout201.xml"/><Relationship Id="rId10" Type="http://schemas.openxmlformats.org/officeDocument/2006/relationships/slideLayout" Target="../slideLayouts/slideLayout200.xml"/><Relationship Id="rId13" Type="http://schemas.openxmlformats.org/officeDocument/2006/relationships/slideLayout" Target="../slideLayouts/slideLayout203.xml"/><Relationship Id="rId12" Type="http://schemas.openxmlformats.org/officeDocument/2006/relationships/slideLayout" Target="../slideLayouts/slideLayout202.xml"/><Relationship Id="rId15" Type="http://schemas.openxmlformats.org/officeDocument/2006/relationships/slideLayout" Target="../slideLayouts/slideLayout205.xml"/><Relationship Id="rId14" Type="http://schemas.openxmlformats.org/officeDocument/2006/relationships/slideLayout" Target="../slideLayouts/slideLayout204.xml"/><Relationship Id="rId17" Type="http://schemas.openxmlformats.org/officeDocument/2006/relationships/slideLayout" Target="../slideLayouts/slideLayout207.xml"/><Relationship Id="rId16" Type="http://schemas.openxmlformats.org/officeDocument/2006/relationships/slideLayout" Target="../slideLayouts/slideLayout206.xml"/><Relationship Id="rId19" Type="http://schemas.openxmlformats.org/officeDocument/2006/relationships/slideLayout" Target="../slideLayouts/slideLayout209.xml"/><Relationship Id="rId18" Type="http://schemas.openxmlformats.org/officeDocument/2006/relationships/slideLayout" Target="../slideLayouts/slideLayout208.xml"/><Relationship Id="rId1" Type="http://schemas.openxmlformats.org/officeDocument/2006/relationships/slideLayout" Target="../slideLayouts/slideLayout191.xml"/><Relationship Id="rId2" Type="http://schemas.openxmlformats.org/officeDocument/2006/relationships/slideLayout" Target="../slideLayouts/slideLayout192.xml"/><Relationship Id="rId3" Type="http://schemas.openxmlformats.org/officeDocument/2006/relationships/slideLayout" Target="../slideLayouts/slideLayout193.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5" Type="http://schemas.openxmlformats.org/officeDocument/2006/relationships/slideLayout" Target="../slideLayouts/slideLayout195.xml"/><Relationship Id="rId6" Type="http://schemas.openxmlformats.org/officeDocument/2006/relationships/slideLayout" Target="../slideLayouts/slideLayout196.xml"/><Relationship Id="rId7" Type="http://schemas.openxmlformats.org/officeDocument/2006/relationships/slideLayout" Target="../slideLayouts/slideLayout197.xml"/><Relationship Id="rId8" Type="http://schemas.openxmlformats.org/officeDocument/2006/relationships/slideLayout" Target="../slideLayouts/slideLayout198.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278.xml"/><Relationship Id="rId190" Type="http://schemas.openxmlformats.org/officeDocument/2006/relationships/slideLayout" Target="../slideLayouts/slideLayout428.xml"/><Relationship Id="rId42" Type="http://schemas.openxmlformats.org/officeDocument/2006/relationships/slideLayout" Target="../slideLayouts/slideLayout280.xml"/><Relationship Id="rId41" Type="http://schemas.openxmlformats.org/officeDocument/2006/relationships/slideLayout" Target="../slideLayouts/slideLayout279.xml"/><Relationship Id="rId44" Type="http://schemas.openxmlformats.org/officeDocument/2006/relationships/slideLayout" Target="../slideLayouts/slideLayout282.xml"/><Relationship Id="rId43" Type="http://schemas.openxmlformats.org/officeDocument/2006/relationships/slideLayout" Target="../slideLayouts/slideLayout281.xml"/><Relationship Id="rId46" Type="http://schemas.openxmlformats.org/officeDocument/2006/relationships/slideLayout" Target="../slideLayouts/slideLayout284.xml"/><Relationship Id="rId45" Type="http://schemas.openxmlformats.org/officeDocument/2006/relationships/slideLayout" Target="../slideLayouts/slideLayout283.xml"/><Relationship Id="rId191" Type="http://schemas.openxmlformats.org/officeDocument/2006/relationships/theme" Target="../theme/theme4.xml"/><Relationship Id="rId107" Type="http://schemas.openxmlformats.org/officeDocument/2006/relationships/slideLayout" Target="../slideLayouts/slideLayout345.xml"/><Relationship Id="rId106" Type="http://schemas.openxmlformats.org/officeDocument/2006/relationships/slideLayout" Target="../slideLayouts/slideLayout344.xml"/><Relationship Id="rId105" Type="http://schemas.openxmlformats.org/officeDocument/2006/relationships/slideLayout" Target="../slideLayouts/slideLayout343.xml"/><Relationship Id="rId104" Type="http://schemas.openxmlformats.org/officeDocument/2006/relationships/slideLayout" Target="../slideLayouts/slideLayout342.xml"/><Relationship Id="rId109" Type="http://schemas.openxmlformats.org/officeDocument/2006/relationships/slideLayout" Target="../slideLayouts/slideLayout347.xml"/><Relationship Id="rId108" Type="http://schemas.openxmlformats.org/officeDocument/2006/relationships/slideLayout" Target="../slideLayouts/slideLayout346.xml"/><Relationship Id="rId48" Type="http://schemas.openxmlformats.org/officeDocument/2006/relationships/slideLayout" Target="../slideLayouts/slideLayout286.xml"/><Relationship Id="rId187" Type="http://schemas.openxmlformats.org/officeDocument/2006/relationships/slideLayout" Target="../slideLayouts/slideLayout425.xml"/><Relationship Id="rId47" Type="http://schemas.openxmlformats.org/officeDocument/2006/relationships/slideLayout" Target="../slideLayouts/slideLayout285.xml"/><Relationship Id="rId186" Type="http://schemas.openxmlformats.org/officeDocument/2006/relationships/slideLayout" Target="../slideLayouts/slideLayout424.xml"/><Relationship Id="rId185" Type="http://schemas.openxmlformats.org/officeDocument/2006/relationships/slideLayout" Target="../slideLayouts/slideLayout423.xml"/><Relationship Id="rId49" Type="http://schemas.openxmlformats.org/officeDocument/2006/relationships/slideLayout" Target="../slideLayouts/slideLayout287.xml"/><Relationship Id="rId184" Type="http://schemas.openxmlformats.org/officeDocument/2006/relationships/slideLayout" Target="../slideLayouts/slideLayout422.xml"/><Relationship Id="rId103" Type="http://schemas.openxmlformats.org/officeDocument/2006/relationships/slideLayout" Target="../slideLayouts/slideLayout341.xml"/><Relationship Id="rId102" Type="http://schemas.openxmlformats.org/officeDocument/2006/relationships/slideLayout" Target="../slideLayouts/slideLayout340.xml"/><Relationship Id="rId101" Type="http://schemas.openxmlformats.org/officeDocument/2006/relationships/slideLayout" Target="../slideLayouts/slideLayout339.xml"/><Relationship Id="rId189" Type="http://schemas.openxmlformats.org/officeDocument/2006/relationships/slideLayout" Target="../slideLayouts/slideLayout427.xml"/><Relationship Id="rId100" Type="http://schemas.openxmlformats.org/officeDocument/2006/relationships/slideLayout" Target="../slideLayouts/slideLayout338.xml"/><Relationship Id="rId188" Type="http://schemas.openxmlformats.org/officeDocument/2006/relationships/slideLayout" Target="../slideLayouts/slideLayout426.xml"/><Relationship Id="rId31" Type="http://schemas.openxmlformats.org/officeDocument/2006/relationships/slideLayout" Target="../slideLayouts/slideLayout269.xml"/><Relationship Id="rId30" Type="http://schemas.openxmlformats.org/officeDocument/2006/relationships/slideLayout" Target="../slideLayouts/slideLayout268.xml"/><Relationship Id="rId33" Type="http://schemas.openxmlformats.org/officeDocument/2006/relationships/slideLayout" Target="../slideLayouts/slideLayout271.xml"/><Relationship Id="rId183" Type="http://schemas.openxmlformats.org/officeDocument/2006/relationships/slideLayout" Target="../slideLayouts/slideLayout421.xml"/><Relationship Id="rId32" Type="http://schemas.openxmlformats.org/officeDocument/2006/relationships/slideLayout" Target="../slideLayouts/slideLayout270.xml"/><Relationship Id="rId182" Type="http://schemas.openxmlformats.org/officeDocument/2006/relationships/slideLayout" Target="../slideLayouts/slideLayout420.xml"/><Relationship Id="rId35" Type="http://schemas.openxmlformats.org/officeDocument/2006/relationships/slideLayout" Target="../slideLayouts/slideLayout273.xml"/><Relationship Id="rId181" Type="http://schemas.openxmlformats.org/officeDocument/2006/relationships/slideLayout" Target="../slideLayouts/slideLayout419.xml"/><Relationship Id="rId34" Type="http://schemas.openxmlformats.org/officeDocument/2006/relationships/slideLayout" Target="../slideLayouts/slideLayout272.xml"/><Relationship Id="rId180" Type="http://schemas.openxmlformats.org/officeDocument/2006/relationships/slideLayout" Target="../slideLayouts/slideLayout418.xml"/><Relationship Id="rId37" Type="http://schemas.openxmlformats.org/officeDocument/2006/relationships/slideLayout" Target="../slideLayouts/slideLayout275.xml"/><Relationship Id="rId176" Type="http://schemas.openxmlformats.org/officeDocument/2006/relationships/slideLayout" Target="../slideLayouts/slideLayout414.xml"/><Relationship Id="rId36" Type="http://schemas.openxmlformats.org/officeDocument/2006/relationships/slideLayout" Target="../slideLayouts/slideLayout274.xml"/><Relationship Id="rId175" Type="http://schemas.openxmlformats.org/officeDocument/2006/relationships/slideLayout" Target="../slideLayouts/slideLayout413.xml"/><Relationship Id="rId39" Type="http://schemas.openxmlformats.org/officeDocument/2006/relationships/slideLayout" Target="../slideLayouts/slideLayout277.xml"/><Relationship Id="rId174" Type="http://schemas.openxmlformats.org/officeDocument/2006/relationships/slideLayout" Target="../slideLayouts/slideLayout412.xml"/><Relationship Id="rId38" Type="http://schemas.openxmlformats.org/officeDocument/2006/relationships/slideLayout" Target="../slideLayouts/slideLayout276.xml"/><Relationship Id="rId173" Type="http://schemas.openxmlformats.org/officeDocument/2006/relationships/slideLayout" Target="../slideLayouts/slideLayout411.xml"/><Relationship Id="rId179" Type="http://schemas.openxmlformats.org/officeDocument/2006/relationships/slideLayout" Target="../slideLayouts/slideLayout417.xml"/><Relationship Id="rId178" Type="http://schemas.openxmlformats.org/officeDocument/2006/relationships/slideLayout" Target="../slideLayouts/slideLayout416.xml"/><Relationship Id="rId177" Type="http://schemas.openxmlformats.org/officeDocument/2006/relationships/slideLayout" Target="../slideLayouts/slideLayout415.xml"/><Relationship Id="rId20" Type="http://schemas.openxmlformats.org/officeDocument/2006/relationships/slideLayout" Target="../slideLayouts/slideLayout258.xml"/><Relationship Id="rId22" Type="http://schemas.openxmlformats.org/officeDocument/2006/relationships/slideLayout" Target="../slideLayouts/slideLayout260.xml"/><Relationship Id="rId21" Type="http://schemas.openxmlformats.org/officeDocument/2006/relationships/slideLayout" Target="../slideLayouts/slideLayout259.xml"/><Relationship Id="rId24" Type="http://schemas.openxmlformats.org/officeDocument/2006/relationships/slideLayout" Target="../slideLayouts/slideLayout262.xml"/><Relationship Id="rId23" Type="http://schemas.openxmlformats.org/officeDocument/2006/relationships/slideLayout" Target="../slideLayouts/slideLayout261.xml"/><Relationship Id="rId129" Type="http://schemas.openxmlformats.org/officeDocument/2006/relationships/slideLayout" Target="../slideLayouts/slideLayout367.xml"/><Relationship Id="rId128" Type="http://schemas.openxmlformats.org/officeDocument/2006/relationships/slideLayout" Target="../slideLayouts/slideLayout366.xml"/><Relationship Id="rId127" Type="http://schemas.openxmlformats.org/officeDocument/2006/relationships/slideLayout" Target="../slideLayouts/slideLayout365.xml"/><Relationship Id="rId126" Type="http://schemas.openxmlformats.org/officeDocument/2006/relationships/slideLayout" Target="../slideLayouts/slideLayout364.xml"/><Relationship Id="rId26" Type="http://schemas.openxmlformats.org/officeDocument/2006/relationships/slideLayout" Target="../slideLayouts/slideLayout264.xml"/><Relationship Id="rId121" Type="http://schemas.openxmlformats.org/officeDocument/2006/relationships/slideLayout" Target="../slideLayouts/slideLayout359.xml"/><Relationship Id="rId25" Type="http://schemas.openxmlformats.org/officeDocument/2006/relationships/slideLayout" Target="../slideLayouts/slideLayout263.xml"/><Relationship Id="rId120" Type="http://schemas.openxmlformats.org/officeDocument/2006/relationships/slideLayout" Target="../slideLayouts/slideLayout358.xml"/><Relationship Id="rId28" Type="http://schemas.openxmlformats.org/officeDocument/2006/relationships/slideLayout" Target="../slideLayouts/slideLayout266.xml"/><Relationship Id="rId27" Type="http://schemas.openxmlformats.org/officeDocument/2006/relationships/slideLayout" Target="../slideLayouts/slideLayout265.xml"/><Relationship Id="rId125" Type="http://schemas.openxmlformats.org/officeDocument/2006/relationships/slideLayout" Target="../slideLayouts/slideLayout363.xml"/><Relationship Id="rId29" Type="http://schemas.openxmlformats.org/officeDocument/2006/relationships/slideLayout" Target="../slideLayouts/slideLayout267.xml"/><Relationship Id="rId124" Type="http://schemas.openxmlformats.org/officeDocument/2006/relationships/slideLayout" Target="../slideLayouts/slideLayout362.xml"/><Relationship Id="rId123" Type="http://schemas.openxmlformats.org/officeDocument/2006/relationships/slideLayout" Target="../slideLayouts/slideLayout361.xml"/><Relationship Id="rId122" Type="http://schemas.openxmlformats.org/officeDocument/2006/relationships/slideLayout" Target="../slideLayouts/slideLayout360.xml"/><Relationship Id="rId95" Type="http://schemas.openxmlformats.org/officeDocument/2006/relationships/slideLayout" Target="../slideLayouts/slideLayout333.xml"/><Relationship Id="rId94" Type="http://schemas.openxmlformats.org/officeDocument/2006/relationships/slideLayout" Target="../slideLayouts/slideLayout332.xml"/><Relationship Id="rId97" Type="http://schemas.openxmlformats.org/officeDocument/2006/relationships/slideLayout" Target="../slideLayouts/slideLayout335.xml"/><Relationship Id="rId96" Type="http://schemas.openxmlformats.org/officeDocument/2006/relationships/slideLayout" Target="../slideLayouts/slideLayout334.xml"/><Relationship Id="rId11" Type="http://schemas.openxmlformats.org/officeDocument/2006/relationships/slideLayout" Target="../slideLayouts/slideLayout249.xml"/><Relationship Id="rId99" Type="http://schemas.openxmlformats.org/officeDocument/2006/relationships/slideLayout" Target="../slideLayouts/slideLayout337.xml"/><Relationship Id="rId10" Type="http://schemas.openxmlformats.org/officeDocument/2006/relationships/slideLayout" Target="../slideLayouts/slideLayout248.xml"/><Relationship Id="rId98" Type="http://schemas.openxmlformats.org/officeDocument/2006/relationships/slideLayout" Target="../slideLayouts/slideLayout336.xml"/><Relationship Id="rId13" Type="http://schemas.openxmlformats.org/officeDocument/2006/relationships/slideLayout" Target="../slideLayouts/slideLayout251.xml"/><Relationship Id="rId12" Type="http://schemas.openxmlformats.org/officeDocument/2006/relationships/slideLayout" Target="../slideLayouts/slideLayout250.xml"/><Relationship Id="rId91" Type="http://schemas.openxmlformats.org/officeDocument/2006/relationships/slideLayout" Target="../slideLayouts/slideLayout329.xml"/><Relationship Id="rId90" Type="http://schemas.openxmlformats.org/officeDocument/2006/relationships/slideLayout" Target="../slideLayouts/slideLayout328.xml"/><Relationship Id="rId93" Type="http://schemas.openxmlformats.org/officeDocument/2006/relationships/slideLayout" Target="../slideLayouts/slideLayout331.xml"/><Relationship Id="rId92" Type="http://schemas.openxmlformats.org/officeDocument/2006/relationships/slideLayout" Target="../slideLayouts/slideLayout330.xml"/><Relationship Id="rId118" Type="http://schemas.openxmlformats.org/officeDocument/2006/relationships/slideLayout" Target="../slideLayouts/slideLayout356.xml"/><Relationship Id="rId117" Type="http://schemas.openxmlformats.org/officeDocument/2006/relationships/slideLayout" Target="../slideLayouts/slideLayout355.xml"/><Relationship Id="rId116" Type="http://schemas.openxmlformats.org/officeDocument/2006/relationships/slideLayout" Target="../slideLayouts/slideLayout354.xml"/><Relationship Id="rId115" Type="http://schemas.openxmlformats.org/officeDocument/2006/relationships/slideLayout" Target="../slideLayouts/slideLayout353.xml"/><Relationship Id="rId119" Type="http://schemas.openxmlformats.org/officeDocument/2006/relationships/slideLayout" Target="../slideLayouts/slideLayout357.xml"/><Relationship Id="rId15" Type="http://schemas.openxmlformats.org/officeDocument/2006/relationships/slideLayout" Target="../slideLayouts/slideLayout253.xml"/><Relationship Id="rId110" Type="http://schemas.openxmlformats.org/officeDocument/2006/relationships/slideLayout" Target="../slideLayouts/slideLayout348.xml"/><Relationship Id="rId14" Type="http://schemas.openxmlformats.org/officeDocument/2006/relationships/slideLayout" Target="../slideLayouts/slideLayout252.xml"/><Relationship Id="rId17" Type="http://schemas.openxmlformats.org/officeDocument/2006/relationships/slideLayout" Target="../slideLayouts/slideLayout255.xml"/><Relationship Id="rId16" Type="http://schemas.openxmlformats.org/officeDocument/2006/relationships/slideLayout" Target="../slideLayouts/slideLayout254.xml"/><Relationship Id="rId19" Type="http://schemas.openxmlformats.org/officeDocument/2006/relationships/slideLayout" Target="../slideLayouts/slideLayout257.xml"/><Relationship Id="rId114" Type="http://schemas.openxmlformats.org/officeDocument/2006/relationships/slideLayout" Target="../slideLayouts/slideLayout352.xml"/><Relationship Id="rId18" Type="http://schemas.openxmlformats.org/officeDocument/2006/relationships/slideLayout" Target="../slideLayouts/slideLayout256.xml"/><Relationship Id="rId113" Type="http://schemas.openxmlformats.org/officeDocument/2006/relationships/slideLayout" Target="../slideLayouts/slideLayout351.xml"/><Relationship Id="rId112" Type="http://schemas.openxmlformats.org/officeDocument/2006/relationships/slideLayout" Target="../slideLayouts/slideLayout350.xml"/><Relationship Id="rId111" Type="http://schemas.openxmlformats.org/officeDocument/2006/relationships/slideLayout" Target="../slideLayouts/slideLayout349.xml"/><Relationship Id="rId84" Type="http://schemas.openxmlformats.org/officeDocument/2006/relationships/slideLayout" Target="../slideLayouts/slideLayout322.xml"/><Relationship Id="rId83" Type="http://schemas.openxmlformats.org/officeDocument/2006/relationships/slideLayout" Target="../slideLayouts/slideLayout321.xml"/><Relationship Id="rId86" Type="http://schemas.openxmlformats.org/officeDocument/2006/relationships/slideLayout" Target="../slideLayouts/slideLayout324.xml"/><Relationship Id="rId85" Type="http://schemas.openxmlformats.org/officeDocument/2006/relationships/slideLayout" Target="../slideLayouts/slideLayout323.xml"/><Relationship Id="rId88" Type="http://schemas.openxmlformats.org/officeDocument/2006/relationships/slideLayout" Target="../slideLayouts/slideLayout326.xml"/><Relationship Id="rId150" Type="http://schemas.openxmlformats.org/officeDocument/2006/relationships/slideLayout" Target="../slideLayouts/slideLayout388.xml"/><Relationship Id="rId87" Type="http://schemas.openxmlformats.org/officeDocument/2006/relationships/slideLayout" Target="../slideLayouts/slideLayout325.xml"/><Relationship Id="rId89" Type="http://schemas.openxmlformats.org/officeDocument/2006/relationships/slideLayout" Target="../slideLayouts/slideLayout327.xml"/><Relationship Id="rId80" Type="http://schemas.openxmlformats.org/officeDocument/2006/relationships/slideLayout" Target="../slideLayouts/slideLayout318.xml"/><Relationship Id="rId82" Type="http://schemas.openxmlformats.org/officeDocument/2006/relationships/slideLayout" Target="../slideLayouts/slideLayout320.xml"/><Relationship Id="rId81" Type="http://schemas.openxmlformats.org/officeDocument/2006/relationships/slideLayout" Target="../slideLayouts/slideLayout319.xml"/><Relationship Id="rId1" Type="http://schemas.openxmlformats.org/officeDocument/2006/relationships/slideLayout" Target="../slideLayouts/slideLayout239.xml"/><Relationship Id="rId2" Type="http://schemas.openxmlformats.org/officeDocument/2006/relationships/slideLayout" Target="../slideLayouts/slideLayout240.xml"/><Relationship Id="rId3" Type="http://schemas.openxmlformats.org/officeDocument/2006/relationships/slideLayout" Target="../slideLayouts/slideLayout241.xml"/><Relationship Id="rId149" Type="http://schemas.openxmlformats.org/officeDocument/2006/relationships/slideLayout" Target="../slideLayouts/slideLayout387.xml"/><Relationship Id="rId4" Type="http://schemas.openxmlformats.org/officeDocument/2006/relationships/slideLayout" Target="../slideLayouts/slideLayout242.xml"/><Relationship Id="rId148" Type="http://schemas.openxmlformats.org/officeDocument/2006/relationships/slideLayout" Target="../slideLayouts/slideLayout386.xml"/><Relationship Id="rId9" Type="http://schemas.openxmlformats.org/officeDocument/2006/relationships/slideLayout" Target="../slideLayouts/slideLayout247.xml"/><Relationship Id="rId143" Type="http://schemas.openxmlformats.org/officeDocument/2006/relationships/slideLayout" Target="../slideLayouts/slideLayout381.xml"/><Relationship Id="rId142" Type="http://schemas.openxmlformats.org/officeDocument/2006/relationships/slideLayout" Target="../slideLayouts/slideLayout380.xml"/><Relationship Id="rId141" Type="http://schemas.openxmlformats.org/officeDocument/2006/relationships/slideLayout" Target="../slideLayouts/slideLayout379.xml"/><Relationship Id="rId140" Type="http://schemas.openxmlformats.org/officeDocument/2006/relationships/slideLayout" Target="../slideLayouts/slideLayout378.xml"/><Relationship Id="rId5" Type="http://schemas.openxmlformats.org/officeDocument/2006/relationships/slideLayout" Target="../slideLayouts/slideLayout243.xml"/><Relationship Id="rId147" Type="http://schemas.openxmlformats.org/officeDocument/2006/relationships/slideLayout" Target="../slideLayouts/slideLayout385.xml"/><Relationship Id="rId6" Type="http://schemas.openxmlformats.org/officeDocument/2006/relationships/slideLayout" Target="../slideLayouts/slideLayout244.xml"/><Relationship Id="rId146" Type="http://schemas.openxmlformats.org/officeDocument/2006/relationships/slideLayout" Target="../slideLayouts/slideLayout384.xml"/><Relationship Id="rId7" Type="http://schemas.openxmlformats.org/officeDocument/2006/relationships/slideLayout" Target="../slideLayouts/slideLayout245.xml"/><Relationship Id="rId145" Type="http://schemas.openxmlformats.org/officeDocument/2006/relationships/slideLayout" Target="../slideLayouts/slideLayout383.xml"/><Relationship Id="rId8" Type="http://schemas.openxmlformats.org/officeDocument/2006/relationships/slideLayout" Target="../slideLayouts/slideLayout246.xml"/><Relationship Id="rId144" Type="http://schemas.openxmlformats.org/officeDocument/2006/relationships/slideLayout" Target="../slideLayouts/slideLayout382.xml"/><Relationship Id="rId73" Type="http://schemas.openxmlformats.org/officeDocument/2006/relationships/slideLayout" Target="../slideLayouts/slideLayout311.xml"/><Relationship Id="rId72" Type="http://schemas.openxmlformats.org/officeDocument/2006/relationships/slideLayout" Target="../slideLayouts/slideLayout310.xml"/><Relationship Id="rId75" Type="http://schemas.openxmlformats.org/officeDocument/2006/relationships/slideLayout" Target="../slideLayouts/slideLayout313.xml"/><Relationship Id="rId74" Type="http://schemas.openxmlformats.org/officeDocument/2006/relationships/slideLayout" Target="../slideLayouts/slideLayout312.xml"/><Relationship Id="rId77" Type="http://schemas.openxmlformats.org/officeDocument/2006/relationships/slideLayout" Target="../slideLayouts/slideLayout315.xml"/><Relationship Id="rId76" Type="http://schemas.openxmlformats.org/officeDocument/2006/relationships/slideLayout" Target="../slideLayouts/slideLayout314.xml"/><Relationship Id="rId79" Type="http://schemas.openxmlformats.org/officeDocument/2006/relationships/slideLayout" Target="../slideLayouts/slideLayout317.xml"/><Relationship Id="rId78" Type="http://schemas.openxmlformats.org/officeDocument/2006/relationships/slideLayout" Target="../slideLayouts/slideLayout316.xml"/><Relationship Id="rId71" Type="http://schemas.openxmlformats.org/officeDocument/2006/relationships/slideLayout" Target="../slideLayouts/slideLayout309.xml"/><Relationship Id="rId70" Type="http://schemas.openxmlformats.org/officeDocument/2006/relationships/slideLayout" Target="../slideLayouts/slideLayout308.xml"/><Relationship Id="rId139" Type="http://schemas.openxmlformats.org/officeDocument/2006/relationships/slideLayout" Target="../slideLayouts/slideLayout377.xml"/><Relationship Id="rId138" Type="http://schemas.openxmlformats.org/officeDocument/2006/relationships/slideLayout" Target="../slideLayouts/slideLayout376.xml"/><Relationship Id="rId137" Type="http://schemas.openxmlformats.org/officeDocument/2006/relationships/slideLayout" Target="../slideLayouts/slideLayout375.xml"/><Relationship Id="rId132" Type="http://schemas.openxmlformats.org/officeDocument/2006/relationships/slideLayout" Target="../slideLayouts/slideLayout370.xml"/><Relationship Id="rId131" Type="http://schemas.openxmlformats.org/officeDocument/2006/relationships/slideLayout" Target="../slideLayouts/slideLayout369.xml"/><Relationship Id="rId130" Type="http://schemas.openxmlformats.org/officeDocument/2006/relationships/slideLayout" Target="../slideLayouts/slideLayout368.xml"/><Relationship Id="rId136" Type="http://schemas.openxmlformats.org/officeDocument/2006/relationships/slideLayout" Target="../slideLayouts/slideLayout374.xml"/><Relationship Id="rId135" Type="http://schemas.openxmlformats.org/officeDocument/2006/relationships/slideLayout" Target="../slideLayouts/slideLayout373.xml"/><Relationship Id="rId134" Type="http://schemas.openxmlformats.org/officeDocument/2006/relationships/slideLayout" Target="../slideLayouts/slideLayout372.xml"/><Relationship Id="rId133" Type="http://schemas.openxmlformats.org/officeDocument/2006/relationships/slideLayout" Target="../slideLayouts/slideLayout371.xml"/><Relationship Id="rId62" Type="http://schemas.openxmlformats.org/officeDocument/2006/relationships/slideLayout" Target="../slideLayouts/slideLayout300.xml"/><Relationship Id="rId61" Type="http://schemas.openxmlformats.org/officeDocument/2006/relationships/slideLayout" Target="../slideLayouts/slideLayout299.xml"/><Relationship Id="rId64" Type="http://schemas.openxmlformats.org/officeDocument/2006/relationships/slideLayout" Target="../slideLayouts/slideLayout302.xml"/><Relationship Id="rId63" Type="http://schemas.openxmlformats.org/officeDocument/2006/relationships/slideLayout" Target="../slideLayouts/slideLayout301.xml"/><Relationship Id="rId66" Type="http://schemas.openxmlformats.org/officeDocument/2006/relationships/slideLayout" Target="../slideLayouts/slideLayout304.xml"/><Relationship Id="rId172" Type="http://schemas.openxmlformats.org/officeDocument/2006/relationships/slideLayout" Target="../slideLayouts/slideLayout410.xml"/><Relationship Id="rId65" Type="http://schemas.openxmlformats.org/officeDocument/2006/relationships/slideLayout" Target="../slideLayouts/slideLayout303.xml"/><Relationship Id="rId171" Type="http://schemas.openxmlformats.org/officeDocument/2006/relationships/slideLayout" Target="../slideLayouts/slideLayout409.xml"/><Relationship Id="rId68" Type="http://schemas.openxmlformats.org/officeDocument/2006/relationships/slideLayout" Target="../slideLayouts/slideLayout306.xml"/><Relationship Id="rId170" Type="http://schemas.openxmlformats.org/officeDocument/2006/relationships/slideLayout" Target="../slideLayouts/slideLayout408.xml"/><Relationship Id="rId67" Type="http://schemas.openxmlformats.org/officeDocument/2006/relationships/slideLayout" Target="../slideLayouts/slideLayout305.xml"/><Relationship Id="rId60" Type="http://schemas.openxmlformats.org/officeDocument/2006/relationships/slideLayout" Target="../slideLayouts/slideLayout298.xml"/><Relationship Id="rId165" Type="http://schemas.openxmlformats.org/officeDocument/2006/relationships/slideLayout" Target="../slideLayouts/slideLayout403.xml"/><Relationship Id="rId69" Type="http://schemas.openxmlformats.org/officeDocument/2006/relationships/slideLayout" Target="../slideLayouts/slideLayout307.xml"/><Relationship Id="rId164" Type="http://schemas.openxmlformats.org/officeDocument/2006/relationships/slideLayout" Target="../slideLayouts/slideLayout402.xml"/><Relationship Id="rId163" Type="http://schemas.openxmlformats.org/officeDocument/2006/relationships/slideLayout" Target="../slideLayouts/slideLayout401.xml"/><Relationship Id="rId162" Type="http://schemas.openxmlformats.org/officeDocument/2006/relationships/slideLayout" Target="../slideLayouts/slideLayout400.xml"/><Relationship Id="rId169" Type="http://schemas.openxmlformats.org/officeDocument/2006/relationships/slideLayout" Target="../slideLayouts/slideLayout407.xml"/><Relationship Id="rId168" Type="http://schemas.openxmlformats.org/officeDocument/2006/relationships/slideLayout" Target="../slideLayouts/slideLayout406.xml"/><Relationship Id="rId167" Type="http://schemas.openxmlformats.org/officeDocument/2006/relationships/slideLayout" Target="../slideLayouts/slideLayout405.xml"/><Relationship Id="rId166" Type="http://schemas.openxmlformats.org/officeDocument/2006/relationships/slideLayout" Target="../slideLayouts/slideLayout404.xml"/><Relationship Id="rId51" Type="http://schemas.openxmlformats.org/officeDocument/2006/relationships/slideLayout" Target="../slideLayouts/slideLayout289.xml"/><Relationship Id="rId50" Type="http://schemas.openxmlformats.org/officeDocument/2006/relationships/slideLayout" Target="../slideLayouts/slideLayout288.xml"/><Relationship Id="rId53" Type="http://schemas.openxmlformats.org/officeDocument/2006/relationships/slideLayout" Target="../slideLayouts/slideLayout291.xml"/><Relationship Id="rId52" Type="http://schemas.openxmlformats.org/officeDocument/2006/relationships/slideLayout" Target="../slideLayouts/slideLayout290.xml"/><Relationship Id="rId55" Type="http://schemas.openxmlformats.org/officeDocument/2006/relationships/slideLayout" Target="../slideLayouts/slideLayout293.xml"/><Relationship Id="rId161" Type="http://schemas.openxmlformats.org/officeDocument/2006/relationships/slideLayout" Target="../slideLayouts/slideLayout399.xml"/><Relationship Id="rId54" Type="http://schemas.openxmlformats.org/officeDocument/2006/relationships/slideLayout" Target="../slideLayouts/slideLayout292.xml"/><Relationship Id="rId160" Type="http://schemas.openxmlformats.org/officeDocument/2006/relationships/slideLayout" Target="../slideLayouts/slideLayout398.xml"/><Relationship Id="rId57" Type="http://schemas.openxmlformats.org/officeDocument/2006/relationships/slideLayout" Target="../slideLayouts/slideLayout295.xml"/><Relationship Id="rId56" Type="http://schemas.openxmlformats.org/officeDocument/2006/relationships/slideLayout" Target="../slideLayouts/slideLayout294.xml"/><Relationship Id="rId159" Type="http://schemas.openxmlformats.org/officeDocument/2006/relationships/slideLayout" Target="../slideLayouts/slideLayout397.xml"/><Relationship Id="rId59" Type="http://schemas.openxmlformats.org/officeDocument/2006/relationships/slideLayout" Target="../slideLayouts/slideLayout297.xml"/><Relationship Id="rId154" Type="http://schemas.openxmlformats.org/officeDocument/2006/relationships/slideLayout" Target="../slideLayouts/slideLayout392.xml"/><Relationship Id="rId58" Type="http://schemas.openxmlformats.org/officeDocument/2006/relationships/slideLayout" Target="../slideLayouts/slideLayout296.xml"/><Relationship Id="rId153" Type="http://schemas.openxmlformats.org/officeDocument/2006/relationships/slideLayout" Target="../slideLayouts/slideLayout391.xml"/><Relationship Id="rId152" Type="http://schemas.openxmlformats.org/officeDocument/2006/relationships/slideLayout" Target="../slideLayouts/slideLayout390.xml"/><Relationship Id="rId151" Type="http://schemas.openxmlformats.org/officeDocument/2006/relationships/slideLayout" Target="../slideLayouts/slideLayout389.xml"/><Relationship Id="rId158" Type="http://schemas.openxmlformats.org/officeDocument/2006/relationships/slideLayout" Target="../slideLayouts/slideLayout396.xml"/><Relationship Id="rId157" Type="http://schemas.openxmlformats.org/officeDocument/2006/relationships/slideLayout" Target="../slideLayouts/slideLayout395.xml"/><Relationship Id="rId156" Type="http://schemas.openxmlformats.org/officeDocument/2006/relationships/slideLayout" Target="../slideLayouts/slideLayout394.xml"/><Relationship Id="rId155" Type="http://schemas.openxmlformats.org/officeDocument/2006/relationships/slideLayout" Target="../slideLayouts/slideLayout39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76400" y="730250"/>
            <a:ext cx="21031200" cy="265112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Helvetica Neue"/>
              <a:buNone/>
              <a:defRPr b="0"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676400" y="3651250"/>
            <a:ext cx="21031200" cy="8702675"/>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9pPr>
          </a:lstStyle>
          <a:p/>
        </p:txBody>
      </p:sp>
      <p:sp>
        <p:nvSpPr>
          <p:cNvPr id="8" name="Google Shape;8;p1"/>
          <p:cNvSpPr txBox="1"/>
          <p:nvPr>
            <p:ph idx="10" type="dt"/>
          </p:nvPr>
        </p:nvSpPr>
        <p:spPr>
          <a:xfrm>
            <a:off x="1676400" y="12712700"/>
            <a:ext cx="5486400" cy="73025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450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1pPr>
            <a:lvl2pPr lvl="1" marR="0" rtl="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2pPr>
            <a:lvl3pPr lvl="2" marR="0" rtl="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3pPr>
            <a:lvl4pPr lvl="3" marR="0" rtl="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4pPr>
            <a:lvl5pPr lvl="4" marR="0" rtl="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5pPr>
            <a:lvl6pPr lvl="5" marR="0" rtl="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6pPr>
            <a:lvl7pPr lvl="6" marR="0" rtl="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7pPr>
            <a:lvl8pPr lvl="7" marR="0" rtl="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8pPr>
            <a:lvl9pPr lvl="8" marR="0" rtl="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9pPr>
          </a:lstStyle>
          <a:p/>
        </p:txBody>
      </p:sp>
      <p:sp>
        <p:nvSpPr>
          <p:cNvPr id="9" name="Google Shape;9;p1"/>
          <p:cNvSpPr txBox="1"/>
          <p:nvPr>
            <p:ph idx="11" type="ftr"/>
          </p:nvPr>
        </p:nvSpPr>
        <p:spPr>
          <a:xfrm>
            <a:off x="8077200" y="12712700"/>
            <a:ext cx="8229600" cy="73025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450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1pPr>
            <a:lvl2pPr lvl="1" marR="0" rtl="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2pPr>
            <a:lvl3pPr lvl="2" marR="0" rtl="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3pPr>
            <a:lvl4pPr lvl="3" marR="0" rtl="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4pPr>
            <a:lvl5pPr lvl="4" marR="0" rtl="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5pPr>
            <a:lvl6pPr lvl="5" marR="0" rtl="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6pPr>
            <a:lvl7pPr lvl="6" marR="0" rtl="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7pPr>
            <a:lvl8pPr lvl="7" marR="0" rtl="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8pPr>
            <a:lvl9pPr lvl="8" marR="0" rtl="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9pPr>
          </a:lstStyle>
          <a:p/>
        </p:txBody>
      </p:sp>
      <p:sp>
        <p:nvSpPr>
          <p:cNvPr id="10" name="Google Shape;10;p1"/>
          <p:cNvSpPr txBox="1"/>
          <p:nvPr>
            <p:ph idx="12" type="sldNum"/>
          </p:nvPr>
        </p:nvSpPr>
        <p:spPr>
          <a:xfrm>
            <a:off x="17221200" y="12712700"/>
            <a:ext cx="5486400"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1pPr>
            <a:lvl2pPr indent="0" lvl="1" marL="0" marR="0" rtl="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2pPr>
            <a:lvl3pPr indent="0" lvl="2" marL="0" marR="0" rtl="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3pPr>
            <a:lvl4pPr indent="0" lvl="3" marL="0" marR="0" rtl="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4pPr>
            <a:lvl5pPr indent="0" lvl="4" marL="0" marR="0" rtl="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5pPr>
            <a:lvl6pPr indent="0" lvl="5" marL="0" marR="0" rtl="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6pPr>
            <a:lvl7pPr indent="0" lvl="6" marL="0" marR="0" rtl="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7pPr>
            <a:lvl8pPr indent="0" lvl="7" marL="0" marR="0" rtl="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8pPr>
            <a:lvl9pPr indent="0" lvl="8" marL="0" marR="0" rtl="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 id="2147483752" r:id="rId105"/>
    <p:sldLayoutId id="2147483753" r:id="rId106"/>
    <p:sldLayoutId id="2147483754" r:id="rId107"/>
    <p:sldLayoutId id="2147483755" r:id="rId108"/>
    <p:sldLayoutId id="2147483756" r:id="rId109"/>
    <p:sldLayoutId id="2147483757" r:id="rId110"/>
    <p:sldLayoutId id="2147483758" r:id="rId111"/>
    <p:sldLayoutId id="2147483759" r:id="rId112"/>
    <p:sldLayoutId id="2147483760" r:id="rId113"/>
    <p:sldLayoutId id="2147483761" r:id="rId114"/>
    <p:sldLayoutId id="2147483762" r:id="rId115"/>
    <p:sldLayoutId id="2147483763" r:id="rId116"/>
    <p:sldLayoutId id="2147483764" r:id="rId117"/>
    <p:sldLayoutId id="2147483765" r:id="rId118"/>
    <p:sldLayoutId id="2147483766" r:id="rId119"/>
    <p:sldLayoutId id="2147483767" r:id="rId120"/>
    <p:sldLayoutId id="2147483768" r:id="rId121"/>
    <p:sldLayoutId id="2147483769" r:id="rId122"/>
    <p:sldLayoutId id="2147483770" r:id="rId123"/>
    <p:sldLayoutId id="2147483771" r:id="rId124"/>
    <p:sldLayoutId id="2147483772" r:id="rId125"/>
    <p:sldLayoutId id="2147483773" r:id="rId126"/>
    <p:sldLayoutId id="2147483774" r:id="rId127"/>
    <p:sldLayoutId id="2147483775" r:id="rId128"/>
    <p:sldLayoutId id="2147483776" r:id="rId129"/>
    <p:sldLayoutId id="2147483777" r:id="rId130"/>
    <p:sldLayoutId id="2147483778" r:id="rId131"/>
    <p:sldLayoutId id="2147483779" r:id="rId132"/>
    <p:sldLayoutId id="2147483780" r:id="rId133"/>
    <p:sldLayoutId id="2147483781" r:id="rId134"/>
    <p:sldLayoutId id="2147483782" r:id="rId135"/>
    <p:sldLayoutId id="2147483783" r:id="rId136"/>
    <p:sldLayoutId id="2147483784" r:id="rId137"/>
    <p:sldLayoutId id="2147483785" r:id="rId138"/>
    <p:sldLayoutId id="2147483786" r:id="rId139"/>
    <p:sldLayoutId id="2147483787" r:id="rId140"/>
    <p:sldLayoutId id="2147483788" r:id="rId141"/>
    <p:sldLayoutId id="2147483789" r:id="rId142"/>
    <p:sldLayoutId id="2147483790" r:id="rId143"/>
    <p:sldLayoutId id="2147483791" r:id="rId144"/>
    <p:sldLayoutId id="2147483792" r:id="rId145"/>
    <p:sldLayoutId id="2147483793" r:id="rId146"/>
    <p:sldLayoutId id="2147483794" r:id="rId147"/>
    <p:sldLayoutId id="2147483795" r:id="rId148"/>
    <p:sldLayoutId id="2147483796" r:id="rId149"/>
    <p:sldLayoutId id="2147483797" r:id="rId150"/>
    <p:sldLayoutId id="2147483798" r:id="rId151"/>
    <p:sldLayoutId id="2147483799" r:id="rId152"/>
    <p:sldLayoutId id="2147483800" r:id="rId153"/>
    <p:sldLayoutId id="2147483801" r:id="rId154"/>
    <p:sldLayoutId id="2147483802" r:id="rId155"/>
    <p:sldLayoutId id="2147483803" r:id="rId156"/>
    <p:sldLayoutId id="2147483804" r:id="rId157"/>
    <p:sldLayoutId id="2147483805" r:id="rId158"/>
    <p:sldLayoutId id="2147483806" r:id="rId159"/>
    <p:sldLayoutId id="2147483807" r:id="rId160"/>
    <p:sldLayoutId id="2147483808" r:id="rId161"/>
    <p:sldLayoutId id="2147483809" r:id="rId162"/>
    <p:sldLayoutId id="2147483810" r:id="rId163"/>
    <p:sldLayoutId id="2147483811" r:id="rId164"/>
    <p:sldLayoutId id="2147483812" r:id="rId165"/>
    <p:sldLayoutId id="2147483813" r:id="rId166"/>
    <p:sldLayoutId id="2147483814" r:id="rId167"/>
    <p:sldLayoutId id="2147483815" r:id="rId168"/>
    <p:sldLayoutId id="2147483816" r:id="rId169"/>
    <p:sldLayoutId id="2147483817" r:id="rId170"/>
    <p:sldLayoutId id="2147483818" r:id="rId171"/>
    <p:sldLayoutId id="2147483819" r:id="rId172"/>
    <p:sldLayoutId id="2147483820" r:id="rId173"/>
    <p:sldLayoutId id="2147483821" r:id="rId174"/>
    <p:sldLayoutId id="2147483822" r:id="rId175"/>
    <p:sldLayoutId id="2147483823" r:id="rId176"/>
    <p:sldLayoutId id="2147483824" r:id="rId177"/>
    <p:sldLayoutId id="2147483825" r:id="rId178"/>
    <p:sldLayoutId id="2147483826" r:id="rId179"/>
    <p:sldLayoutId id="2147483827" r:id="rId180"/>
    <p:sldLayoutId id="2147483828" r:id="rId181"/>
    <p:sldLayoutId id="2147483829" r:id="rId182"/>
    <p:sldLayoutId id="2147483830" r:id="rId183"/>
    <p:sldLayoutId id="2147483831" r:id="rId184"/>
    <p:sldLayoutId id="2147483832" r:id="rId185"/>
    <p:sldLayoutId id="2147483833" r:id="rId186"/>
    <p:sldLayoutId id="2147483834" r:id="rId187"/>
    <p:sldLayoutId id="2147483835" r:id="rId188"/>
    <p:sldLayoutId id="2147483836" r:id="rId189"/>
    <p:sldLayoutId id="2147483837" r:id="rId19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320">
          <p15:clr>
            <a:srgbClr val="F26B43"/>
          </p15:clr>
        </p15:guide>
        <p15:guide id="2" pos="76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0" name="Shape 1600"/>
        <p:cNvGrpSpPr/>
        <p:nvPr/>
      </p:nvGrpSpPr>
      <p:grpSpPr>
        <a:xfrm>
          <a:off x="0" y="0"/>
          <a:ext cx="0" cy="0"/>
          <a:chOff x="0" y="0"/>
          <a:chExt cx="0" cy="0"/>
        </a:xfrm>
      </p:grpSpPr>
      <p:sp>
        <p:nvSpPr>
          <p:cNvPr id="1601" name="Google Shape;1601;p192"/>
          <p:cNvSpPr txBox="1"/>
          <p:nvPr>
            <p:ph type="title"/>
          </p:nvPr>
        </p:nvSpPr>
        <p:spPr>
          <a:xfrm>
            <a:off x="1676400" y="730250"/>
            <a:ext cx="21031200" cy="26511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4400"/>
              <a:buFont typeface="Helvetica Neue"/>
              <a:buNone/>
              <a:defRPr b="0"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02" name="Google Shape;1602;p192"/>
          <p:cNvSpPr txBox="1"/>
          <p:nvPr>
            <p:ph idx="1" type="body"/>
          </p:nvPr>
        </p:nvSpPr>
        <p:spPr>
          <a:xfrm>
            <a:off x="1676400" y="3651250"/>
            <a:ext cx="21031200" cy="8702700"/>
          </a:xfrm>
          <a:prstGeom prst="rect">
            <a:avLst/>
          </a:prstGeom>
          <a:noFill/>
          <a:ln>
            <a:noFill/>
          </a:ln>
        </p:spPr>
        <p:txBody>
          <a:bodyPr anchorCtr="0" anchor="t" bIns="45700" lIns="91425" spcFirstLastPara="1" rIns="91425" wrap="square" tIns="45700">
            <a:norm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9pPr>
          </a:lstStyle>
          <a:p/>
        </p:txBody>
      </p:sp>
      <p:sp>
        <p:nvSpPr>
          <p:cNvPr id="1603" name="Google Shape;1603;p192"/>
          <p:cNvSpPr txBox="1"/>
          <p:nvPr>
            <p:ph idx="10" type="dt"/>
          </p:nvPr>
        </p:nvSpPr>
        <p:spPr>
          <a:xfrm>
            <a:off x="1676400" y="12712700"/>
            <a:ext cx="5486400" cy="7302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450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1pPr>
            <a:lvl2pPr lvl="1"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2pPr>
            <a:lvl3pPr lvl="2"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3pPr>
            <a:lvl4pPr lvl="3"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4pPr>
            <a:lvl5pPr lvl="4"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5pPr>
            <a:lvl6pPr lvl="5"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6pPr>
            <a:lvl7pPr lvl="6"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7pPr>
            <a:lvl8pPr lvl="7"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8pPr>
            <a:lvl9pPr lvl="8"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9pPr>
          </a:lstStyle>
          <a:p/>
        </p:txBody>
      </p:sp>
      <p:sp>
        <p:nvSpPr>
          <p:cNvPr id="1604" name="Google Shape;1604;p192"/>
          <p:cNvSpPr txBox="1"/>
          <p:nvPr>
            <p:ph idx="11" type="ftr"/>
          </p:nvPr>
        </p:nvSpPr>
        <p:spPr>
          <a:xfrm>
            <a:off x="8077200" y="12712700"/>
            <a:ext cx="8229600" cy="730200"/>
          </a:xfrm>
          <a:prstGeom prst="rect">
            <a:avLst/>
          </a:prstGeom>
          <a:noFill/>
          <a:ln>
            <a:noFill/>
          </a:ln>
        </p:spPr>
        <p:txBody>
          <a:bodyPr anchorCtr="0" anchor="ctr" bIns="45700" lIns="91425" spcFirstLastPara="1" rIns="91425" wrap="square" tIns="45700">
            <a:noAutofit/>
          </a:bodyPr>
          <a:lstStyle>
            <a:lvl1pPr lvl="0" marR="0" algn="ctr">
              <a:lnSpc>
                <a:spcPct val="90000"/>
              </a:lnSpc>
              <a:spcBef>
                <a:spcPts val="450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1pPr>
            <a:lvl2pPr lvl="1"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2pPr>
            <a:lvl3pPr lvl="2"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3pPr>
            <a:lvl4pPr lvl="3"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4pPr>
            <a:lvl5pPr lvl="4"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5pPr>
            <a:lvl6pPr lvl="5"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6pPr>
            <a:lvl7pPr lvl="6"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7pPr>
            <a:lvl8pPr lvl="7"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8pPr>
            <a:lvl9pPr lvl="8"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9pPr>
          </a:lstStyle>
          <a:p/>
        </p:txBody>
      </p:sp>
      <p:sp>
        <p:nvSpPr>
          <p:cNvPr id="1605" name="Google Shape;1605;p192"/>
          <p:cNvSpPr txBox="1"/>
          <p:nvPr>
            <p:ph idx="12" type="sldNum"/>
          </p:nvPr>
        </p:nvSpPr>
        <p:spPr>
          <a:xfrm>
            <a:off x="17221200" y="12712700"/>
            <a:ext cx="5486400" cy="730200"/>
          </a:xfrm>
          <a:prstGeom prst="rect">
            <a:avLst/>
          </a:prstGeom>
          <a:noFill/>
          <a:ln>
            <a:noFill/>
          </a:ln>
        </p:spPr>
        <p:txBody>
          <a:bodyPr anchorCtr="0" anchor="ctr" bIns="45700" lIns="91425" spcFirstLastPara="1" rIns="91425" wrap="square" tIns="45700">
            <a:noAutofit/>
          </a:bodyPr>
          <a:lstStyle>
            <a:lvl1pPr indent="0" lvl="0" marL="0" marR="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1pPr>
            <a:lvl2pPr indent="0" lvl="1" marL="0" marR="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2pPr>
            <a:lvl3pPr indent="0" lvl="2" marL="0" marR="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3pPr>
            <a:lvl4pPr indent="0" lvl="3" marL="0" marR="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4pPr>
            <a:lvl5pPr indent="0" lvl="4" marL="0" marR="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5pPr>
            <a:lvl6pPr indent="0" lvl="5" marL="0" marR="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6pPr>
            <a:lvl7pPr indent="0" lvl="6" marL="0" marR="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7pPr>
            <a:lvl8pPr indent="0" lvl="7" marL="0" marR="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8pPr>
            <a:lvl9pPr indent="0" lvl="8" marL="0" marR="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 id="2147483872" r:id="rId35"/>
    <p:sldLayoutId id="2147483873" r:id="rId36"/>
    <p:sldLayoutId id="2147483874" r:id="rId37"/>
    <p:sldLayoutId id="2147483875" r:id="rId38"/>
    <p:sldLayoutId id="2147483876" r:id="rId39"/>
    <p:sldLayoutId id="2147483877" r:id="rId40"/>
    <p:sldLayoutId id="2147483878" r:id="rId41"/>
    <p:sldLayoutId id="2147483879" r:id="rId42"/>
    <p:sldLayoutId id="2147483880" r:id="rId43"/>
    <p:sldLayoutId id="2147483881" r:id="rId44"/>
    <p:sldLayoutId id="2147483882" r:id="rId45"/>
    <p:sldLayoutId id="2147483883" r:id="rId46"/>
    <p:sldLayoutId id="2147483884" r:id="rId47"/>
    <p:sldLayoutId id="2147483885" r:id="rId4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68" name="Shape 2668"/>
        <p:cNvGrpSpPr/>
        <p:nvPr/>
      </p:nvGrpSpPr>
      <p:grpSpPr>
        <a:xfrm>
          <a:off x="0" y="0"/>
          <a:ext cx="0" cy="0"/>
          <a:chOff x="0" y="0"/>
          <a:chExt cx="0" cy="0"/>
        </a:xfrm>
      </p:grpSpPr>
      <p:sp>
        <p:nvSpPr>
          <p:cNvPr id="2669" name="Google Shape;2669;p241"/>
          <p:cNvSpPr txBox="1"/>
          <p:nvPr>
            <p:ph type="title"/>
          </p:nvPr>
        </p:nvSpPr>
        <p:spPr>
          <a:xfrm>
            <a:off x="1676400" y="730250"/>
            <a:ext cx="21031200" cy="26511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4400"/>
              <a:buFont typeface="Helvetica Neue"/>
              <a:buNone/>
              <a:defRPr b="0"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70" name="Google Shape;2670;p241"/>
          <p:cNvSpPr txBox="1"/>
          <p:nvPr>
            <p:ph idx="1" type="body"/>
          </p:nvPr>
        </p:nvSpPr>
        <p:spPr>
          <a:xfrm>
            <a:off x="1676400" y="3651250"/>
            <a:ext cx="21031200" cy="8702700"/>
          </a:xfrm>
          <a:prstGeom prst="rect">
            <a:avLst/>
          </a:prstGeom>
          <a:noFill/>
          <a:ln>
            <a:noFill/>
          </a:ln>
        </p:spPr>
        <p:txBody>
          <a:bodyPr anchorCtr="0" anchor="t" bIns="45700" lIns="91425" spcFirstLastPara="1" rIns="91425" wrap="square" tIns="45700">
            <a:norm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9pPr>
          </a:lstStyle>
          <a:p/>
        </p:txBody>
      </p:sp>
      <p:sp>
        <p:nvSpPr>
          <p:cNvPr id="2671" name="Google Shape;2671;p241"/>
          <p:cNvSpPr txBox="1"/>
          <p:nvPr>
            <p:ph idx="10" type="dt"/>
          </p:nvPr>
        </p:nvSpPr>
        <p:spPr>
          <a:xfrm>
            <a:off x="1676400" y="12712700"/>
            <a:ext cx="5486400" cy="7302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450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1pPr>
            <a:lvl2pPr lvl="1"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2pPr>
            <a:lvl3pPr lvl="2"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3pPr>
            <a:lvl4pPr lvl="3"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4pPr>
            <a:lvl5pPr lvl="4"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5pPr>
            <a:lvl6pPr lvl="5"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6pPr>
            <a:lvl7pPr lvl="6"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7pPr>
            <a:lvl8pPr lvl="7"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8pPr>
            <a:lvl9pPr lvl="8"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9pPr>
          </a:lstStyle>
          <a:p/>
        </p:txBody>
      </p:sp>
      <p:sp>
        <p:nvSpPr>
          <p:cNvPr id="2672" name="Google Shape;2672;p241"/>
          <p:cNvSpPr txBox="1"/>
          <p:nvPr>
            <p:ph idx="11" type="ftr"/>
          </p:nvPr>
        </p:nvSpPr>
        <p:spPr>
          <a:xfrm>
            <a:off x="8077200" y="12712700"/>
            <a:ext cx="8229600" cy="730200"/>
          </a:xfrm>
          <a:prstGeom prst="rect">
            <a:avLst/>
          </a:prstGeom>
          <a:noFill/>
          <a:ln>
            <a:noFill/>
          </a:ln>
        </p:spPr>
        <p:txBody>
          <a:bodyPr anchorCtr="0" anchor="ctr" bIns="45700" lIns="91425" spcFirstLastPara="1" rIns="91425" wrap="square" tIns="45700">
            <a:noAutofit/>
          </a:bodyPr>
          <a:lstStyle>
            <a:lvl1pPr lvl="0" marR="0" algn="ctr">
              <a:lnSpc>
                <a:spcPct val="90000"/>
              </a:lnSpc>
              <a:spcBef>
                <a:spcPts val="450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1pPr>
            <a:lvl2pPr lvl="1"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2pPr>
            <a:lvl3pPr lvl="2"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3pPr>
            <a:lvl4pPr lvl="3"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4pPr>
            <a:lvl5pPr lvl="4"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5pPr>
            <a:lvl6pPr lvl="5"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6pPr>
            <a:lvl7pPr lvl="6"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7pPr>
            <a:lvl8pPr lvl="7"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8pPr>
            <a:lvl9pPr lvl="8" marR="0" algn="l">
              <a:lnSpc>
                <a:spcPct val="90000"/>
              </a:lnSpc>
              <a:spcBef>
                <a:spcPts val="4500"/>
              </a:spcBef>
              <a:spcAft>
                <a:spcPts val="0"/>
              </a:spcAft>
              <a:buClr>
                <a:srgbClr val="000000"/>
              </a:buClr>
              <a:buSzPts val="4800"/>
              <a:buFont typeface="Helvetica Neue"/>
              <a:buNone/>
              <a:defRPr b="0" i="0" sz="4800" u="none" cap="none" strike="noStrike">
                <a:solidFill>
                  <a:srgbClr val="000000"/>
                </a:solidFill>
                <a:latin typeface="Helvetica Neue"/>
                <a:ea typeface="Helvetica Neue"/>
                <a:cs typeface="Helvetica Neue"/>
                <a:sym typeface="Helvetica Neue"/>
              </a:defRPr>
            </a:lvl9pPr>
          </a:lstStyle>
          <a:p/>
        </p:txBody>
      </p:sp>
      <p:sp>
        <p:nvSpPr>
          <p:cNvPr id="2673" name="Google Shape;2673;p241"/>
          <p:cNvSpPr txBox="1"/>
          <p:nvPr>
            <p:ph idx="12" type="sldNum"/>
          </p:nvPr>
        </p:nvSpPr>
        <p:spPr>
          <a:xfrm>
            <a:off x="17221200" y="12712700"/>
            <a:ext cx="5486400" cy="730200"/>
          </a:xfrm>
          <a:prstGeom prst="rect">
            <a:avLst/>
          </a:prstGeom>
          <a:noFill/>
          <a:ln>
            <a:noFill/>
          </a:ln>
        </p:spPr>
        <p:txBody>
          <a:bodyPr anchorCtr="0" anchor="ctr" bIns="45700" lIns="91425" spcFirstLastPara="1" rIns="91425" wrap="square" tIns="45700">
            <a:noAutofit/>
          </a:bodyPr>
          <a:lstStyle>
            <a:lvl1pPr indent="0" lvl="0" marL="0" marR="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1pPr>
            <a:lvl2pPr indent="0" lvl="1" marL="0" marR="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2pPr>
            <a:lvl3pPr indent="0" lvl="2" marL="0" marR="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3pPr>
            <a:lvl4pPr indent="0" lvl="3" marL="0" marR="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4pPr>
            <a:lvl5pPr indent="0" lvl="4" marL="0" marR="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5pPr>
            <a:lvl6pPr indent="0" lvl="5" marL="0" marR="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6pPr>
            <a:lvl7pPr indent="0" lvl="6" marL="0" marR="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7pPr>
            <a:lvl8pPr indent="0" lvl="7" marL="0" marR="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8pPr>
            <a:lvl9pPr indent="0" lvl="8" marL="0" marR="0" algn="r">
              <a:lnSpc>
                <a:spcPct val="90000"/>
              </a:lnSpc>
              <a:spcBef>
                <a:spcPts val="0"/>
              </a:spcBef>
              <a:spcAft>
                <a:spcPts val="0"/>
              </a:spcAft>
              <a:buClr>
                <a:srgbClr val="757575"/>
              </a:buClr>
              <a:buSzPts val="1200"/>
              <a:buFont typeface="Helvetica Neue"/>
              <a:buNone/>
              <a:defRPr b="0" i="0" sz="1200" u="none" cap="none" strike="noStrike">
                <a:solidFill>
                  <a:srgbClr val="75757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 id="2147483905" r:id="rId20"/>
    <p:sldLayoutId id="2147483906" r:id="rId21"/>
    <p:sldLayoutId id="2147483907" r:id="rId22"/>
    <p:sldLayoutId id="2147483908" r:id="rId23"/>
    <p:sldLayoutId id="2147483909" r:id="rId24"/>
    <p:sldLayoutId id="2147483910" r:id="rId25"/>
    <p:sldLayoutId id="2147483911" r:id="rId26"/>
    <p:sldLayoutId id="2147483912" r:id="rId27"/>
    <p:sldLayoutId id="2147483913" r:id="rId28"/>
    <p:sldLayoutId id="2147483914" r:id="rId29"/>
    <p:sldLayoutId id="2147483915" r:id="rId30"/>
    <p:sldLayoutId id="2147483916" r:id="rId31"/>
    <p:sldLayoutId id="2147483917" r:id="rId32"/>
    <p:sldLayoutId id="2147483918" r:id="rId33"/>
    <p:sldLayoutId id="2147483919" r:id="rId34"/>
    <p:sldLayoutId id="2147483920" r:id="rId35"/>
    <p:sldLayoutId id="2147483921" r:id="rId36"/>
    <p:sldLayoutId id="2147483922" r:id="rId37"/>
    <p:sldLayoutId id="2147483923" r:id="rId38"/>
    <p:sldLayoutId id="2147483924" r:id="rId39"/>
    <p:sldLayoutId id="2147483925" r:id="rId40"/>
    <p:sldLayoutId id="2147483926" r:id="rId41"/>
    <p:sldLayoutId id="2147483927" r:id="rId42"/>
    <p:sldLayoutId id="2147483928" r:id="rId43"/>
    <p:sldLayoutId id="2147483929" r:id="rId44"/>
    <p:sldLayoutId id="2147483930" r:id="rId45"/>
    <p:sldLayoutId id="2147483931" r:id="rId46"/>
    <p:sldLayoutId id="2147483932" r:id="rId47"/>
    <p:sldLayoutId id="2147483933" r:id="rId48"/>
    <p:sldLayoutId id="2147483934" r:id="rId49"/>
    <p:sldLayoutId id="2147483935" r:id="rId50"/>
    <p:sldLayoutId id="2147483936" r:id="rId51"/>
    <p:sldLayoutId id="2147483937" r:id="rId52"/>
    <p:sldLayoutId id="2147483938" r:id="rId53"/>
    <p:sldLayoutId id="2147483939" r:id="rId54"/>
    <p:sldLayoutId id="2147483940" r:id="rId55"/>
    <p:sldLayoutId id="2147483941" r:id="rId56"/>
    <p:sldLayoutId id="2147483942" r:id="rId57"/>
    <p:sldLayoutId id="2147483943" r:id="rId58"/>
    <p:sldLayoutId id="2147483944" r:id="rId59"/>
    <p:sldLayoutId id="2147483945" r:id="rId60"/>
    <p:sldLayoutId id="2147483946" r:id="rId61"/>
    <p:sldLayoutId id="2147483947" r:id="rId62"/>
    <p:sldLayoutId id="2147483948" r:id="rId63"/>
    <p:sldLayoutId id="2147483949" r:id="rId64"/>
    <p:sldLayoutId id="2147483950" r:id="rId65"/>
    <p:sldLayoutId id="2147483951" r:id="rId66"/>
    <p:sldLayoutId id="2147483952" r:id="rId67"/>
    <p:sldLayoutId id="2147483953" r:id="rId68"/>
    <p:sldLayoutId id="2147483954" r:id="rId69"/>
    <p:sldLayoutId id="2147483955" r:id="rId70"/>
    <p:sldLayoutId id="2147483956" r:id="rId71"/>
    <p:sldLayoutId id="2147483957" r:id="rId72"/>
    <p:sldLayoutId id="2147483958" r:id="rId73"/>
    <p:sldLayoutId id="2147483959" r:id="rId74"/>
    <p:sldLayoutId id="2147483960" r:id="rId75"/>
    <p:sldLayoutId id="2147483961" r:id="rId76"/>
    <p:sldLayoutId id="2147483962" r:id="rId77"/>
    <p:sldLayoutId id="2147483963" r:id="rId78"/>
    <p:sldLayoutId id="2147483964" r:id="rId79"/>
    <p:sldLayoutId id="2147483965" r:id="rId80"/>
    <p:sldLayoutId id="2147483966" r:id="rId81"/>
    <p:sldLayoutId id="2147483967" r:id="rId82"/>
    <p:sldLayoutId id="2147483968" r:id="rId83"/>
    <p:sldLayoutId id="2147483969" r:id="rId84"/>
    <p:sldLayoutId id="2147483970" r:id="rId85"/>
    <p:sldLayoutId id="2147483971" r:id="rId86"/>
    <p:sldLayoutId id="2147483972" r:id="rId87"/>
    <p:sldLayoutId id="2147483973" r:id="rId88"/>
    <p:sldLayoutId id="2147483974" r:id="rId89"/>
    <p:sldLayoutId id="2147483975" r:id="rId90"/>
    <p:sldLayoutId id="2147483976" r:id="rId91"/>
    <p:sldLayoutId id="2147483977" r:id="rId92"/>
    <p:sldLayoutId id="2147483978" r:id="rId93"/>
    <p:sldLayoutId id="2147483979" r:id="rId94"/>
    <p:sldLayoutId id="2147483980" r:id="rId95"/>
    <p:sldLayoutId id="2147483981" r:id="rId96"/>
    <p:sldLayoutId id="2147483982" r:id="rId97"/>
    <p:sldLayoutId id="2147483983" r:id="rId98"/>
    <p:sldLayoutId id="2147483984" r:id="rId99"/>
    <p:sldLayoutId id="2147483985" r:id="rId100"/>
    <p:sldLayoutId id="2147483986" r:id="rId101"/>
    <p:sldLayoutId id="2147483987" r:id="rId102"/>
    <p:sldLayoutId id="2147483988" r:id="rId103"/>
    <p:sldLayoutId id="2147483989" r:id="rId104"/>
    <p:sldLayoutId id="2147483990" r:id="rId105"/>
    <p:sldLayoutId id="2147483991" r:id="rId106"/>
    <p:sldLayoutId id="2147483992" r:id="rId107"/>
    <p:sldLayoutId id="2147483993" r:id="rId108"/>
    <p:sldLayoutId id="2147483994" r:id="rId109"/>
    <p:sldLayoutId id="2147483995" r:id="rId110"/>
    <p:sldLayoutId id="2147483996" r:id="rId111"/>
    <p:sldLayoutId id="2147483997" r:id="rId112"/>
    <p:sldLayoutId id="2147483998" r:id="rId113"/>
    <p:sldLayoutId id="2147483999" r:id="rId114"/>
    <p:sldLayoutId id="2147484000" r:id="rId115"/>
    <p:sldLayoutId id="2147484001" r:id="rId116"/>
    <p:sldLayoutId id="2147484002" r:id="rId117"/>
    <p:sldLayoutId id="2147484003" r:id="rId118"/>
    <p:sldLayoutId id="2147484004" r:id="rId119"/>
    <p:sldLayoutId id="2147484005" r:id="rId120"/>
    <p:sldLayoutId id="2147484006" r:id="rId121"/>
    <p:sldLayoutId id="2147484007" r:id="rId122"/>
    <p:sldLayoutId id="2147484008" r:id="rId123"/>
    <p:sldLayoutId id="2147484009" r:id="rId124"/>
    <p:sldLayoutId id="2147484010" r:id="rId125"/>
    <p:sldLayoutId id="2147484011" r:id="rId126"/>
    <p:sldLayoutId id="2147484012" r:id="rId127"/>
    <p:sldLayoutId id="2147484013" r:id="rId128"/>
    <p:sldLayoutId id="2147484014" r:id="rId129"/>
    <p:sldLayoutId id="2147484015" r:id="rId130"/>
    <p:sldLayoutId id="2147484016" r:id="rId131"/>
    <p:sldLayoutId id="2147484017" r:id="rId132"/>
    <p:sldLayoutId id="2147484018" r:id="rId133"/>
    <p:sldLayoutId id="2147484019" r:id="rId134"/>
    <p:sldLayoutId id="2147484020" r:id="rId135"/>
    <p:sldLayoutId id="2147484021" r:id="rId136"/>
    <p:sldLayoutId id="2147484022" r:id="rId137"/>
    <p:sldLayoutId id="2147484023" r:id="rId138"/>
    <p:sldLayoutId id="2147484024" r:id="rId139"/>
    <p:sldLayoutId id="2147484025" r:id="rId140"/>
    <p:sldLayoutId id="2147484026" r:id="rId141"/>
    <p:sldLayoutId id="2147484027" r:id="rId142"/>
    <p:sldLayoutId id="2147484028" r:id="rId143"/>
    <p:sldLayoutId id="2147484029" r:id="rId144"/>
    <p:sldLayoutId id="2147484030" r:id="rId145"/>
    <p:sldLayoutId id="2147484031" r:id="rId146"/>
    <p:sldLayoutId id="2147484032" r:id="rId147"/>
    <p:sldLayoutId id="2147484033" r:id="rId148"/>
    <p:sldLayoutId id="2147484034" r:id="rId149"/>
    <p:sldLayoutId id="2147484035" r:id="rId150"/>
    <p:sldLayoutId id="2147484036" r:id="rId151"/>
    <p:sldLayoutId id="2147484037" r:id="rId152"/>
    <p:sldLayoutId id="2147484038" r:id="rId153"/>
    <p:sldLayoutId id="2147484039" r:id="rId154"/>
    <p:sldLayoutId id="2147484040" r:id="rId155"/>
    <p:sldLayoutId id="2147484041" r:id="rId156"/>
    <p:sldLayoutId id="2147484042" r:id="rId157"/>
    <p:sldLayoutId id="2147484043" r:id="rId158"/>
    <p:sldLayoutId id="2147484044" r:id="rId159"/>
    <p:sldLayoutId id="2147484045" r:id="rId160"/>
    <p:sldLayoutId id="2147484046" r:id="rId161"/>
    <p:sldLayoutId id="2147484047" r:id="rId162"/>
    <p:sldLayoutId id="2147484048" r:id="rId163"/>
    <p:sldLayoutId id="2147484049" r:id="rId164"/>
    <p:sldLayoutId id="2147484050" r:id="rId165"/>
    <p:sldLayoutId id="2147484051" r:id="rId166"/>
    <p:sldLayoutId id="2147484052" r:id="rId167"/>
    <p:sldLayoutId id="2147484053" r:id="rId168"/>
    <p:sldLayoutId id="2147484054" r:id="rId169"/>
    <p:sldLayoutId id="2147484055" r:id="rId170"/>
    <p:sldLayoutId id="2147484056" r:id="rId171"/>
    <p:sldLayoutId id="2147484057" r:id="rId172"/>
    <p:sldLayoutId id="2147484058" r:id="rId173"/>
    <p:sldLayoutId id="2147484059" r:id="rId174"/>
    <p:sldLayoutId id="2147484060" r:id="rId175"/>
    <p:sldLayoutId id="2147484061" r:id="rId176"/>
    <p:sldLayoutId id="2147484062" r:id="rId177"/>
    <p:sldLayoutId id="2147484063" r:id="rId178"/>
    <p:sldLayoutId id="2147484064" r:id="rId179"/>
    <p:sldLayoutId id="2147484065" r:id="rId180"/>
    <p:sldLayoutId id="2147484066" r:id="rId181"/>
    <p:sldLayoutId id="2147484067" r:id="rId182"/>
    <p:sldLayoutId id="2147484068" r:id="rId183"/>
    <p:sldLayoutId id="2147484069" r:id="rId184"/>
    <p:sldLayoutId id="2147484070" r:id="rId185"/>
    <p:sldLayoutId id="2147484071" r:id="rId186"/>
    <p:sldLayoutId id="2147484072" r:id="rId187"/>
    <p:sldLayoutId id="2147484073" r:id="rId188"/>
    <p:sldLayoutId id="2147484074" r:id="rId189"/>
    <p:sldLayoutId id="2147484075" r:id="rId19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320">
          <p15:clr>
            <a:srgbClr val="F26B43"/>
          </p15:clr>
        </p15:guide>
        <p15:guide id="2" pos="76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1.xml"/><Relationship Id="rId3" Type="http://schemas.openxmlformats.org/officeDocument/2006/relationships/hyperlink" Target="mailto:piet@backlight.ai" TargetMode="External"/><Relationship Id="rId4" Type="http://schemas.openxmlformats.org/officeDocument/2006/relationships/hyperlink" Target="mailto:robbe@backlight.ai" TargetMode="External"/><Relationship Id="rId5" Type="http://schemas.openxmlformats.org/officeDocument/2006/relationships/image" Target="../media/image2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13.xml"/><Relationship Id="rId3" Type="http://schemas.openxmlformats.org/officeDocument/2006/relationships/image" Target="../media/image11.jpg"/><Relationship Id="rId4" Type="http://schemas.openxmlformats.org/officeDocument/2006/relationships/image" Target="../media/image10.jpg"/><Relationship Id="rId5" Type="http://schemas.openxmlformats.org/officeDocument/2006/relationships/image" Target="../media/image7.jpg"/><Relationship Id="rId6"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14.xml"/><Relationship Id="rId3" Type="http://schemas.openxmlformats.org/officeDocument/2006/relationships/image" Target="../media/image11.jpg"/><Relationship Id="rId4" Type="http://schemas.openxmlformats.org/officeDocument/2006/relationships/image" Target="../media/image10.jpg"/><Relationship Id="rId5" Type="http://schemas.openxmlformats.org/officeDocument/2006/relationships/image" Target="../media/image7.jpg"/><Relationship Id="rId6"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38.jpg"/><Relationship Id="rId5" Type="http://schemas.openxmlformats.org/officeDocument/2006/relationships/image" Target="../media/image15.jpg"/><Relationship Id="rId6" Type="http://schemas.openxmlformats.org/officeDocument/2006/relationships/image" Target="../media/image17.jpg"/><Relationship Id="rId7" Type="http://schemas.openxmlformats.org/officeDocument/2006/relationships/image" Target="../media/image20.jpg"/><Relationship Id="rId8"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20.xml"/><Relationship Id="rId3"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21.xml"/><Relationship Id="rId3" Type="http://schemas.openxmlformats.org/officeDocument/2006/relationships/image" Target="../media/image35.jp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24.xml"/><Relationship Id="rId3"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25.xml"/><Relationship Id="rId3" Type="http://schemas.openxmlformats.org/officeDocument/2006/relationships/image" Target="../media/image3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26.xml"/><Relationship Id="rId3" Type="http://schemas.openxmlformats.org/officeDocument/2006/relationships/image" Target="../media/image36.jpg"/><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27.xml"/><Relationship Id="rId3" Type="http://schemas.openxmlformats.org/officeDocument/2006/relationships/image" Target="../media/image4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28.xml"/><Relationship Id="rId3" Type="http://schemas.openxmlformats.org/officeDocument/2006/relationships/image" Target="../media/image4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5.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33.xml"/><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35.xml"/><Relationship Id="rId3" Type="http://schemas.openxmlformats.org/officeDocument/2006/relationships/image" Target="../media/image26.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36.xml"/><Relationship Id="rId3"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37.xml"/><Relationship Id="rId3" Type="http://schemas.openxmlformats.org/officeDocument/2006/relationships/image" Target="../media/image54.png"/><Relationship Id="rId4" Type="http://schemas.openxmlformats.org/officeDocument/2006/relationships/image" Target="../media/image37.png"/><Relationship Id="rId5" Type="http://schemas.openxmlformats.org/officeDocument/2006/relationships/image" Target="../media/image47.png"/><Relationship Id="rId6"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38.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39.xml"/><Relationship Id="rId3" Type="http://schemas.openxmlformats.org/officeDocument/2006/relationships/image" Target="../media/image34.png"/><Relationship Id="rId4" Type="http://schemas.openxmlformats.org/officeDocument/2006/relationships/image" Target="../media/image5.jpg"/><Relationship Id="rId5"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5.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40.xml"/><Relationship Id="rId3" Type="http://schemas.openxmlformats.org/officeDocument/2006/relationships/image" Target="../media/image34.png"/><Relationship Id="rId4" Type="http://schemas.openxmlformats.org/officeDocument/2006/relationships/image" Target="../media/image5.jpg"/><Relationship Id="rId5"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41.xml"/><Relationship Id="rId3" Type="http://schemas.openxmlformats.org/officeDocument/2006/relationships/image" Target="../media/image34.png"/><Relationship Id="rId4" Type="http://schemas.openxmlformats.org/officeDocument/2006/relationships/image" Target="../media/image5.jpg"/><Relationship Id="rId5"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42.xml"/><Relationship Id="rId3" Type="http://schemas.openxmlformats.org/officeDocument/2006/relationships/image" Target="../media/image45.jpg"/><Relationship Id="rId4" Type="http://schemas.openxmlformats.org/officeDocument/2006/relationships/image" Target="../media/image39.jpg"/><Relationship Id="rId5" Type="http://schemas.openxmlformats.org/officeDocument/2006/relationships/image" Target="../media/image44.jpg"/><Relationship Id="rId6" Type="http://schemas.openxmlformats.org/officeDocument/2006/relationships/image" Target="../media/image43.jpg"/><Relationship Id="rId7"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44.xml"/><Relationship Id="rId3" Type="http://schemas.openxmlformats.org/officeDocument/2006/relationships/image" Target="../media/image5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45.xml"/><Relationship Id="rId3" Type="http://schemas.openxmlformats.org/officeDocument/2006/relationships/image" Target="../media/image5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46.xml"/><Relationship Id="rId3" Type="http://schemas.openxmlformats.org/officeDocument/2006/relationships/image" Target="../media/image42.png"/><Relationship Id="rId4" Type="http://schemas.openxmlformats.org/officeDocument/2006/relationships/image" Target="../media/image50.jpg"/><Relationship Id="rId5" Type="http://schemas.openxmlformats.org/officeDocument/2006/relationships/image" Target="../media/image48.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48.xml"/><Relationship Id="rId3"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5.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53.xml"/><Relationship Id="rId3" Type="http://schemas.openxmlformats.org/officeDocument/2006/relationships/image" Target="../media/image55.png"/><Relationship Id="rId4" Type="http://schemas.openxmlformats.org/officeDocument/2006/relationships/image" Target="../media/image53.png"/><Relationship Id="rId5"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54.xml"/><Relationship Id="rId3" Type="http://schemas.openxmlformats.org/officeDocument/2006/relationships/image" Target="../media/image52.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55.xml"/><Relationship Id="rId3" Type="http://schemas.openxmlformats.org/officeDocument/2006/relationships/image" Target="../media/image6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56.xml"/><Relationship Id="rId3"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57.xml"/><Relationship Id="rId3" Type="http://schemas.openxmlformats.org/officeDocument/2006/relationships/image" Target="../media/image6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58.xml"/><Relationship Id="rId3" Type="http://schemas.openxmlformats.org/officeDocument/2006/relationships/image" Target="../media/image6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59.xml"/><Relationship Id="rId3"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60.xml"/><Relationship Id="rId3"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61.xml"/><Relationship Id="rId3" Type="http://schemas.openxmlformats.org/officeDocument/2006/relationships/image" Target="../media/image60.png"/><Relationship Id="rId4" Type="http://schemas.openxmlformats.org/officeDocument/2006/relationships/hyperlink" Target="http://drive.google.com/file/d/1J-nlA6YNfvxD-3nQYNNG-WshyGsQhswl/view" TargetMode="External"/><Relationship Id="rId5" Type="http://schemas.openxmlformats.org/officeDocument/2006/relationships/image" Target="../media/image5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62.xml"/><Relationship Id="rId3"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63.xml"/><Relationship Id="rId3" Type="http://schemas.openxmlformats.org/officeDocument/2006/relationships/image" Target="../media/image6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65.xml"/><Relationship Id="rId3" Type="http://schemas.openxmlformats.org/officeDocument/2006/relationships/image" Target="../media/image57.jpg"/><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66.xml"/><Relationship Id="rId3" Type="http://schemas.openxmlformats.org/officeDocument/2006/relationships/image" Target="../media/image57.jpg"/><Relationship Id="rId4" Type="http://schemas.openxmlformats.org/officeDocument/2006/relationships/image" Target="../media/image61.png"/><Relationship Id="rId5" Type="http://schemas.openxmlformats.org/officeDocument/2006/relationships/image" Target="../media/image5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67.xml"/><Relationship Id="rId3" Type="http://schemas.openxmlformats.org/officeDocument/2006/relationships/image" Target="../media/image6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68.xml"/><Relationship Id="rId3" Type="http://schemas.openxmlformats.org/officeDocument/2006/relationships/image" Target="../media/image67.png"/><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5.jpg"/><Relationship Id="rId5" Type="http://schemas.openxmlformats.org/officeDocument/2006/relationships/image" Target="../media/image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71.xml"/><Relationship Id="rId3" Type="http://schemas.openxmlformats.org/officeDocument/2006/relationships/image" Target="../media/image65.png"/><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72.xml"/><Relationship Id="rId3" Type="http://schemas.openxmlformats.org/officeDocument/2006/relationships/image" Target="../media/image7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74.xml"/><Relationship Id="rId3" Type="http://schemas.openxmlformats.org/officeDocument/2006/relationships/image" Target="../media/image70.png"/><Relationship Id="rId4" Type="http://schemas.openxmlformats.org/officeDocument/2006/relationships/image" Target="../media/image7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75.xml"/><Relationship Id="rId3" Type="http://schemas.openxmlformats.org/officeDocument/2006/relationships/image" Target="../media/image68.png"/><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78.xml"/><Relationship Id="rId3" Type="http://schemas.openxmlformats.org/officeDocument/2006/relationships/hyperlink" Target="http://drive.google.com/file/d/127KXAjWHPDOLl88POKdb1T-Mlyo5ypCL/view" TargetMode="External"/><Relationship Id="rId4" Type="http://schemas.openxmlformats.org/officeDocument/2006/relationships/image" Target="../media/image64.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8.xml"/><Relationship Id="rId3" Type="http://schemas.openxmlformats.org/officeDocument/2006/relationships/image" Target="../media/image28.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80.xml"/><Relationship Id="rId3" Type="http://schemas.openxmlformats.org/officeDocument/2006/relationships/image" Target="../media/image7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81.xml"/><Relationship Id="rId3" Type="http://schemas.openxmlformats.org/officeDocument/2006/relationships/image" Target="../media/image7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82.xml"/><Relationship Id="rId3" Type="http://schemas.openxmlformats.org/officeDocument/2006/relationships/image" Target="../media/image73.png"/><Relationship Id="rId4" Type="http://schemas.openxmlformats.org/officeDocument/2006/relationships/image" Target="../media/image7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85.xml"/><Relationship Id="rId3" Type="http://schemas.openxmlformats.org/officeDocument/2006/relationships/image" Target="../media/image5.jpg"/><Relationship Id="rId4" Type="http://schemas.openxmlformats.org/officeDocument/2006/relationships/image" Target="../media/image9.jpg"/><Relationship Id="rId5" Type="http://schemas.openxmlformats.org/officeDocument/2006/relationships/image" Target="../media/image69.png"/><Relationship Id="rId6" Type="http://schemas.openxmlformats.org/officeDocument/2006/relationships/image" Target="../media/image7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9" name="Shape 4239"/>
        <p:cNvGrpSpPr/>
        <p:nvPr/>
      </p:nvGrpSpPr>
      <p:grpSpPr>
        <a:xfrm>
          <a:off x="0" y="0"/>
          <a:ext cx="0" cy="0"/>
          <a:chOff x="0" y="0"/>
          <a:chExt cx="0" cy="0"/>
        </a:xfrm>
      </p:grpSpPr>
      <p:sp>
        <p:nvSpPr>
          <p:cNvPr id="4240" name="Google Shape;4240;p432"/>
          <p:cNvSpPr txBox="1"/>
          <p:nvPr/>
        </p:nvSpPr>
        <p:spPr>
          <a:xfrm>
            <a:off x="704700" y="905250"/>
            <a:ext cx="11233800" cy="1038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900">
                <a:solidFill>
                  <a:schemeClr val="lt1"/>
                </a:solidFill>
                <a:latin typeface="Helvetica Neue"/>
                <a:ea typeface="Helvetica Neue"/>
                <a:cs typeface="Helvetica Neue"/>
                <a:sym typeface="Helvetica Neue"/>
              </a:rPr>
              <a:t>Hé, leuk dat je de slides nog eens terug kijkt!</a:t>
            </a:r>
            <a:r>
              <a:rPr lang="en-US" sz="3900">
                <a:solidFill>
                  <a:schemeClr val="lt1"/>
                </a:solidFill>
                <a:latin typeface="Helvetica Neue"/>
                <a:ea typeface="Helvetica Neue"/>
                <a:cs typeface="Helvetica Neue"/>
                <a:sym typeface="Helvetica Neue"/>
              </a:rPr>
              <a:t> </a:t>
            </a:r>
            <a:endParaRPr sz="39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t/>
            </a:r>
            <a:endParaRPr sz="39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US" sz="3900">
                <a:solidFill>
                  <a:schemeClr val="lt1"/>
                </a:solidFill>
                <a:latin typeface="Helvetica Neue"/>
                <a:ea typeface="Helvetica Neue"/>
                <a:cs typeface="Helvetica Neue"/>
                <a:sym typeface="Helvetica Neue"/>
              </a:rPr>
              <a:t>We kijken terug op een leuke en geslaagde workshop met veel interactie. We vonden het voornamelijk leuk dat we met inhoudelijke experts konden sparren over mogelijkheden en kritische punten.</a:t>
            </a:r>
            <a:endParaRPr sz="39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t/>
            </a:r>
            <a:endParaRPr sz="39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US" sz="3900">
                <a:solidFill>
                  <a:schemeClr val="lt1"/>
                </a:solidFill>
                <a:latin typeface="Helvetica Neue"/>
                <a:ea typeface="Helvetica Neue"/>
                <a:cs typeface="Helvetica Neue"/>
                <a:sym typeface="Helvetica Neue"/>
              </a:rPr>
              <a:t>Ons doel was om jullie zo goed mogelijk te informeren aan de hand van wat kennis en demonstraties die specifiek zijn voor het </a:t>
            </a:r>
            <a:r>
              <a:rPr lang="en-US" sz="3900">
                <a:solidFill>
                  <a:schemeClr val="lt1"/>
                </a:solidFill>
                <a:latin typeface="Helvetica Neue"/>
                <a:ea typeface="Helvetica Neue"/>
                <a:cs typeface="Helvetica Neue"/>
                <a:sym typeface="Helvetica Neue"/>
              </a:rPr>
              <a:t>pensioen domein</a:t>
            </a:r>
            <a:r>
              <a:rPr lang="en-US" sz="3900">
                <a:solidFill>
                  <a:schemeClr val="lt1"/>
                </a:solidFill>
                <a:latin typeface="Helvetica Neue"/>
                <a:ea typeface="Helvetica Neue"/>
                <a:cs typeface="Helvetica Neue"/>
                <a:sym typeface="Helvetica Neue"/>
              </a:rPr>
              <a:t>. Hopelijk zijn we daar in geslaagd.</a:t>
            </a:r>
            <a:endParaRPr sz="39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t/>
            </a:r>
            <a:endParaRPr sz="39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US" sz="3900">
                <a:solidFill>
                  <a:schemeClr val="lt1"/>
                </a:solidFill>
                <a:latin typeface="Helvetica Neue"/>
                <a:ea typeface="Helvetica Neue"/>
                <a:cs typeface="Helvetica Neue"/>
                <a:sym typeface="Helvetica Neue"/>
              </a:rPr>
              <a:t>Mochten jullie meer willen weten over wat er mogelijk is voor jullie eigen team of organisatie, zouden we graag in contact komen! Stuur een mail naar </a:t>
            </a:r>
            <a:r>
              <a:rPr lang="en-US" sz="3900" u="sng">
                <a:solidFill>
                  <a:schemeClr val="accent5"/>
                </a:solidFill>
                <a:latin typeface="Helvetica Neue"/>
                <a:ea typeface="Helvetica Neue"/>
                <a:cs typeface="Helvetica Neue"/>
                <a:sym typeface="Helvetica Neue"/>
                <a:hlinkClick r:id="rId3">
                  <a:extLst>
                    <a:ext uri="{A12FA001-AC4F-418D-AE19-62706E023703}">
                      <ahyp:hlinkClr val="tx"/>
                    </a:ext>
                  </a:extLst>
                </a:hlinkClick>
              </a:rPr>
              <a:t>piet@backlight.ai</a:t>
            </a:r>
            <a:r>
              <a:rPr lang="en-US" sz="3900">
                <a:solidFill>
                  <a:schemeClr val="lt1"/>
                </a:solidFill>
                <a:latin typeface="Helvetica Neue"/>
                <a:ea typeface="Helvetica Neue"/>
                <a:cs typeface="Helvetica Neue"/>
                <a:sym typeface="Helvetica Neue"/>
              </a:rPr>
              <a:t> of </a:t>
            </a:r>
            <a:r>
              <a:rPr lang="en-US" sz="3900" u="sng">
                <a:solidFill>
                  <a:schemeClr val="accent5"/>
                </a:solidFill>
                <a:latin typeface="Helvetica Neue"/>
                <a:ea typeface="Helvetica Neue"/>
                <a:cs typeface="Helvetica Neue"/>
                <a:sym typeface="Helvetica Neue"/>
                <a:hlinkClick r:id="rId4">
                  <a:extLst>
                    <a:ext uri="{A12FA001-AC4F-418D-AE19-62706E023703}">
                      <ahyp:hlinkClr val="tx"/>
                    </a:ext>
                  </a:extLst>
                </a:hlinkClick>
              </a:rPr>
              <a:t>robbe@backlight.ai</a:t>
            </a:r>
            <a:r>
              <a:rPr lang="en-US" sz="3900">
                <a:solidFill>
                  <a:schemeClr val="lt1"/>
                </a:solidFill>
                <a:latin typeface="Helvetica Neue"/>
                <a:ea typeface="Helvetica Neue"/>
                <a:cs typeface="Helvetica Neue"/>
                <a:sym typeface="Helvetica Neue"/>
              </a:rPr>
              <a:t> </a:t>
            </a:r>
            <a:endParaRPr sz="3900">
              <a:solidFill>
                <a:schemeClr val="lt1"/>
              </a:solidFill>
              <a:latin typeface="Helvetica Neue"/>
              <a:ea typeface="Helvetica Neue"/>
              <a:cs typeface="Helvetica Neue"/>
              <a:sym typeface="Helvetica Neue"/>
            </a:endParaRPr>
          </a:p>
        </p:txBody>
      </p:sp>
      <p:pic>
        <p:nvPicPr>
          <p:cNvPr id="4241" name="Google Shape;4241;p432"/>
          <p:cNvPicPr preferRelativeResize="0"/>
          <p:nvPr/>
        </p:nvPicPr>
        <p:blipFill>
          <a:blip r:embed="rId5">
            <a:alphaModFix/>
          </a:blip>
          <a:stretch>
            <a:fillRect/>
          </a:stretch>
        </p:blipFill>
        <p:spPr>
          <a:xfrm>
            <a:off x="12736650" y="3157950"/>
            <a:ext cx="11102700" cy="7400100"/>
          </a:xfrm>
          <a:prstGeom prst="roundRect">
            <a:avLst>
              <a:gd fmla="val 16667" name="adj"/>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0" name="Shape 4350"/>
        <p:cNvGrpSpPr/>
        <p:nvPr/>
      </p:nvGrpSpPr>
      <p:grpSpPr>
        <a:xfrm>
          <a:off x="0" y="0"/>
          <a:ext cx="0" cy="0"/>
          <a:chOff x="0" y="0"/>
          <a:chExt cx="0" cy="0"/>
        </a:xfrm>
      </p:grpSpPr>
      <p:pic>
        <p:nvPicPr>
          <p:cNvPr id="4351" name="Google Shape;4351;p441"/>
          <p:cNvPicPr preferRelativeResize="0"/>
          <p:nvPr/>
        </p:nvPicPr>
        <p:blipFill rotWithShape="1">
          <a:blip r:embed="rId3">
            <a:alphaModFix/>
          </a:blip>
          <a:srcRect b="0" l="0" r="0" t="0"/>
          <a:stretch/>
        </p:blipFill>
        <p:spPr>
          <a:xfrm>
            <a:off x="3785900" y="488625"/>
            <a:ext cx="16812200" cy="12738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5" name="Shape 4355"/>
        <p:cNvGrpSpPr/>
        <p:nvPr/>
      </p:nvGrpSpPr>
      <p:grpSpPr>
        <a:xfrm>
          <a:off x="0" y="0"/>
          <a:ext cx="0" cy="0"/>
          <a:chOff x="0" y="0"/>
          <a:chExt cx="0" cy="0"/>
        </a:xfrm>
      </p:grpSpPr>
      <p:cxnSp>
        <p:nvCxnSpPr>
          <p:cNvPr id="4356" name="Google Shape;4356;p442"/>
          <p:cNvCxnSpPr/>
          <p:nvPr/>
        </p:nvCxnSpPr>
        <p:spPr>
          <a:xfrm>
            <a:off x="672866" y="6858000"/>
            <a:ext cx="23169300" cy="0"/>
          </a:xfrm>
          <a:prstGeom prst="straightConnector1">
            <a:avLst/>
          </a:prstGeom>
          <a:noFill/>
          <a:ln cap="flat" cmpd="sng" w="25400">
            <a:solidFill>
              <a:srgbClr val="FFFFFF"/>
            </a:solidFill>
            <a:prstDash val="solid"/>
            <a:miter lim="400000"/>
            <a:headEnd len="sm" w="sm" type="none"/>
            <a:tailEnd len="med" w="med" type="triangle"/>
          </a:ln>
        </p:spPr>
      </p:cxnSp>
      <p:sp>
        <p:nvSpPr>
          <p:cNvPr id="4357" name="Google Shape;4357;p442"/>
          <p:cNvSpPr/>
          <p:nvPr/>
        </p:nvSpPr>
        <p:spPr>
          <a:xfrm>
            <a:off x="9901632"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1000"/>
              </a:spcBef>
              <a:spcAft>
                <a:spcPts val="0"/>
              </a:spcAft>
              <a:buNone/>
            </a:pPr>
            <a:r>
              <a:t/>
            </a:r>
            <a:endParaRPr sz="2800">
              <a:solidFill>
                <a:srgbClr val="000000"/>
              </a:solidFill>
              <a:latin typeface="Helvetica Neue"/>
              <a:ea typeface="Helvetica Neue"/>
              <a:cs typeface="Helvetica Neue"/>
              <a:sym typeface="Helvetica Neue"/>
            </a:endParaRPr>
          </a:p>
        </p:txBody>
      </p:sp>
      <p:sp>
        <p:nvSpPr>
          <p:cNvPr id="4358" name="Google Shape;4358;p442"/>
          <p:cNvSpPr/>
          <p:nvPr/>
        </p:nvSpPr>
        <p:spPr>
          <a:xfrm>
            <a:off x="5153850" y="6706867"/>
            <a:ext cx="302400" cy="3024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40000" lnSpcReduction="20000"/>
          </a:bodyPr>
          <a:lstStyle/>
          <a:p>
            <a:pPr indent="0" lvl="0" marL="0" rtl="0" algn="l">
              <a:lnSpc>
                <a:spcPct val="90000"/>
              </a:lnSpc>
              <a:spcBef>
                <a:spcPts val="1000"/>
              </a:spcBef>
              <a:spcAft>
                <a:spcPts val="0"/>
              </a:spcAft>
              <a:buNone/>
            </a:pPr>
            <a:r>
              <a:t/>
            </a:r>
            <a:endParaRPr sz="2800">
              <a:solidFill>
                <a:srgbClr val="000000"/>
              </a:solidFill>
              <a:latin typeface="Helvetica Neue"/>
              <a:ea typeface="Helvetica Neue"/>
              <a:cs typeface="Helvetica Neue"/>
              <a:sym typeface="Helvetica Neue"/>
            </a:endParaRPr>
          </a:p>
        </p:txBody>
      </p:sp>
      <p:sp>
        <p:nvSpPr>
          <p:cNvPr id="4359" name="Google Shape;4359;p442"/>
          <p:cNvSpPr/>
          <p:nvPr/>
        </p:nvSpPr>
        <p:spPr>
          <a:xfrm>
            <a:off x="5207615" y="6760631"/>
            <a:ext cx="194700" cy="194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fontScale="25000" lnSpcReduction="20000"/>
          </a:bodyPr>
          <a:lstStyle/>
          <a:p>
            <a:pPr indent="0" lvl="0" marL="0" rtl="0" algn="l">
              <a:lnSpc>
                <a:spcPct val="90000"/>
              </a:lnSpc>
              <a:spcBef>
                <a:spcPts val="1000"/>
              </a:spcBef>
              <a:spcAft>
                <a:spcPts val="0"/>
              </a:spcAft>
              <a:buNone/>
            </a:pPr>
            <a:r>
              <a:t/>
            </a:r>
            <a:endParaRPr sz="2800">
              <a:solidFill>
                <a:srgbClr val="000000"/>
              </a:solidFill>
              <a:latin typeface="Helvetica Neue"/>
              <a:ea typeface="Helvetica Neue"/>
              <a:cs typeface="Helvetica Neue"/>
              <a:sym typeface="Helvetica Neue"/>
            </a:endParaRPr>
          </a:p>
        </p:txBody>
      </p:sp>
      <p:sp>
        <p:nvSpPr>
          <p:cNvPr id="4360" name="Google Shape;4360;p442"/>
          <p:cNvSpPr/>
          <p:nvPr/>
        </p:nvSpPr>
        <p:spPr>
          <a:xfrm>
            <a:off x="541750"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1000"/>
              </a:spcBef>
              <a:spcAft>
                <a:spcPts val="0"/>
              </a:spcAft>
              <a:buNone/>
            </a:pPr>
            <a:r>
              <a:t/>
            </a:r>
            <a:endParaRPr sz="2800">
              <a:solidFill>
                <a:srgbClr val="000000"/>
              </a:solidFill>
              <a:latin typeface="Helvetica Neue"/>
              <a:ea typeface="Helvetica Neue"/>
              <a:cs typeface="Helvetica Neue"/>
              <a:sym typeface="Helvetica Neue"/>
            </a:endParaRPr>
          </a:p>
        </p:txBody>
      </p:sp>
      <p:sp>
        <p:nvSpPr>
          <p:cNvPr id="4361" name="Google Shape;4361;p442"/>
          <p:cNvSpPr/>
          <p:nvPr/>
        </p:nvSpPr>
        <p:spPr>
          <a:xfrm>
            <a:off x="14513732"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1000"/>
              </a:spcBef>
              <a:spcAft>
                <a:spcPts val="0"/>
              </a:spcAft>
              <a:buNone/>
            </a:pPr>
            <a:r>
              <a:t/>
            </a:r>
            <a:endParaRPr sz="2800">
              <a:solidFill>
                <a:srgbClr val="000000"/>
              </a:solidFill>
              <a:latin typeface="Helvetica Neue"/>
              <a:ea typeface="Helvetica Neue"/>
              <a:cs typeface="Helvetica Neue"/>
              <a:sym typeface="Helvetica Neue"/>
            </a:endParaRPr>
          </a:p>
        </p:txBody>
      </p:sp>
      <p:sp>
        <p:nvSpPr>
          <p:cNvPr id="4362" name="Google Shape;4362;p442"/>
          <p:cNvSpPr/>
          <p:nvPr/>
        </p:nvSpPr>
        <p:spPr>
          <a:xfrm>
            <a:off x="19125835"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1000"/>
              </a:spcBef>
              <a:spcAft>
                <a:spcPts val="0"/>
              </a:spcAft>
              <a:buNone/>
            </a:pPr>
            <a:r>
              <a:t/>
            </a:r>
            <a:endParaRPr sz="2800">
              <a:solidFill>
                <a:srgbClr val="000000"/>
              </a:solidFill>
              <a:latin typeface="Helvetica Neue"/>
              <a:ea typeface="Helvetica Neue"/>
              <a:cs typeface="Helvetica Neue"/>
              <a:sym typeface="Helvetica Neue"/>
            </a:endParaRPr>
          </a:p>
        </p:txBody>
      </p:sp>
      <p:sp>
        <p:nvSpPr>
          <p:cNvPr id="4363" name="Google Shape;4363;p442"/>
          <p:cNvSpPr/>
          <p:nvPr/>
        </p:nvSpPr>
        <p:spPr>
          <a:xfrm>
            <a:off x="9901632"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
        <p:nvSpPr>
          <p:cNvPr id="4364" name="Google Shape;4364;p442"/>
          <p:cNvSpPr/>
          <p:nvPr/>
        </p:nvSpPr>
        <p:spPr>
          <a:xfrm>
            <a:off x="5153850" y="6706867"/>
            <a:ext cx="302400" cy="3024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40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
        <p:nvSpPr>
          <p:cNvPr id="4365" name="Google Shape;4365;p442"/>
          <p:cNvSpPr/>
          <p:nvPr/>
        </p:nvSpPr>
        <p:spPr>
          <a:xfrm>
            <a:off x="5207615" y="6760631"/>
            <a:ext cx="194700" cy="194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fontScale="25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
        <p:nvSpPr>
          <p:cNvPr id="4366" name="Google Shape;4366;p442"/>
          <p:cNvSpPr/>
          <p:nvPr/>
        </p:nvSpPr>
        <p:spPr>
          <a:xfrm>
            <a:off x="541750"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
        <p:nvSpPr>
          <p:cNvPr id="4367" name="Google Shape;4367;p442"/>
          <p:cNvSpPr/>
          <p:nvPr/>
        </p:nvSpPr>
        <p:spPr>
          <a:xfrm>
            <a:off x="14513732"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
        <p:nvSpPr>
          <p:cNvPr id="4368" name="Google Shape;4368;p442"/>
          <p:cNvSpPr/>
          <p:nvPr/>
        </p:nvSpPr>
        <p:spPr>
          <a:xfrm>
            <a:off x="19125835"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
        <p:nvSpPr>
          <p:cNvPr id="4369" name="Google Shape;4369;p442"/>
          <p:cNvSpPr txBox="1"/>
          <p:nvPr/>
        </p:nvSpPr>
        <p:spPr>
          <a:xfrm>
            <a:off x="537006" y="5773804"/>
            <a:ext cx="3971400" cy="56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400">
                <a:solidFill>
                  <a:srgbClr val="91969C"/>
                </a:solidFill>
                <a:latin typeface="Helvetica Neue"/>
                <a:ea typeface="Helvetica Neue"/>
                <a:cs typeface="Helvetica Neue"/>
                <a:sym typeface="Helvetica Neue"/>
              </a:rPr>
              <a:t>Baby Boomers</a:t>
            </a:r>
            <a:endParaRPr sz="3400">
              <a:solidFill>
                <a:srgbClr val="91969C"/>
              </a:solidFill>
              <a:latin typeface="Helvetica Neue"/>
              <a:ea typeface="Helvetica Neue"/>
              <a:cs typeface="Helvetica Neue"/>
              <a:sym typeface="Helvetica Neue"/>
            </a:endParaRPr>
          </a:p>
        </p:txBody>
      </p:sp>
      <p:sp>
        <p:nvSpPr>
          <p:cNvPr id="4370" name="Google Shape;4370;p442"/>
          <p:cNvSpPr txBox="1"/>
          <p:nvPr/>
        </p:nvSpPr>
        <p:spPr>
          <a:xfrm>
            <a:off x="5181038" y="5773804"/>
            <a:ext cx="3971400" cy="56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400">
                <a:solidFill>
                  <a:schemeClr val="lt1"/>
                </a:solidFill>
                <a:latin typeface="Helvetica Neue"/>
                <a:ea typeface="Helvetica Neue"/>
                <a:cs typeface="Helvetica Neue"/>
                <a:sym typeface="Helvetica Neue"/>
              </a:rPr>
              <a:t>Generatie X</a:t>
            </a:r>
            <a:endParaRPr sz="3400">
              <a:solidFill>
                <a:schemeClr val="lt1"/>
              </a:solidFill>
              <a:latin typeface="Helvetica Neue"/>
              <a:ea typeface="Helvetica Neue"/>
              <a:cs typeface="Helvetica Neue"/>
              <a:sym typeface="Helvetica Neue"/>
            </a:endParaRPr>
          </a:p>
        </p:txBody>
      </p:sp>
      <p:sp>
        <p:nvSpPr>
          <p:cNvPr id="4371" name="Google Shape;4371;p442"/>
          <p:cNvSpPr txBox="1"/>
          <p:nvPr/>
        </p:nvSpPr>
        <p:spPr>
          <a:xfrm>
            <a:off x="9825070" y="5773804"/>
            <a:ext cx="3971400" cy="56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400">
                <a:solidFill>
                  <a:srgbClr val="91969C"/>
                </a:solidFill>
                <a:latin typeface="Helvetica Neue"/>
                <a:ea typeface="Helvetica Neue"/>
                <a:cs typeface="Helvetica Neue"/>
                <a:sym typeface="Helvetica Neue"/>
              </a:rPr>
              <a:t>Millennials</a:t>
            </a:r>
            <a:endParaRPr sz="3400">
              <a:solidFill>
                <a:srgbClr val="91969C"/>
              </a:solidFill>
              <a:latin typeface="Helvetica Neue"/>
              <a:ea typeface="Helvetica Neue"/>
              <a:cs typeface="Helvetica Neue"/>
              <a:sym typeface="Helvetica Neue"/>
            </a:endParaRPr>
          </a:p>
        </p:txBody>
      </p:sp>
      <p:sp>
        <p:nvSpPr>
          <p:cNvPr id="4372" name="Google Shape;4372;p442"/>
          <p:cNvSpPr txBox="1"/>
          <p:nvPr/>
        </p:nvSpPr>
        <p:spPr>
          <a:xfrm>
            <a:off x="14469102" y="5773804"/>
            <a:ext cx="3971400" cy="56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400">
                <a:solidFill>
                  <a:srgbClr val="91969C"/>
                </a:solidFill>
                <a:latin typeface="Helvetica Neue"/>
                <a:ea typeface="Helvetica Neue"/>
                <a:cs typeface="Helvetica Neue"/>
                <a:sym typeface="Helvetica Neue"/>
              </a:rPr>
              <a:t>Generatie Z</a:t>
            </a:r>
            <a:endParaRPr sz="3400">
              <a:solidFill>
                <a:srgbClr val="91969C"/>
              </a:solidFill>
              <a:latin typeface="Helvetica Neue"/>
              <a:ea typeface="Helvetica Neue"/>
              <a:cs typeface="Helvetica Neue"/>
              <a:sym typeface="Helvetica Neue"/>
            </a:endParaRPr>
          </a:p>
        </p:txBody>
      </p:sp>
      <p:sp>
        <p:nvSpPr>
          <p:cNvPr id="4373" name="Google Shape;4373;p442"/>
          <p:cNvSpPr txBox="1"/>
          <p:nvPr/>
        </p:nvSpPr>
        <p:spPr>
          <a:xfrm>
            <a:off x="19113135" y="5773804"/>
            <a:ext cx="3971400" cy="56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400">
                <a:solidFill>
                  <a:srgbClr val="91969C"/>
                </a:solidFill>
                <a:latin typeface="Helvetica Neue"/>
                <a:ea typeface="Helvetica Neue"/>
                <a:cs typeface="Helvetica Neue"/>
                <a:sym typeface="Helvetica Neue"/>
              </a:rPr>
              <a:t>Generatie Alpha</a:t>
            </a:r>
            <a:endParaRPr sz="3400">
              <a:solidFill>
                <a:srgbClr val="91969C"/>
              </a:solidFill>
              <a:latin typeface="Helvetica Neue"/>
              <a:ea typeface="Helvetica Neue"/>
              <a:cs typeface="Helvetica Neue"/>
              <a:sym typeface="Helvetica Neue"/>
            </a:endParaRPr>
          </a:p>
        </p:txBody>
      </p:sp>
      <p:sp>
        <p:nvSpPr>
          <p:cNvPr id="4374" name="Google Shape;4374;p442"/>
          <p:cNvSpPr txBox="1"/>
          <p:nvPr/>
        </p:nvSpPr>
        <p:spPr>
          <a:xfrm>
            <a:off x="537000" y="788900"/>
            <a:ext cx="8773800" cy="92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6000">
                <a:solidFill>
                  <a:srgbClr val="FFFFFF"/>
                </a:solidFill>
                <a:latin typeface="Helvetica Neue"/>
                <a:ea typeface="Helvetica Neue"/>
                <a:cs typeface="Helvetica Neue"/>
                <a:sym typeface="Helvetica Neue"/>
              </a:rPr>
              <a:t>Verschillende generaties</a:t>
            </a:r>
            <a:endParaRPr sz="6000">
              <a:solidFill>
                <a:srgbClr val="FFFFFF"/>
              </a:solidFill>
              <a:latin typeface="Helvetica Neue"/>
              <a:ea typeface="Helvetica Neue"/>
              <a:cs typeface="Helvetica Neue"/>
              <a:sym typeface="Helvetica Neue"/>
            </a:endParaRPr>
          </a:p>
        </p:txBody>
      </p:sp>
      <p:sp>
        <p:nvSpPr>
          <p:cNvPr id="4375" name="Google Shape;4375;p442"/>
          <p:cNvSpPr txBox="1"/>
          <p:nvPr/>
        </p:nvSpPr>
        <p:spPr>
          <a:xfrm>
            <a:off x="537007" y="437468"/>
            <a:ext cx="5194800" cy="428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1946 - heden</a:t>
            </a:r>
            <a:endParaRPr sz="2000">
              <a:solidFill>
                <a:srgbClr val="91969C"/>
              </a:solidFill>
              <a:latin typeface="Helvetica Neue"/>
              <a:ea typeface="Helvetica Neue"/>
              <a:cs typeface="Helvetica Neue"/>
              <a:sym typeface="Helvetica Neue"/>
            </a:endParaRPr>
          </a:p>
          <a:p>
            <a:pPr indent="0" lvl="0" marL="0" rtl="0" algn="l">
              <a:lnSpc>
                <a:spcPct val="90000"/>
              </a:lnSpc>
              <a:spcBef>
                <a:spcPts val="1000"/>
              </a:spcBef>
              <a:spcAft>
                <a:spcPts val="0"/>
              </a:spcAft>
              <a:buNone/>
            </a:pPr>
            <a:r>
              <a:t/>
            </a:r>
            <a:endParaRPr sz="2000">
              <a:solidFill>
                <a:srgbClr val="91969C"/>
              </a:solidFill>
              <a:latin typeface="Helvetica Neue"/>
              <a:ea typeface="Helvetica Neue"/>
              <a:cs typeface="Helvetica Neue"/>
              <a:sym typeface="Helvetica Neue"/>
            </a:endParaRPr>
          </a:p>
        </p:txBody>
      </p:sp>
      <p:sp>
        <p:nvSpPr>
          <p:cNvPr id="4376" name="Google Shape;4376;p442"/>
          <p:cNvSpPr txBox="1"/>
          <p:nvPr/>
        </p:nvSpPr>
        <p:spPr>
          <a:xfrm>
            <a:off x="19102430" y="7452631"/>
            <a:ext cx="3971400" cy="369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2013</a:t>
            </a:r>
            <a:endParaRPr sz="2000">
              <a:solidFill>
                <a:srgbClr val="91969C"/>
              </a:solidFill>
              <a:latin typeface="Helvetica Neue"/>
              <a:ea typeface="Helvetica Neue"/>
              <a:cs typeface="Helvetica Neue"/>
              <a:sym typeface="Helvetica Neue"/>
            </a:endParaRPr>
          </a:p>
        </p:txBody>
      </p:sp>
      <p:sp>
        <p:nvSpPr>
          <p:cNvPr id="4377" name="Google Shape;4377;p442"/>
          <p:cNvSpPr txBox="1"/>
          <p:nvPr/>
        </p:nvSpPr>
        <p:spPr>
          <a:xfrm>
            <a:off x="537006" y="7452631"/>
            <a:ext cx="3971400" cy="369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1946</a:t>
            </a:r>
            <a:endParaRPr sz="2000">
              <a:solidFill>
                <a:srgbClr val="91969C"/>
              </a:solidFill>
              <a:latin typeface="Helvetica Neue"/>
              <a:ea typeface="Helvetica Neue"/>
              <a:cs typeface="Helvetica Neue"/>
              <a:sym typeface="Helvetica Neue"/>
            </a:endParaRPr>
          </a:p>
        </p:txBody>
      </p:sp>
      <p:sp>
        <p:nvSpPr>
          <p:cNvPr id="4378" name="Google Shape;4378;p442"/>
          <p:cNvSpPr txBox="1"/>
          <p:nvPr/>
        </p:nvSpPr>
        <p:spPr>
          <a:xfrm>
            <a:off x="5178362" y="7452631"/>
            <a:ext cx="3971400" cy="369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2000">
                <a:solidFill>
                  <a:schemeClr val="lt1"/>
                </a:solidFill>
                <a:latin typeface="Helvetica Neue"/>
                <a:ea typeface="Helvetica Neue"/>
                <a:cs typeface="Helvetica Neue"/>
                <a:sym typeface="Helvetica Neue"/>
              </a:rPr>
              <a:t>1965</a:t>
            </a:r>
            <a:endParaRPr sz="2000">
              <a:solidFill>
                <a:schemeClr val="lt1"/>
              </a:solidFill>
              <a:latin typeface="Helvetica Neue"/>
              <a:ea typeface="Helvetica Neue"/>
              <a:cs typeface="Helvetica Neue"/>
              <a:sym typeface="Helvetica Neue"/>
            </a:endParaRPr>
          </a:p>
        </p:txBody>
      </p:sp>
      <p:sp>
        <p:nvSpPr>
          <p:cNvPr id="4379" name="Google Shape;4379;p442"/>
          <p:cNvSpPr txBox="1"/>
          <p:nvPr/>
        </p:nvSpPr>
        <p:spPr>
          <a:xfrm>
            <a:off x="9819718" y="7452631"/>
            <a:ext cx="3971400" cy="369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1981</a:t>
            </a:r>
            <a:endParaRPr sz="2000">
              <a:solidFill>
                <a:srgbClr val="91969C"/>
              </a:solidFill>
              <a:latin typeface="Helvetica Neue"/>
              <a:ea typeface="Helvetica Neue"/>
              <a:cs typeface="Helvetica Neue"/>
              <a:sym typeface="Helvetica Neue"/>
            </a:endParaRPr>
          </a:p>
        </p:txBody>
      </p:sp>
      <p:sp>
        <p:nvSpPr>
          <p:cNvPr id="4380" name="Google Shape;4380;p442"/>
          <p:cNvSpPr txBox="1"/>
          <p:nvPr/>
        </p:nvSpPr>
        <p:spPr>
          <a:xfrm>
            <a:off x="14461074" y="7452631"/>
            <a:ext cx="3971400" cy="369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1997</a:t>
            </a:r>
            <a:endParaRPr sz="2000">
              <a:solidFill>
                <a:srgbClr val="91969C"/>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4" name="Shape 4384"/>
        <p:cNvGrpSpPr/>
        <p:nvPr/>
      </p:nvGrpSpPr>
      <p:grpSpPr>
        <a:xfrm>
          <a:off x="0" y="0"/>
          <a:ext cx="0" cy="0"/>
          <a:chOff x="0" y="0"/>
          <a:chExt cx="0" cy="0"/>
        </a:xfrm>
      </p:grpSpPr>
      <p:cxnSp>
        <p:nvCxnSpPr>
          <p:cNvPr id="4385" name="Google Shape;4385;p443"/>
          <p:cNvCxnSpPr/>
          <p:nvPr/>
        </p:nvCxnSpPr>
        <p:spPr>
          <a:xfrm>
            <a:off x="672866" y="6858000"/>
            <a:ext cx="23169300" cy="0"/>
          </a:xfrm>
          <a:prstGeom prst="straightConnector1">
            <a:avLst/>
          </a:prstGeom>
          <a:noFill/>
          <a:ln cap="flat" cmpd="sng" w="25400">
            <a:solidFill>
              <a:srgbClr val="FFFFFF"/>
            </a:solidFill>
            <a:prstDash val="solid"/>
            <a:miter lim="400000"/>
            <a:headEnd len="sm" w="sm" type="none"/>
            <a:tailEnd len="med" w="med" type="triangle"/>
          </a:ln>
        </p:spPr>
      </p:cxnSp>
      <p:sp>
        <p:nvSpPr>
          <p:cNvPr id="4386" name="Google Shape;4386;p443"/>
          <p:cNvSpPr/>
          <p:nvPr/>
        </p:nvSpPr>
        <p:spPr>
          <a:xfrm>
            <a:off x="9901632"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1000"/>
              </a:spcBef>
              <a:spcAft>
                <a:spcPts val="0"/>
              </a:spcAft>
              <a:buNone/>
            </a:pPr>
            <a:r>
              <a:t/>
            </a:r>
            <a:endParaRPr sz="2800">
              <a:solidFill>
                <a:srgbClr val="000000"/>
              </a:solidFill>
              <a:latin typeface="Helvetica Neue"/>
              <a:ea typeface="Helvetica Neue"/>
              <a:cs typeface="Helvetica Neue"/>
              <a:sym typeface="Helvetica Neue"/>
            </a:endParaRPr>
          </a:p>
        </p:txBody>
      </p:sp>
      <p:sp>
        <p:nvSpPr>
          <p:cNvPr id="4387" name="Google Shape;4387;p443"/>
          <p:cNvSpPr/>
          <p:nvPr/>
        </p:nvSpPr>
        <p:spPr>
          <a:xfrm>
            <a:off x="5153850" y="6706867"/>
            <a:ext cx="302400" cy="3024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40000" lnSpcReduction="20000"/>
          </a:bodyPr>
          <a:lstStyle/>
          <a:p>
            <a:pPr indent="0" lvl="0" marL="0" rtl="0" algn="l">
              <a:lnSpc>
                <a:spcPct val="90000"/>
              </a:lnSpc>
              <a:spcBef>
                <a:spcPts val="1000"/>
              </a:spcBef>
              <a:spcAft>
                <a:spcPts val="0"/>
              </a:spcAft>
              <a:buNone/>
            </a:pPr>
            <a:r>
              <a:t/>
            </a:r>
            <a:endParaRPr sz="2800">
              <a:solidFill>
                <a:srgbClr val="000000"/>
              </a:solidFill>
              <a:latin typeface="Helvetica Neue"/>
              <a:ea typeface="Helvetica Neue"/>
              <a:cs typeface="Helvetica Neue"/>
              <a:sym typeface="Helvetica Neue"/>
            </a:endParaRPr>
          </a:p>
        </p:txBody>
      </p:sp>
      <p:sp>
        <p:nvSpPr>
          <p:cNvPr id="4388" name="Google Shape;4388;p443"/>
          <p:cNvSpPr/>
          <p:nvPr/>
        </p:nvSpPr>
        <p:spPr>
          <a:xfrm>
            <a:off x="5207615" y="6760631"/>
            <a:ext cx="194700" cy="194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fontScale="25000" lnSpcReduction="20000"/>
          </a:bodyPr>
          <a:lstStyle/>
          <a:p>
            <a:pPr indent="0" lvl="0" marL="0" rtl="0" algn="l">
              <a:lnSpc>
                <a:spcPct val="90000"/>
              </a:lnSpc>
              <a:spcBef>
                <a:spcPts val="1000"/>
              </a:spcBef>
              <a:spcAft>
                <a:spcPts val="0"/>
              </a:spcAft>
              <a:buNone/>
            </a:pPr>
            <a:r>
              <a:t/>
            </a:r>
            <a:endParaRPr sz="2800">
              <a:solidFill>
                <a:srgbClr val="000000"/>
              </a:solidFill>
              <a:latin typeface="Helvetica Neue"/>
              <a:ea typeface="Helvetica Neue"/>
              <a:cs typeface="Helvetica Neue"/>
              <a:sym typeface="Helvetica Neue"/>
            </a:endParaRPr>
          </a:p>
        </p:txBody>
      </p:sp>
      <p:sp>
        <p:nvSpPr>
          <p:cNvPr id="4389" name="Google Shape;4389;p443"/>
          <p:cNvSpPr/>
          <p:nvPr/>
        </p:nvSpPr>
        <p:spPr>
          <a:xfrm>
            <a:off x="541750"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1000"/>
              </a:spcBef>
              <a:spcAft>
                <a:spcPts val="0"/>
              </a:spcAft>
              <a:buNone/>
            </a:pPr>
            <a:r>
              <a:t/>
            </a:r>
            <a:endParaRPr sz="2800">
              <a:solidFill>
                <a:srgbClr val="000000"/>
              </a:solidFill>
              <a:latin typeface="Helvetica Neue"/>
              <a:ea typeface="Helvetica Neue"/>
              <a:cs typeface="Helvetica Neue"/>
              <a:sym typeface="Helvetica Neue"/>
            </a:endParaRPr>
          </a:p>
        </p:txBody>
      </p:sp>
      <p:sp>
        <p:nvSpPr>
          <p:cNvPr id="4390" name="Google Shape;4390;p443"/>
          <p:cNvSpPr/>
          <p:nvPr/>
        </p:nvSpPr>
        <p:spPr>
          <a:xfrm>
            <a:off x="14513732"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1000"/>
              </a:spcBef>
              <a:spcAft>
                <a:spcPts val="0"/>
              </a:spcAft>
              <a:buNone/>
            </a:pPr>
            <a:r>
              <a:t/>
            </a:r>
            <a:endParaRPr sz="2800">
              <a:solidFill>
                <a:srgbClr val="000000"/>
              </a:solidFill>
              <a:latin typeface="Helvetica Neue"/>
              <a:ea typeface="Helvetica Neue"/>
              <a:cs typeface="Helvetica Neue"/>
              <a:sym typeface="Helvetica Neue"/>
            </a:endParaRPr>
          </a:p>
        </p:txBody>
      </p:sp>
      <p:sp>
        <p:nvSpPr>
          <p:cNvPr id="4391" name="Google Shape;4391;p443"/>
          <p:cNvSpPr/>
          <p:nvPr/>
        </p:nvSpPr>
        <p:spPr>
          <a:xfrm>
            <a:off x="19125835"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1000"/>
              </a:spcBef>
              <a:spcAft>
                <a:spcPts val="0"/>
              </a:spcAft>
              <a:buNone/>
            </a:pPr>
            <a:r>
              <a:t/>
            </a:r>
            <a:endParaRPr sz="2800">
              <a:solidFill>
                <a:srgbClr val="000000"/>
              </a:solidFill>
              <a:latin typeface="Helvetica Neue"/>
              <a:ea typeface="Helvetica Neue"/>
              <a:cs typeface="Helvetica Neue"/>
              <a:sym typeface="Helvetica Neue"/>
            </a:endParaRPr>
          </a:p>
        </p:txBody>
      </p:sp>
      <p:sp>
        <p:nvSpPr>
          <p:cNvPr id="4392" name="Google Shape;4392;p443"/>
          <p:cNvSpPr/>
          <p:nvPr/>
        </p:nvSpPr>
        <p:spPr>
          <a:xfrm>
            <a:off x="9901632"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
        <p:nvSpPr>
          <p:cNvPr id="4393" name="Google Shape;4393;p443"/>
          <p:cNvSpPr/>
          <p:nvPr/>
        </p:nvSpPr>
        <p:spPr>
          <a:xfrm>
            <a:off x="5153850" y="6706867"/>
            <a:ext cx="302400" cy="3024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40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
        <p:nvSpPr>
          <p:cNvPr id="4394" name="Google Shape;4394;p443"/>
          <p:cNvSpPr/>
          <p:nvPr/>
        </p:nvSpPr>
        <p:spPr>
          <a:xfrm>
            <a:off x="5207615" y="6760631"/>
            <a:ext cx="194700" cy="194700"/>
          </a:xfrm>
          <a:prstGeom prst="ellipse">
            <a:avLst/>
          </a:prstGeom>
          <a:gradFill>
            <a:gsLst>
              <a:gs pos="0">
                <a:srgbClr val="4A4C50"/>
              </a:gs>
              <a:gs pos="2760">
                <a:srgbClr val="4A4C50"/>
              </a:gs>
              <a:gs pos="100000">
                <a:srgbClr val="91969C"/>
              </a:gs>
            </a:gsLst>
            <a:lin ang="5400012" scaled="0"/>
          </a:gradFill>
          <a:ln>
            <a:noFill/>
          </a:ln>
        </p:spPr>
        <p:txBody>
          <a:bodyPr anchorCtr="0" anchor="ctr" bIns="45700" lIns="91425" spcFirstLastPara="1" rIns="91425" wrap="square" tIns="45700">
            <a:normAutofit fontScale="25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
        <p:nvSpPr>
          <p:cNvPr id="4395" name="Google Shape;4395;p443"/>
          <p:cNvSpPr/>
          <p:nvPr/>
        </p:nvSpPr>
        <p:spPr>
          <a:xfrm>
            <a:off x="541750"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
        <p:nvSpPr>
          <p:cNvPr id="4396" name="Google Shape;4396;p443"/>
          <p:cNvSpPr/>
          <p:nvPr/>
        </p:nvSpPr>
        <p:spPr>
          <a:xfrm>
            <a:off x="14513732"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
        <p:nvSpPr>
          <p:cNvPr id="4397" name="Google Shape;4397;p443"/>
          <p:cNvSpPr/>
          <p:nvPr/>
        </p:nvSpPr>
        <p:spPr>
          <a:xfrm>
            <a:off x="19125835"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
        <p:nvSpPr>
          <p:cNvPr id="4398" name="Google Shape;4398;p443"/>
          <p:cNvSpPr txBox="1"/>
          <p:nvPr/>
        </p:nvSpPr>
        <p:spPr>
          <a:xfrm>
            <a:off x="537006" y="5773804"/>
            <a:ext cx="3971400" cy="56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400">
                <a:solidFill>
                  <a:srgbClr val="91969C"/>
                </a:solidFill>
                <a:latin typeface="Helvetica Neue"/>
                <a:ea typeface="Helvetica Neue"/>
                <a:cs typeface="Helvetica Neue"/>
                <a:sym typeface="Helvetica Neue"/>
              </a:rPr>
              <a:t>Baby Boomers</a:t>
            </a:r>
            <a:endParaRPr sz="3400">
              <a:solidFill>
                <a:srgbClr val="91969C"/>
              </a:solidFill>
              <a:latin typeface="Helvetica Neue"/>
              <a:ea typeface="Helvetica Neue"/>
              <a:cs typeface="Helvetica Neue"/>
              <a:sym typeface="Helvetica Neue"/>
            </a:endParaRPr>
          </a:p>
        </p:txBody>
      </p:sp>
      <p:sp>
        <p:nvSpPr>
          <p:cNvPr id="4399" name="Google Shape;4399;p443"/>
          <p:cNvSpPr txBox="1"/>
          <p:nvPr/>
        </p:nvSpPr>
        <p:spPr>
          <a:xfrm>
            <a:off x="5181038" y="5773804"/>
            <a:ext cx="3971400" cy="56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400">
                <a:solidFill>
                  <a:schemeClr val="lt1"/>
                </a:solidFill>
                <a:latin typeface="Helvetica Neue"/>
                <a:ea typeface="Helvetica Neue"/>
                <a:cs typeface="Helvetica Neue"/>
                <a:sym typeface="Helvetica Neue"/>
              </a:rPr>
              <a:t>Generatie X</a:t>
            </a:r>
            <a:endParaRPr sz="3400">
              <a:solidFill>
                <a:schemeClr val="lt1"/>
              </a:solidFill>
              <a:latin typeface="Helvetica Neue"/>
              <a:ea typeface="Helvetica Neue"/>
              <a:cs typeface="Helvetica Neue"/>
              <a:sym typeface="Helvetica Neue"/>
            </a:endParaRPr>
          </a:p>
        </p:txBody>
      </p:sp>
      <p:sp>
        <p:nvSpPr>
          <p:cNvPr id="4400" name="Google Shape;4400;p443"/>
          <p:cNvSpPr txBox="1"/>
          <p:nvPr/>
        </p:nvSpPr>
        <p:spPr>
          <a:xfrm>
            <a:off x="9825070" y="5773804"/>
            <a:ext cx="3971400" cy="56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400">
                <a:solidFill>
                  <a:srgbClr val="91969C"/>
                </a:solidFill>
                <a:latin typeface="Helvetica Neue"/>
                <a:ea typeface="Helvetica Neue"/>
                <a:cs typeface="Helvetica Neue"/>
                <a:sym typeface="Helvetica Neue"/>
              </a:rPr>
              <a:t>Millennials</a:t>
            </a:r>
            <a:endParaRPr sz="3400">
              <a:solidFill>
                <a:srgbClr val="91969C"/>
              </a:solidFill>
              <a:latin typeface="Helvetica Neue"/>
              <a:ea typeface="Helvetica Neue"/>
              <a:cs typeface="Helvetica Neue"/>
              <a:sym typeface="Helvetica Neue"/>
            </a:endParaRPr>
          </a:p>
        </p:txBody>
      </p:sp>
      <p:sp>
        <p:nvSpPr>
          <p:cNvPr id="4401" name="Google Shape;4401;p443"/>
          <p:cNvSpPr txBox="1"/>
          <p:nvPr/>
        </p:nvSpPr>
        <p:spPr>
          <a:xfrm>
            <a:off x="14469102" y="5773804"/>
            <a:ext cx="3971400" cy="56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400">
                <a:solidFill>
                  <a:srgbClr val="91969C"/>
                </a:solidFill>
                <a:latin typeface="Helvetica Neue"/>
                <a:ea typeface="Helvetica Neue"/>
                <a:cs typeface="Helvetica Neue"/>
                <a:sym typeface="Helvetica Neue"/>
              </a:rPr>
              <a:t>Generatie Z</a:t>
            </a:r>
            <a:endParaRPr sz="3400">
              <a:solidFill>
                <a:srgbClr val="91969C"/>
              </a:solidFill>
              <a:latin typeface="Helvetica Neue"/>
              <a:ea typeface="Helvetica Neue"/>
              <a:cs typeface="Helvetica Neue"/>
              <a:sym typeface="Helvetica Neue"/>
            </a:endParaRPr>
          </a:p>
        </p:txBody>
      </p:sp>
      <p:sp>
        <p:nvSpPr>
          <p:cNvPr id="4402" name="Google Shape;4402;p443"/>
          <p:cNvSpPr txBox="1"/>
          <p:nvPr/>
        </p:nvSpPr>
        <p:spPr>
          <a:xfrm>
            <a:off x="19113135" y="5773804"/>
            <a:ext cx="3971400" cy="56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400">
                <a:solidFill>
                  <a:srgbClr val="91969C"/>
                </a:solidFill>
                <a:latin typeface="Helvetica Neue"/>
                <a:ea typeface="Helvetica Neue"/>
                <a:cs typeface="Helvetica Neue"/>
                <a:sym typeface="Helvetica Neue"/>
              </a:rPr>
              <a:t>Generatie Alpha</a:t>
            </a:r>
            <a:endParaRPr sz="3400">
              <a:solidFill>
                <a:srgbClr val="91969C"/>
              </a:solidFill>
              <a:latin typeface="Helvetica Neue"/>
              <a:ea typeface="Helvetica Neue"/>
              <a:cs typeface="Helvetica Neue"/>
              <a:sym typeface="Helvetica Neue"/>
            </a:endParaRPr>
          </a:p>
        </p:txBody>
      </p:sp>
      <p:sp>
        <p:nvSpPr>
          <p:cNvPr id="4403" name="Google Shape;4403;p443"/>
          <p:cNvSpPr txBox="1"/>
          <p:nvPr/>
        </p:nvSpPr>
        <p:spPr>
          <a:xfrm>
            <a:off x="537000" y="788900"/>
            <a:ext cx="8773800" cy="92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6000">
                <a:solidFill>
                  <a:srgbClr val="FFFFFF"/>
                </a:solidFill>
                <a:latin typeface="Helvetica Neue"/>
                <a:ea typeface="Helvetica Neue"/>
                <a:cs typeface="Helvetica Neue"/>
                <a:sym typeface="Helvetica Neue"/>
              </a:rPr>
              <a:t>Verschillende generaties</a:t>
            </a:r>
            <a:endParaRPr sz="6000">
              <a:solidFill>
                <a:srgbClr val="FFFFFF"/>
              </a:solidFill>
              <a:latin typeface="Helvetica Neue"/>
              <a:ea typeface="Helvetica Neue"/>
              <a:cs typeface="Helvetica Neue"/>
              <a:sym typeface="Helvetica Neue"/>
            </a:endParaRPr>
          </a:p>
        </p:txBody>
      </p:sp>
      <p:sp>
        <p:nvSpPr>
          <p:cNvPr id="4404" name="Google Shape;4404;p443"/>
          <p:cNvSpPr txBox="1"/>
          <p:nvPr/>
        </p:nvSpPr>
        <p:spPr>
          <a:xfrm>
            <a:off x="537007" y="437468"/>
            <a:ext cx="5194800" cy="428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1946 - heden</a:t>
            </a:r>
            <a:endParaRPr sz="2000">
              <a:solidFill>
                <a:srgbClr val="91969C"/>
              </a:solidFill>
              <a:latin typeface="Helvetica Neue"/>
              <a:ea typeface="Helvetica Neue"/>
              <a:cs typeface="Helvetica Neue"/>
              <a:sym typeface="Helvetica Neue"/>
            </a:endParaRPr>
          </a:p>
          <a:p>
            <a:pPr indent="0" lvl="0" marL="0" rtl="0" algn="l">
              <a:lnSpc>
                <a:spcPct val="90000"/>
              </a:lnSpc>
              <a:spcBef>
                <a:spcPts val="1000"/>
              </a:spcBef>
              <a:spcAft>
                <a:spcPts val="0"/>
              </a:spcAft>
              <a:buNone/>
            </a:pPr>
            <a:r>
              <a:t/>
            </a:r>
            <a:endParaRPr sz="2000">
              <a:solidFill>
                <a:srgbClr val="91969C"/>
              </a:solidFill>
              <a:latin typeface="Helvetica Neue"/>
              <a:ea typeface="Helvetica Neue"/>
              <a:cs typeface="Helvetica Neue"/>
              <a:sym typeface="Helvetica Neue"/>
            </a:endParaRPr>
          </a:p>
        </p:txBody>
      </p:sp>
      <p:sp>
        <p:nvSpPr>
          <p:cNvPr id="4405" name="Google Shape;4405;p443"/>
          <p:cNvSpPr txBox="1"/>
          <p:nvPr/>
        </p:nvSpPr>
        <p:spPr>
          <a:xfrm>
            <a:off x="19102430" y="7452631"/>
            <a:ext cx="3971400" cy="369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2013</a:t>
            </a:r>
            <a:endParaRPr sz="2000">
              <a:solidFill>
                <a:srgbClr val="91969C"/>
              </a:solidFill>
              <a:latin typeface="Helvetica Neue"/>
              <a:ea typeface="Helvetica Neue"/>
              <a:cs typeface="Helvetica Neue"/>
              <a:sym typeface="Helvetica Neue"/>
            </a:endParaRPr>
          </a:p>
        </p:txBody>
      </p:sp>
      <p:sp>
        <p:nvSpPr>
          <p:cNvPr id="4406" name="Google Shape;4406;p443"/>
          <p:cNvSpPr txBox="1"/>
          <p:nvPr/>
        </p:nvSpPr>
        <p:spPr>
          <a:xfrm>
            <a:off x="537006" y="7452631"/>
            <a:ext cx="3971400" cy="369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1946</a:t>
            </a:r>
            <a:endParaRPr sz="2000">
              <a:solidFill>
                <a:srgbClr val="91969C"/>
              </a:solidFill>
              <a:latin typeface="Helvetica Neue"/>
              <a:ea typeface="Helvetica Neue"/>
              <a:cs typeface="Helvetica Neue"/>
              <a:sym typeface="Helvetica Neue"/>
            </a:endParaRPr>
          </a:p>
        </p:txBody>
      </p:sp>
      <p:sp>
        <p:nvSpPr>
          <p:cNvPr id="4407" name="Google Shape;4407;p443"/>
          <p:cNvSpPr txBox="1"/>
          <p:nvPr/>
        </p:nvSpPr>
        <p:spPr>
          <a:xfrm>
            <a:off x="5178362" y="7452631"/>
            <a:ext cx="3971400" cy="369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2000">
                <a:solidFill>
                  <a:schemeClr val="lt1"/>
                </a:solidFill>
                <a:latin typeface="Helvetica Neue"/>
                <a:ea typeface="Helvetica Neue"/>
                <a:cs typeface="Helvetica Neue"/>
                <a:sym typeface="Helvetica Neue"/>
              </a:rPr>
              <a:t>1965</a:t>
            </a:r>
            <a:endParaRPr sz="2000">
              <a:solidFill>
                <a:schemeClr val="lt1"/>
              </a:solidFill>
              <a:latin typeface="Helvetica Neue"/>
              <a:ea typeface="Helvetica Neue"/>
              <a:cs typeface="Helvetica Neue"/>
              <a:sym typeface="Helvetica Neue"/>
            </a:endParaRPr>
          </a:p>
        </p:txBody>
      </p:sp>
      <p:sp>
        <p:nvSpPr>
          <p:cNvPr id="4408" name="Google Shape;4408;p443"/>
          <p:cNvSpPr txBox="1"/>
          <p:nvPr/>
        </p:nvSpPr>
        <p:spPr>
          <a:xfrm>
            <a:off x="9819718" y="7452631"/>
            <a:ext cx="3971400" cy="369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1981</a:t>
            </a:r>
            <a:endParaRPr sz="2000">
              <a:solidFill>
                <a:srgbClr val="91969C"/>
              </a:solidFill>
              <a:latin typeface="Helvetica Neue"/>
              <a:ea typeface="Helvetica Neue"/>
              <a:cs typeface="Helvetica Neue"/>
              <a:sym typeface="Helvetica Neue"/>
            </a:endParaRPr>
          </a:p>
        </p:txBody>
      </p:sp>
      <p:sp>
        <p:nvSpPr>
          <p:cNvPr id="4409" name="Google Shape;4409;p443"/>
          <p:cNvSpPr txBox="1"/>
          <p:nvPr/>
        </p:nvSpPr>
        <p:spPr>
          <a:xfrm>
            <a:off x="14461074" y="7452631"/>
            <a:ext cx="3971400" cy="369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1997</a:t>
            </a:r>
            <a:endParaRPr sz="2000">
              <a:solidFill>
                <a:srgbClr val="91969C"/>
              </a:solidFill>
              <a:latin typeface="Helvetica Neue"/>
              <a:ea typeface="Helvetica Neue"/>
              <a:cs typeface="Helvetica Neue"/>
              <a:sym typeface="Helvetica Neue"/>
            </a:endParaRPr>
          </a:p>
        </p:txBody>
      </p:sp>
      <p:cxnSp>
        <p:nvCxnSpPr>
          <p:cNvPr id="4410" name="Google Shape;4410;p443"/>
          <p:cNvCxnSpPr/>
          <p:nvPr/>
        </p:nvCxnSpPr>
        <p:spPr>
          <a:xfrm>
            <a:off x="3951825" y="5235400"/>
            <a:ext cx="0" cy="3245100"/>
          </a:xfrm>
          <a:prstGeom prst="straightConnector1">
            <a:avLst/>
          </a:prstGeom>
          <a:noFill/>
          <a:ln cap="flat" cmpd="sng" w="76200">
            <a:solidFill>
              <a:srgbClr val="FF0000"/>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4" name="Shape 4414"/>
        <p:cNvGrpSpPr/>
        <p:nvPr/>
      </p:nvGrpSpPr>
      <p:grpSpPr>
        <a:xfrm>
          <a:off x="0" y="0"/>
          <a:ext cx="0" cy="0"/>
          <a:chOff x="0" y="0"/>
          <a:chExt cx="0" cy="0"/>
        </a:xfrm>
      </p:grpSpPr>
      <p:pic>
        <p:nvPicPr>
          <p:cNvPr id="4415" name="Google Shape;4415;p444"/>
          <p:cNvPicPr preferRelativeResize="0"/>
          <p:nvPr>
            <p:ph idx="3" type="pic"/>
          </p:nvPr>
        </p:nvPicPr>
        <p:blipFill rotWithShape="1">
          <a:blip r:embed="rId3">
            <a:alphaModFix/>
          </a:blip>
          <a:srcRect b="0" l="20031" r="20031" t="0"/>
          <a:stretch/>
        </p:blipFill>
        <p:spPr>
          <a:xfrm>
            <a:off x="12329689" y="3746556"/>
            <a:ext cx="5619600" cy="6222900"/>
          </a:xfrm>
          <a:prstGeom prst="roundRect">
            <a:avLst>
              <a:gd fmla="val 4991" name="adj"/>
            </a:avLst>
          </a:prstGeom>
          <a:noFill/>
          <a:ln>
            <a:noFill/>
          </a:ln>
        </p:spPr>
      </p:pic>
      <p:pic>
        <p:nvPicPr>
          <p:cNvPr id="4416" name="Google Shape;4416;p444"/>
          <p:cNvPicPr preferRelativeResize="0"/>
          <p:nvPr>
            <p:ph idx="4" type="pic"/>
          </p:nvPr>
        </p:nvPicPr>
        <p:blipFill rotWithShape="1">
          <a:blip r:embed="rId4">
            <a:alphaModFix/>
          </a:blip>
          <a:srcRect b="20889" l="0" r="6699" t="1627"/>
          <a:stretch/>
        </p:blipFill>
        <p:spPr>
          <a:xfrm>
            <a:off x="6431988" y="3746550"/>
            <a:ext cx="5619600" cy="6222900"/>
          </a:xfrm>
          <a:prstGeom prst="roundRect">
            <a:avLst>
              <a:gd fmla="val 4991" name="adj"/>
            </a:avLst>
          </a:prstGeom>
          <a:noFill/>
          <a:ln>
            <a:noFill/>
          </a:ln>
        </p:spPr>
      </p:pic>
      <p:pic>
        <p:nvPicPr>
          <p:cNvPr id="4417" name="Google Shape;4417;p444"/>
          <p:cNvPicPr preferRelativeResize="0"/>
          <p:nvPr>
            <p:ph idx="8" type="pic"/>
          </p:nvPr>
        </p:nvPicPr>
        <p:blipFill rotWithShape="1">
          <a:blip r:embed="rId5">
            <a:alphaModFix/>
          </a:blip>
          <a:srcRect b="0" l="4849" r="4849" t="0"/>
          <a:stretch/>
        </p:blipFill>
        <p:spPr>
          <a:xfrm>
            <a:off x="536972" y="3746542"/>
            <a:ext cx="5619600" cy="6222900"/>
          </a:xfrm>
          <a:prstGeom prst="roundRect">
            <a:avLst>
              <a:gd fmla="val 4991" name="adj"/>
            </a:avLst>
          </a:prstGeom>
          <a:noFill/>
          <a:ln>
            <a:noFill/>
          </a:ln>
        </p:spPr>
      </p:pic>
      <p:pic>
        <p:nvPicPr>
          <p:cNvPr id="4418" name="Google Shape;4418;p444"/>
          <p:cNvPicPr preferRelativeResize="0"/>
          <p:nvPr>
            <p:ph idx="15" type="pic"/>
          </p:nvPr>
        </p:nvPicPr>
        <p:blipFill rotWithShape="1">
          <a:blip r:embed="rId6">
            <a:alphaModFix/>
          </a:blip>
          <a:srcRect b="0" l="23772" r="23772" t="0"/>
          <a:stretch/>
        </p:blipFill>
        <p:spPr>
          <a:xfrm>
            <a:off x="18227376" y="3746550"/>
            <a:ext cx="5619600" cy="6222900"/>
          </a:xfrm>
          <a:prstGeom prst="roundRect">
            <a:avLst>
              <a:gd fmla="val 4991" name="adj"/>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2" name="Shape 4422"/>
        <p:cNvGrpSpPr/>
        <p:nvPr/>
      </p:nvGrpSpPr>
      <p:grpSpPr>
        <a:xfrm>
          <a:off x="0" y="0"/>
          <a:ext cx="0" cy="0"/>
          <a:chOff x="0" y="0"/>
          <a:chExt cx="0" cy="0"/>
        </a:xfrm>
      </p:grpSpPr>
      <p:pic>
        <p:nvPicPr>
          <p:cNvPr id="4423" name="Google Shape;4423;p445"/>
          <p:cNvPicPr preferRelativeResize="0"/>
          <p:nvPr>
            <p:ph idx="3" type="pic"/>
          </p:nvPr>
        </p:nvPicPr>
        <p:blipFill rotWithShape="1">
          <a:blip r:embed="rId3">
            <a:alphaModFix/>
          </a:blip>
          <a:srcRect b="0" l="20031" r="20031" t="0"/>
          <a:stretch/>
        </p:blipFill>
        <p:spPr>
          <a:xfrm>
            <a:off x="12329689" y="3746556"/>
            <a:ext cx="5619600" cy="6222900"/>
          </a:xfrm>
          <a:prstGeom prst="roundRect">
            <a:avLst>
              <a:gd fmla="val 4991" name="adj"/>
            </a:avLst>
          </a:prstGeom>
          <a:noFill/>
          <a:ln>
            <a:noFill/>
          </a:ln>
        </p:spPr>
      </p:pic>
      <p:pic>
        <p:nvPicPr>
          <p:cNvPr id="4424" name="Google Shape;4424;p445"/>
          <p:cNvPicPr preferRelativeResize="0"/>
          <p:nvPr>
            <p:ph idx="4" type="pic"/>
          </p:nvPr>
        </p:nvPicPr>
        <p:blipFill rotWithShape="1">
          <a:blip r:embed="rId4">
            <a:alphaModFix/>
          </a:blip>
          <a:srcRect b="20889" l="0" r="6699" t="1627"/>
          <a:stretch/>
        </p:blipFill>
        <p:spPr>
          <a:xfrm>
            <a:off x="6431988" y="3746550"/>
            <a:ext cx="5619600" cy="6222900"/>
          </a:xfrm>
          <a:prstGeom prst="roundRect">
            <a:avLst>
              <a:gd fmla="val 4991" name="adj"/>
            </a:avLst>
          </a:prstGeom>
          <a:noFill/>
          <a:ln>
            <a:noFill/>
          </a:ln>
        </p:spPr>
      </p:pic>
      <p:pic>
        <p:nvPicPr>
          <p:cNvPr id="4425" name="Google Shape;4425;p445"/>
          <p:cNvPicPr preferRelativeResize="0"/>
          <p:nvPr>
            <p:ph idx="8" type="pic"/>
          </p:nvPr>
        </p:nvPicPr>
        <p:blipFill rotWithShape="1">
          <a:blip r:embed="rId5">
            <a:alphaModFix/>
          </a:blip>
          <a:srcRect b="0" l="4849" r="4849" t="0"/>
          <a:stretch/>
        </p:blipFill>
        <p:spPr>
          <a:xfrm>
            <a:off x="536972" y="3746542"/>
            <a:ext cx="5619600" cy="6222900"/>
          </a:xfrm>
          <a:prstGeom prst="roundRect">
            <a:avLst>
              <a:gd fmla="val 4991" name="adj"/>
            </a:avLst>
          </a:prstGeom>
          <a:noFill/>
          <a:ln>
            <a:noFill/>
          </a:ln>
        </p:spPr>
      </p:pic>
      <p:pic>
        <p:nvPicPr>
          <p:cNvPr id="4426" name="Google Shape;4426;p445"/>
          <p:cNvPicPr preferRelativeResize="0"/>
          <p:nvPr>
            <p:ph idx="15" type="pic"/>
          </p:nvPr>
        </p:nvPicPr>
        <p:blipFill rotWithShape="1">
          <a:blip r:embed="rId6">
            <a:alphaModFix/>
          </a:blip>
          <a:srcRect b="0" l="23772" r="23772" t="0"/>
          <a:stretch/>
        </p:blipFill>
        <p:spPr>
          <a:xfrm>
            <a:off x="18227376" y="3746550"/>
            <a:ext cx="5619600" cy="6222900"/>
          </a:xfrm>
          <a:prstGeom prst="roundRect">
            <a:avLst>
              <a:gd fmla="val 4991" name="adj"/>
            </a:avLst>
          </a:prstGeom>
          <a:noFill/>
          <a:ln>
            <a:noFill/>
          </a:ln>
        </p:spPr>
      </p:pic>
      <p:sp>
        <p:nvSpPr>
          <p:cNvPr id="4427" name="Google Shape;4427;p445"/>
          <p:cNvSpPr/>
          <p:nvPr/>
        </p:nvSpPr>
        <p:spPr>
          <a:xfrm rot="5400000">
            <a:off x="5826775" y="9028625"/>
            <a:ext cx="562500" cy="3836400"/>
          </a:xfrm>
          <a:prstGeom prst="righ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428" name="Google Shape;4428;p445"/>
          <p:cNvSpPr txBox="1"/>
          <p:nvPr/>
        </p:nvSpPr>
        <p:spPr>
          <a:xfrm>
            <a:off x="3764275" y="11336250"/>
            <a:ext cx="4687500" cy="106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lt1"/>
                </a:solidFill>
                <a:latin typeface="Helvetica Neue"/>
                <a:ea typeface="Helvetica Neue"/>
                <a:cs typeface="Helvetica Neue"/>
                <a:sym typeface="Helvetica Neue"/>
              </a:rPr>
              <a:t>Fictie</a:t>
            </a:r>
            <a:endParaRPr sz="2800">
              <a:solidFill>
                <a:schemeClr val="lt1"/>
              </a:solidFill>
              <a:latin typeface="Helvetica Neue"/>
              <a:ea typeface="Helvetica Neue"/>
              <a:cs typeface="Helvetica Neue"/>
              <a:sym typeface="Helvetica Neue"/>
            </a:endParaRPr>
          </a:p>
        </p:txBody>
      </p:sp>
      <p:sp>
        <p:nvSpPr>
          <p:cNvPr id="4429" name="Google Shape;4429;p445"/>
          <p:cNvSpPr/>
          <p:nvPr/>
        </p:nvSpPr>
        <p:spPr>
          <a:xfrm rot="5400000">
            <a:off x="17817400" y="9028625"/>
            <a:ext cx="562500" cy="3836400"/>
          </a:xfrm>
          <a:prstGeom prst="righ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430" name="Google Shape;4430;p445"/>
          <p:cNvSpPr txBox="1"/>
          <p:nvPr/>
        </p:nvSpPr>
        <p:spPr>
          <a:xfrm>
            <a:off x="15754900" y="11336250"/>
            <a:ext cx="4687500" cy="106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lt1"/>
                </a:solidFill>
                <a:latin typeface="Helvetica Neue"/>
                <a:ea typeface="Helvetica Neue"/>
                <a:cs typeface="Helvetica Neue"/>
                <a:sym typeface="Helvetica Neue"/>
              </a:rPr>
              <a:t>Realiteit</a:t>
            </a:r>
            <a:endParaRPr sz="2800">
              <a:solidFill>
                <a:schemeClr val="lt1"/>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4" name="Shape 4434"/>
        <p:cNvGrpSpPr/>
        <p:nvPr/>
      </p:nvGrpSpPr>
      <p:grpSpPr>
        <a:xfrm>
          <a:off x="0" y="0"/>
          <a:ext cx="0" cy="0"/>
          <a:chOff x="0" y="0"/>
          <a:chExt cx="0" cy="0"/>
        </a:xfrm>
      </p:grpSpPr>
      <p:pic>
        <p:nvPicPr>
          <p:cNvPr id="4435" name="Google Shape;4435;p446"/>
          <p:cNvPicPr preferRelativeResize="0"/>
          <p:nvPr>
            <p:ph idx="2" type="pic"/>
          </p:nvPr>
        </p:nvPicPr>
        <p:blipFill rotWithShape="1">
          <a:blip r:embed="rId3">
            <a:alphaModFix/>
          </a:blip>
          <a:srcRect b="1371" l="0" r="0" t="1361"/>
          <a:stretch/>
        </p:blipFill>
        <p:spPr>
          <a:xfrm>
            <a:off x="536935" y="508000"/>
            <a:ext cx="23310000" cy="12705600"/>
          </a:xfrm>
          <a:prstGeom prst="roundRect">
            <a:avLst>
              <a:gd fmla="val 2162"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9" name="Shape 4439"/>
        <p:cNvGrpSpPr/>
        <p:nvPr/>
      </p:nvGrpSpPr>
      <p:grpSpPr>
        <a:xfrm>
          <a:off x="0" y="0"/>
          <a:ext cx="0" cy="0"/>
          <a:chOff x="0" y="0"/>
          <a:chExt cx="0" cy="0"/>
        </a:xfrm>
      </p:grpSpPr>
      <p:pic>
        <p:nvPicPr>
          <p:cNvPr id="4440" name="Google Shape;4440;p447"/>
          <p:cNvPicPr preferRelativeResize="0"/>
          <p:nvPr/>
        </p:nvPicPr>
        <p:blipFill rotWithShape="1">
          <a:blip r:embed="rId3">
            <a:alphaModFix/>
          </a:blip>
          <a:srcRect b="0" l="0" r="0" t="0"/>
          <a:stretch/>
        </p:blipFill>
        <p:spPr>
          <a:xfrm>
            <a:off x="531625" y="510375"/>
            <a:ext cx="23311200" cy="12705600"/>
          </a:xfrm>
          <a:prstGeom prst="roundRect">
            <a:avLst>
              <a:gd fmla="val 1579" name="adj"/>
            </a:avLst>
          </a:prstGeom>
          <a:noFill/>
          <a:ln>
            <a:noFill/>
          </a:ln>
        </p:spPr>
      </p:pic>
      <p:sp>
        <p:nvSpPr>
          <p:cNvPr id="4441" name="Google Shape;4441;p447"/>
          <p:cNvSpPr/>
          <p:nvPr/>
        </p:nvSpPr>
        <p:spPr>
          <a:xfrm>
            <a:off x="3744575" y="754550"/>
            <a:ext cx="13010700" cy="7827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5" name="Shape 4445"/>
        <p:cNvGrpSpPr/>
        <p:nvPr/>
      </p:nvGrpSpPr>
      <p:grpSpPr>
        <a:xfrm>
          <a:off x="0" y="0"/>
          <a:ext cx="0" cy="0"/>
          <a:chOff x="0" y="0"/>
          <a:chExt cx="0" cy="0"/>
        </a:xfrm>
      </p:grpSpPr>
      <p:pic>
        <p:nvPicPr>
          <p:cNvPr id="4446" name="Google Shape;4446;p448"/>
          <p:cNvPicPr preferRelativeResize="0"/>
          <p:nvPr>
            <p:ph idx="4" type="pic"/>
          </p:nvPr>
        </p:nvPicPr>
        <p:blipFill rotWithShape="1">
          <a:blip r:embed="rId3">
            <a:alphaModFix/>
          </a:blip>
          <a:srcRect b="23605" l="3910" r="15131" t="0"/>
          <a:stretch/>
        </p:blipFill>
        <p:spPr>
          <a:xfrm>
            <a:off x="8404625" y="905963"/>
            <a:ext cx="7586100" cy="4753800"/>
          </a:xfrm>
          <a:prstGeom prst="roundRect">
            <a:avLst>
              <a:gd fmla="val 4991" name="adj"/>
            </a:avLst>
          </a:prstGeom>
          <a:noFill/>
          <a:ln>
            <a:noFill/>
          </a:ln>
        </p:spPr>
      </p:pic>
      <p:pic>
        <p:nvPicPr>
          <p:cNvPr id="4447" name="Google Shape;4447;p448"/>
          <p:cNvPicPr preferRelativeResize="0"/>
          <p:nvPr>
            <p:ph idx="6" type="pic"/>
          </p:nvPr>
        </p:nvPicPr>
        <p:blipFill rotWithShape="1">
          <a:blip r:embed="rId4">
            <a:alphaModFix/>
          </a:blip>
          <a:srcRect b="23289" l="4351" r="4223" t="0"/>
          <a:stretch/>
        </p:blipFill>
        <p:spPr>
          <a:xfrm>
            <a:off x="8404625" y="7298863"/>
            <a:ext cx="7586100" cy="4773600"/>
          </a:xfrm>
          <a:prstGeom prst="roundRect">
            <a:avLst>
              <a:gd fmla="val 4991" name="adj"/>
            </a:avLst>
          </a:prstGeom>
          <a:noFill/>
          <a:ln>
            <a:noFill/>
          </a:ln>
        </p:spPr>
      </p:pic>
      <p:pic>
        <p:nvPicPr>
          <p:cNvPr id="4448" name="Google Shape;4448;p448"/>
          <p:cNvPicPr preferRelativeResize="0"/>
          <p:nvPr>
            <p:ph idx="7" type="pic"/>
          </p:nvPr>
        </p:nvPicPr>
        <p:blipFill rotWithShape="1">
          <a:blip r:embed="rId5">
            <a:alphaModFix/>
          </a:blip>
          <a:srcRect b="2830" l="0" r="0" t="2830"/>
          <a:stretch/>
        </p:blipFill>
        <p:spPr>
          <a:xfrm>
            <a:off x="16256304" y="7298865"/>
            <a:ext cx="7586100" cy="4773600"/>
          </a:xfrm>
          <a:prstGeom prst="roundRect">
            <a:avLst>
              <a:gd fmla="val 4991" name="adj"/>
            </a:avLst>
          </a:prstGeom>
          <a:noFill/>
          <a:ln>
            <a:noFill/>
          </a:ln>
        </p:spPr>
      </p:pic>
      <p:pic>
        <p:nvPicPr>
          <p:cNvPr id="4449" name="Google Shape;4449;p448"/>
          <p:cNvPicPr preferRelativeResize="0"/>
          <p:nvPr>
            <p:ph idx="2" type="pic"/>
          </p:nvPr>
        </p:nvPicPr>
        <p:blipFill rotWithShape="1">
          <a:blip r:embed="rId6">
            <a:alphaModFix/>
          </a:blip>
          <a:srcRect b="17336" l="11163" r="7588" t="5952"/>
          <a:stretch/>
        </p:blipFill>
        <p:spPr>
          <a:xfrm>
            <a:off x="537050" y="7298863"/>
            <a:ext cx="7586100" cy="4773600"/>
          </a:xfrm>
          <a:prstGeom prst="roundRect">
            <a:avLst>
              <a:gd fmla="val 4991" name="adj"/>
            </a:avLst>
          </a:prstGeom>
          <a:noFill/>
          <a:ln>
            <a:noFill/>
          </a:ln>
        </p:spPr>
      </p:pic>
      <p:pic>
        <p:nvPicPr>
          <p:cNvPr id="4450" name="Google Shape;4450;p448"/>
          <p:cNvPicPr preferRelativeResize="0"/>
          <p:nvPr>
            <p:ph idx="3" type="pic"/>
          </p:nvPr>
        </p:nvPicPr>
        <p:blipFill rotWithShape="1">
          <a:blip r:embed="rId7">
            <a:alphaModFix/>
          </a:blip>
          <a:srcRect b="23289" l="0" r="18725" t="0"/>
          <a:stretch/>
        </p:blipFill>
        <p:spPr>
          <a:xfrm>
            <a:off x="534300" y="886338"/>
            <a:ext cx="7586100" cy="4773600"/>
          </a:xfrm>
          <a:prstGeom prst="roundRect">
            <a:avLst>
              <a:gd fmla="val 4991" name="adj"/>
            </a:avLst>
          </a:prstGeom>
          <a:noFill/>
          <a:ln>
            <a:noFill/>
          </a:ln>
        </p:spPr>
      </p:pic>
      <p:pic>
        <p:nvPicPr>
          <p:cNvPr id="4451" name="Google Shape;4451;p448"/>
          <p:cNvPicPr preferRelativeResize="0"/>
          <p:nvPr>
            <p:ph idx="4" type="pic"/>
          </p:nvPr>
        </p:nvPicPr>
        <p:blipFill rotWithShape="1">
          <a:blip r:embed="rId8">
            <a:alphaModFix/>
          </a:blip>
          <a:srcRect b="0" l="1767" r="8970" t="0"/>
          <a:stretch/>
        </p:blipFill>
        <p:spPr>
          <a:xfrm>
            <a:off x="16272275" y="886338"/>
            <a:ext cx="7586100" cy="4773600"/>
          </a:xfrm>
          <a:prstGeom prst="roundRect">
            <a:avLst>
              <a:gd fmla="val 4991" name="adj"/>
            </a:avLst>
          </a:prstGeom>
          <a:noFill/>
          <a:ln>
            <a:noFill/>
          </a:ln>
        </p:spPr>
      </p:pic>
      <p:sp>
        <p:nvSpPr>
          <p:cNvPr id="4452" name="Google Shape;4452;p448"/>
          <p:cNvSpPr txBox="1"/>
          <p:nvPr/>
        </p:nvSpPr>
        <p:spPr>
          <a:xfrm>
            <a:off x="534300" y="5812163"/>
            <a:ext cx="7586100" cy="7572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None/>
            </a:pPr>
            <a:r>
              <a:rPr lang="en-US" sz="4800">
                <a:solidFill>
                  <a:srgbClr val="FFFFFF"/>
                </a:solidFill>
                <a:latin typeface="Helvetica Neue"/>
                <a:ea typeface="Helvetica Neue"/>
                <a:cs typeface="Helvetica Neue"/>
                <a:sym typeface="Helvetica Neue"/>
              </a:rPr>
              <a:t>OpenAI</a:t>
            </a:r>
            <a:endParaRPr sz="4800">
              <a:solidFill>
                <a:srgbClr val="FFFFFF"/>
              </a:solidFill>
              <a:latin typeface="Helvetica Neue"/>
              <a:ea typeface="Helvetica Neue"/>
              <a:cs typeface="Helvetica Neue"/>
              <a:sym typeface="Helvetica Neue"/>
            </a:endParaRPr>
          </a:p>
        </p:txBody>
      </p:sp>
      <p:sp>
        <p:nvSpPr>
          <p:cNvPr id="4453" name="Google Shape;4453;p448"/>
          <p:cNvSpPr txBox="1"/>
          <p:nvPr/>
        </p:nvSpPr>
        <p:spPr>
          <a:xfrm>
            <a:off x="16256300" y="12224863"/>
            <a:ext cx="7586100" cy="7572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None/>
            </a:pPr>
            <a:r>
              <a:rPr lang="en-US" sz="4800">
                <a:solidFill>
                  <a:srgbClr val="FFFFFF"/>
                </a:solidFill>
                <a:latin typeface="Helvetica Neue"/>
                <a:ea typeface="Helvetica Neue"/>
                <a:cs typeface="Helvetica Neue"/>
                <a:sym typeface="Helvetica Neue"/>
              </a:rPr>
              <a:t>Google</a:t>
            </a:r>
            <a:endParaRPr sz="4800">
              <a:solidFill>
                <a:srgbClr val="FFFFFF"/>
              </a:solidFill>
              <a:latin typeface="Helvetica Neue"/>
              <a:ea typeface="Helvetica Neue"/>
              <a:cs typeface="Helvetica Neue"/>
              <a:sym typeface="Helvetica Neue"/>
            </a:endParaRPr>
          </a:p>
        </p:txBody>
      </p:sp>
      <p:sp>
        <p:nvSpPr>
          <p:cNvPr id="4454" name="Google Shape;4454;p448"/>
          <p:cNvSpPr txBox="1"/>
          <p:nvPr/>
        </p:nvSpPr>
        <p:spPr>
          <a:xfrm>
            <a:off x="8396675" y="12224863"/>
            <a:ext cx="7586100" cy="7572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None/>
            </a:pPr>
            <a:r>
              <a:rPr lang="en-US" sz="4800">
                <a:solidFill>
                  <a:srgbClr val="FFFFFF"/>
                </a:solidFill>
                <a:latin typeface="Helvetica Neue"/>
                <a:ea typeface="Helvetica Neue"/>
                <a:cs typeface="Helvetica Neue"/>
                <a:sym typeface="Helvetica Neue"/>
              </a:rPr>
              <a:t>Anthropic</a:t>
            </a:r>
            <a:endParaRPr sz="4800">
              <a:solidFill>
                <a:srgbClr val="FFFFFF"/>
              </a:solidFill>
              <a:latin typeface="Helvetica Neue"/>
              <a:ea typeface="Helvetica Neue"/>
              <a:cs typeface="Helvetica Neue"/>
              <a:sym typeface="Helvetica Neue"/>
            </a:endParaRPr>
          </a:p>
        </p:txBody>
      </p:sp>
      <p:sp>
        <p:nvSpPr>
          <p:cNvPr id="4455" name="Google Shape;4455;p448"/>
          <p:cNvSpPr txBox="1"/>
          <p:nvPr/>
        </p:nvSpPr>
        <p:spPr>
          <a:xfrm>
            <a:off x="537050" y="12224863"/>
            <a:ext cx="7586100" cy="7572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None/>
            </a:pPr>
            <a:r>
              <a:rPr lang="en-US" sz="4800">
                <a:solidFill>
                  <a:srgbClr val="FFFFFF"/>
                </a:solidFill>
                <a:latin typeface="Helvetica Neue"/>
                <a:ea typeface="Helvetica Neue"/>
                <a:cs typeface="Helvetica Neue"/>
                <a:sym typeface="Helvetica Neue"/>
              </a:rPr>
              <a:t>xAI</a:t>
            </a:r>
            <a:endParaRPr sz="4800">
              <a:solidFill>
                <a:srgbClr val="FFFFFF"/>
              </a:solidFill>
              <a:latin typeface="Helvetica Neue"/>
              <a:ea typeface="Helvetica Neue"/>
              <a:cs typeface="Helvetica Neue"/>
              <a:sym typeface="Helvetica Neue"/>
            </a:endParaRPr>
          </a:p>
        </p:txBody>
      </p:sp>
      <p:sp>
        <p:nvSpPr>
          <p:cNvPr id="4456" name="Google Shape;4456;p448"/>
          <p:cNvSpPr txBox="1"/>
          <p:nvPr/>
        </p:nvSpPr>
        <p:spPr>
          <a:xfrm>
            <a:off x="8396675" y="5812163"/>
            <a:ext cx="7586100" cy="7572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None/>
            </a:pPr>
            <a:r>
              <a:rPr lang="en-US" sz="4800">
                <a:solidFill>
                  <a:srgbClr val="FFFFFF"/>
                </a:solidFill>
                <a:latin typeface="Helvetica Neue"/>
                <a:ea typeface="Helvetica Neue"/>
                <a:cs typeface="Helvetica Neue"/>
                <a:sym typeface="Helvetica Neue"/>
              </a:rPr>
              <a:t>Microsoft</a:t>
            </a:r>
            <a:endParaRPr sz="4800">
              <a:solidFill>
                <a:srgbClr val="FFFFFF"/>
              </a:solidFill>
              <a:latin typeface="Helvetica Neue"/>
              <a:ea typeface="Helvetica Neue"/>
              <a:cs typeface="Helvetica Neue"/>
              <a:sym typeface="Helvetica Neue"/>
            </a:endParaRPr>
          </a:p>
        </p:txBody>
      </p:sp>
      <p:sp>
        <p:nvSpPr>
          <p:cNvPr id="4457" name="Google Shape;4457;p448"/>
          <p:cNvSpPr txBox="1"/>
          <p:nvPr/>
        </p:nvSpPr>
        <p:spPr>
          <a:xfrm>
            <a:off x="16274950" y="5812163"/>
            <a:ext cx="7586100" cy="7572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None/>
            </a:pPr>
            <a:r>
              <a:rPr lang="en-US" sz="4800">
                <a:solidFill>
                  <a:srgbClr val="FFFFFF"/>
                </a:solidFill>
                <a:latin typeface="Helvetica Neue"/>
                <a:ea typeface="Helvetica Neue"/>
                <a:cs typeface="Helvetica Neue"/>
                <a:sym typeface="Helvetica Neue"/>
              </a:rPr>
              <a:t>Mistral</a:t>
            </a:r>
            <a:endParaRPr sz="4800">
              <a:solidFill>
                <a:srgbClr val="FFFFFF"/>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1" name="Shape 4461"/>
        <p:cNvGrpSpPr/>
        <p:nvPr/>
      </p:nvGrpSpPr>
      <p:grpSpPr>
        <a:xfrm>
          <a:off x="0" y="0"/>
          <a:ext cx="0" cy="0"/>
          <a:chOff x="0" y="0"/>
          <a:chExt cx="0" cy="0"/>
        </a:xfrm>
      </p:grpSpPr>
      <p:pic>
        <p:nvPicPr>
          <p:cNvPr id="4462" name="Google Shape;4462;p449"/>
          <p:cNvPicPr preferRelativeResize="0"/>
          <p:nvPr>
            <p:ph idx="2" type="pic"/>
          </p:nvPr>
        </p:nvPicPr>
        <p:blipFill rotWithShape="1">
          <a:blip r:embed="rId3">
            <a:alphaModFix/>
          </a:blip>
          <a:srcRect b="0" l="16128" r="16134" t="0"/>
          <a:stretch/>
        </p:blipFill>
        <p:spPr>
          <a:xfrm>
            <a:off x="8398946" y="3746554"/>
            <a:ext cx="7586100" cy="6222900"/>
          </a:xfrm>
          <a:prstGeom prst="roundRect">
            <a:avLst>
              <a:gd fmla="val 4415" name="adj"/>
            </a:avLst>
          </a:prstGeom>
          <a:noFill/>
          <a:ln>
            <a:noFill/>
          </a:ln>
        </p:spPr>
      </p:pic>
      <p:pic>
        <p:nvPicPr>
          <p:cNvPr id="4463" name="Google Shape;4463;p449"/>
          <p:cNvPicPr preferRelativeResize="0"/>
          <p:nvPr>
            <p:ph idx="4" type="pic"/>
          </p:nvPr>
        </p:nvPicPr>
        <p:blipFill rotWithShape="1">
          <a:blip r:embed="rId4">
            <a:alphaModFix/>
          </a:blip>
          <a:srcRect b="0" l="15720" r="15720" t="0"/>
          <a:stretch/>
        </p:blipFill>
        <p:spPr>
          <a:xfrm>
            <a:off x="16260861" y="3746554"/>
            <a:ext cx="7586100" cy="6222900"/>
          </a:xfrm>
          <a:prstGeom prst="roundRect">
            <a:avLst>
              <a:gd fmla="val 4415" name="adj"/>
            </a:avLst>
          </a:prstGeom>
          <a:noFill/>
          <a:ln>
            <a:noFill/>
          </a:ln>
        </p:spPr>
      </p:pic>
      <p:pic>
        <p:nvPicPr>
          <p:cNvPr id="4464" name="Google Shape;4464;p449"/>
          <p:cNvPicPr preferRelativeResize="0"/>
          <p:nvPr>
            <p:ph idx="3" type="pic"/>
          </p:nvPr>
        </p:nvPicPr>
        <p:blipFill rotWithShape="1">
          <a:blip r:embed="rId5">
            <a:alphaModFix/>
          </a:blip>
          <a:srcRect b="0" l="15716" r="15710" t="0"/>
          <a:stretch/>
        </p:blipFill>
        <p:spPr>
          <a:xfrm>
            <a:off x="536966" y="3746554"/>
            <a:ext cx="7586100" cy="6222900"/>
          </a:xfrm>
          <a:prstGeom prst="roundRect">
            <a:avLst>
              <a:gd fmla="val 4415" name="adj"/>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8" name="Shape 4468"/>
        <p:cNvGrpSpPr/>
        <p:nvPr/>
      </p:nvGrpSpPr>
      <p:grpSpPr>
        <a:xfrm>
          <a:off x="0" y="0"/>
          <a:ext cx="0" cy="0"/>
          <a:chOff x="0" y="0"/>
          <a:chExt cx="0" cy="0"/>
        </a:xfrm>
      </p:grpSpPr>
      <p:pic>
        <p:nvPicPr>
          <p:cNvPr id="4469" name="Google Shape;4469;p450"/>
          <p:cNvPicPr preferRelativeResize="0"/>
          <p:nvPr>
            <p:ph idx="3" type="pic"/>
          </p:nvPr>
        </p:nvPicPr>
        <p:blipFill rotWithShape="1">
          <a:blip r:embed="rId3">
            <a:alphaModFix/>
          </a:blip>
          <a:srcRect b="12613" l="0" r="0" t="12620"/>
          <a:stretch/>
        </p:blipFill>
        <p:spPr>
          <a:xfrm>
            <a:off x="536575" y="1954188"/>
            <a:ext cx="23306100" cy="9807600"/>
          </a:xfrm>
          <a:prstGeom prst="roundRect">
            <a:avLst>
              <a:gd fmla="val 1542" name="adj"/>
            </a:avLst>
          </a:prstGeom>
          <a:noFill/>
          <a:ln>
            <a:noFill/>
          </a:ln>
        </p:spPr>
      </p:pic>
      <p:sp>
        <p:nvSpPr>
          <p:cNvPr id="4470" name="Google Shape;4470;p450"/>
          <p:cNvSpPr txBox="1"/>
          <p:nvPr/>
        </p:nvSpPr>
        <p:spPr>
          <a:xfrm rot="-5400000">
            <a:off x="-2062425" y="6086375"/>
            <a:ext cx="8394000" cy="11250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200">
                <a:solidFill>
                  <a:schemeClr val="dk1"/>
                </a:solidFill>
                <a:latin typeface="Helvetica Neue"/>
                <a:ea typeface="Helvetica Neue"/>
                <a:cs typeface="Helvetica Neue"/>
                <a:sym typeface="Helvetica Neue"/>
              </a:rPr>
              <a:t>Hoe goed is het model</a:t>
            </a:r>
            <a:endParaRPr b="1" sz="3200">
              <a:solidFill>
                <a:schemeClr val="dk1"/>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5" name="Shape 4245"/>
        <p:cNvGrpSpPr/>
        <p:nvPr/>
      </p:nvGrpSpPr>
      <p:grpSpPr>
        <a:xfrm>
          <a:off x="0" y="0"/>
          <a:ext cx="0" cy="0"/>
          <a:chOff x="0" y="0"/>
          <a:chExt cx="0" cy="0"/>
        </a:xfrm>
      </p:grpSpPr>
      <p:sp>
        <p:nvSpPr>
          <p:cNvPr id="4246" name="Google Shape;4246;p433"/>
          <p:cNvSpPr txBox="1"/>
          <p:nvPr>
            <p:ph type="title"/>
          </p:nvPr>
        </p:nvSpPr>
        <p:spPr>
          <a:xfrm>
            <a:off x="536997" y="423250"/>
            <a:ext cx="23092500" cy="29901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b="1" lang="en-US"/>
              <a:t>Pensioen3daagse</a:t>
            </a:r>
            <a:br>
              <a:rPr lang="en-US"/>
            </a:br>
            <a:r>
              <a:rPr lang="en-US">
                <a:solidFill>
                  <a:srgbClr val="91969C"/>
                </a:solidFill>
              </a:rPr>
              <a:t>De </a:t>
            </a:r>
            <a:r>
              <a:rPr lang="en-US" u="sng">
                <a:solidFill>
                  <a:srgbClr val="91969C"/>
                </a:solidFill>
              </a:rPr>
              <a:t>toekomst</a:t>
            </a:r>
            <a:r>
              <a:rPr lang="en-US">
                <a:solidFill>
                  <a:srgbClr val="91969C"/>
                </a:solidFill>
              </a:rPr>
              <a:t> van pensioen communicatie</a:t>
            </a:r>
            <a:endParaRPr>
              <a:solidFill>
                <a:srgbClr val="91969C"/>
              </a:solidFill>
            </a:endParaRPr>
          </a:p>
        </p:txBody>
      </p:sp>
      <p:pic>
        <p:nvPicPr>
          <p:cNvPr id="4247" name="Google Shape;4247;p433"/>
          <p:cNvPicPr preferRelativeResize="0"/>
          <p:nvPr/>
        </p:nvPicPr>
        <p:blipFill>
          <a:blip r:embed="rId3">
            <a:alphaModFix/>
          </a:blip>
          <a:stretch>
            <a:fillRect/>
          </a:stretch>
        </p:blipFill>
        <p:spPr>
          <a:xfrm>
            <a:off x="13107975" y="4670650"/>
            <a:ext cx="7191375" cy="6972300"/>
          </a:xfrm>
          <a:prstGeom prst="rect">
            <a:avLst/>
          </a:prstGeom>
          <a:noFill/>
          <a:ln>
            <a:noFill/>
          </a:ln>
        </p:spPr>
      </p:pic>
      <p:pic>
        <p:nvPicPr>
          <p:cNvPr id="4248" name="Google Shape;4248;p433"/>
          <p:cNvPicPr preferRelativeResize="0"/>
          <p:nvPr/>
        </p:nvPicPr>
        <p:blipFill>
          <a:blip r:embed="rId4">
            <a:alphaModFix/>
          </a:blip>
          <a:stretch>
            <a:fillRect/>
          </a:stretch>
        </p:blipFill>
        <p:spPr>
          <a:xfrm>
            <a:off x="3447325" y="7048567"/>
            <a:ext cx="7894200" cy="2216400"/>
          </a:xfrm>
          <a:prstGeom prst="roundRect">
            <a:avLst>
              <a:gd fmla="val 16667" name="adj"/>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4" name="Shape 4474"/>
        <p:cNvGrpSpPr/>
        <p:nvPr/>
      </p:nvGrpSpPr>
      <p:grpSpPr>
        <a:xfrm>
          <a:off x="0" y="0"/>
          <a:ext cx="0" cy="0"/>
          <a:chOff x="0" y="0"/>
          <a:chExt cx="0" cy="0"/>
        </a:xfrm>
      </p:grpSpPr>
      <p:pic>
        <p:nvPicPr>
          <p:cNvPr id="4475" name="Google Shape;4475;p451"/>
          <p:cNvPicPr preferRelativeResize="0"/>
          <p:nvPr/>
        </p:nvPicPr>
        <p:blipFill rotWithShape="1">
          <a:blip r:embed="rId3">
            <a:alphaModFix/>
          </a:blip>
          <a:srcRect b="9116" l="0" r="0" t="9124"/>
          <a:stretch/>
        </p:blipFill>
        <p:spPr>
          <a:xfrm>
            <a:off x="531625" y="510375"/>
            <a:ext cx="23311200" cy="12705600"/>
          </a:xfrm>
          <a:prstGeom prst="roundRect">
            <a:avLst>
              <a:gd fmla="val 1579" name="adj"/>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9" name="Shape 4479"/>
        <p:cNvGrpSpPr/>
        <p:nvPr/>
      </p:nvGrpSpPr>
      <p:grpSpPr>
        <a:xfrm>
          <a:off x="0" y="0"/>
          <a:ext cx="0" cy="0"/>
          <a:chOff x="0" y="0"/>
          <a:chExt cx="0" cy="0"/>
        </a:xfrm>
      </p:grpSpPr>
      <p:pic>
        <p:nvPicPr>
          <p:cNvPr id="4480" name="Google Shape;4480;p452"/>
          <p:cNvPicPr preferRelativeResize="0"/>
          <p:nvPr>
            <p:ph idx="2" type="pic"/>
          </p:nvPr>
        </p:nvPicPr>
        <p:blipFill rotWithShape="1">
          <a:blip r:embed="rId3">
            <a:alphaModFix/>
          </a:blip>
          <a:srcRect b="0" l="10587" r="10579" t="0"/>
          <a:stretch/>
        </p:blipFill>
        <p:spPr>
          <a:xfrm>
            <a:off x="536972" y="500555"/>
            <a:ext cx="11512800" cy="12714900"/>
          </a:xfrm>
          <a:prstGeom prst="roundRect">
            <a:avLst>
              <a:gd fmla="val 1663" name="adj"/>
            </a:avLst>
          </a:prstGeom>
          <a:noFill/>
          <a:ln>
            <a:noFill/>
          </a:ln>
        </p:spPr>
      </p:pic>
      <p:pic>
        <p:nvPicPr>
          <p:cNvPr id="4481" name="Google Shape;4481;p452"/>
          <p:cNvPicPr preferRelativeResize="0"/>
          <p:nvPr>
            <p:ph idx="2" type="pic"/>
          </p:nvPr>
        </p:nvPicPr>
        <p:blipFill rotWithShape="1">
          <a:blip r:embed="rId4">
            <a:alphaModFix/>
          </a:blip>
          <a:srcRect b="0" l="19817" r="19817" t="0"/>
          <a:stretch/>
        </p:blipFill>
        <p:spPr>
          <a:xfrm>
            <a:off x="12334472" y="500555"/>
            <a:ext cx="11512800" cy="12714900"/>
          </a:xfrm>
          <a:prstGeom prst="roundRect">
            <a:avLst>
              <a:gd fmla="val 1663" name="adj"/>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5" name="Shape 4485"/>
        <p:cNvGrpSpPr/>
        <p:nvPr/>
      </p:nvGrpSpPr>
      <p:grpSpPr>
        <a:xfrm>
          <a:off x="0" y="0"/>
          <a:ext cx="0" cy="0"/>
          <a:chOff x="0" y="0"/>
          <a:chExt cx="0" cy="0"/>
        </a:xfrm>
      </p:grpSpPr>
      <p:sp>
        <p:nvSpPr>
          <p:cNvPr id="4486" name="Google Shape;4486;p453"/>
          <p:cNvSpPr txBox="1"/>
          <p:nvPr/>
        </p:nvSpPr>
        <p:spPr>
          <a:xfrm>
            <a:off x="537000" y="437475"/>
            <a:ext cx="9275700" cy="17547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dk1"/>
              </a:buClr>
              <a:buSzPts val="1100"/>
              <a:buFont typeface="Arial"/>
              <a:buNone/>
            </a:pPr>
            <a:r>
              <a:rPr b="1" lang="en-US" sz="6000">
                <a:solidFill>
                  <a:srgbClr val="FFFFFF"/>
                </a:solidFill>
                <a:latin typeface="Helvetica Neue"/>
                <a:ea typeface="Helvetica Neue"/>
                <a:cs typeface="Helvetica Neue"/>
                <a:sym typeface="Helvetica Neue"/>
              </a:rPr>
              <a:t>“The Pile”</a:t>
            </a:r>
            <a:endParaRPr b="1" sz="60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lang="en-US" sz="6000">
                <a:solidFill>
                  <a:srgbClr val="91969C"/>
                </a:solidFill>
                <a:latin typeface="Helvetica Neue"/>
                <a:ea typeface="Helvetica Neue"/>
                <a:cs typeface="Helvetica Neue"/>
                <a:sym typeface="Helvetica Neue"/>
              </a:rPr>
              <a:t>800GB aan tekstuele data</a:t>
            </a:r>
            <a:endParaRPr sz="6000">
              <a:solidFill>
                <a:srgbClr val="91969C"/>
              </a:solidFill>
              <a:latin typeface="Helvetica Neue"/>
              <a:ea typeface="Helvetica Neue"/>
              <a:cs typeface="Helvetica Neue"/>
              <a:sym typeface="Helvetica Neue"/>
            </a:endParaRPr>
          </a:p>
        </p:txBody>
      </p:sp>
      <p:sp>
        <p:nvSpPr>
          <p:cNvPr id="4487" name="Google Shape;4487;p453"/>
          <p:cNvSpPr/>
          <p:nvPr/>
        </p:nvSpPr>
        <p:spPr>
          <a:xfrm>
            <a:off x="537000" y="6348867"/>
            <a:ext cx="7552800" cy="1754700"/>
          </a:xfrm>
          <a:prstGeom prst="roundRect">
            <a:avLst>
              <a:gd fmla="val 50000" name="adj"/>
            </a:avLst>
          </a:prstGeom>
          <a:solidFill>
            <a:srgbClr val="FFFFFF"/>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US" sz="4800">
                <a:latin typeface="Helvetica Neue"/>
                <a:ea typeface="Helvetica Neue"/>
                <a:cs typeface="Helvetica Neue"/>
                <a:sym typeface="Helvetica Neue"/>
              </a:rPr>
              <a:t>Internet</a:t>
            </a:r>
            <a:endParaRPr sz="4800">
              <a:solidFill>
                <a:srgbClr val="000000"/>
              </a:solidFill>
              <a:latin typeface="Helvetica Neue"/>
              <a:ea typeface="Helvetica Neue"/>
              <a:cs typeface="Helvetica Neue"/>
              <a:sym typeface="Helvetica Neue"/>
            </a:endParaRPr>
          </a:p>
        </p:txBody>
      </p:sp>
      <p:sp>
        <p:nvSpPr>
          <p:cNvPr id="4488" name="Google Shape;4488;p453"/>
          <p:cNvSpPr/>
          <p:nvPr/>
        </p:nvSpPr>
        <p:spPr>
          <a:xfrm>
            <a:off x="15731150" y="6348875"/>
            <a:ext cx="8015700" cy="1729200"/>
          </a:xfrm>
          <a:prstGeom prst="roundRect">
            <a:avLst>
              <a:gd fmla="val 50000" name="adj"/>
            </a:avLst>
          </a:prstGeom>
          <a:gradFill>
            <a:gsLst>
              <a:gs pos="0">
                <a:srgbClr val="91969C"/>
              </a:gs>
              <a:gs pos="2760">
                <a:srgbClr val="91969C"/>
              </a:gs>
              <a:gs pos="99680">
                <a:srgbClr val="6F7278"/>
              </a:gs>
              <a:gs pos="100000">
                <a:srgbClr val="6F7278"/>
              </a:gs>
            </a:gsLst>
            <a:lin ang="16200038" scaled="0"/>
          </a:gra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US" sz="4800">
                <a:solidFill>
                  <a:srgbClr val="FFFFFF"/>
                </a:solidFill>
                <a:latin typeface="Helvetica Neue"/>
                <a:ea typeface="Helvetica Neue"/>
                <a:cs typeface="Helvetica Neue"/>
                <a:sym typeface="Helvetica Neue"/>
              </a:rPr>
              <a:t>Boeken, Code, Gesprekken, etc.</a:t>
            </a:r>
            <a:endParaRPr sz="4800">
              <a:solidFill>
                <a:srgbClr val="FFFFFF"/>
              </a:solidFill>
              <a:latin typeface="Helvetica Neue"/>
              <a:ea typeface="Helvetica Neue"/>
              <a:cs typeface="Helvetica Neue"/>
              <a:sym typeface="Helvetica Neue"/>
            </a:endParaRPr>
          </a:p>
        </p:txBody>
      </p:sp>
      <p:sp>
        <p:nvSpPr>
          <p:cNvPr id="4489" name="Google Shape;4489;p453"/>
          <p:cNvSpPr/>
          <p:nvPr/>
        </p:nvSpPr>
        <p:spPr>
          <a:xfrm>
            <a:off x="8134075" y="6348867"/>
            <a:ext cx="7552800" cy="1754700"/>
          </a:xfrm>
          <a:prstGeom prst="roundRect">
            <a:avLst>
              <a:gd fmla="val 50000" name="adj"/>
            </a:avLst>
          </a:prstGeom>
          <a:solidFill>
            <a:srgbClr val="FFFFFF"/>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US" sz="4800">
                <a:latin typeface="Helvetica Neue"/>
                <a:ea typeface="Helvetica Neue"/>
                <a:cs typeface="Helvetica Neue"/>
                <a:sym typeface="Helvetica Neue"/>
              </a:rPr>
              <a:t>Wetenschappelijke publicaties</a:t>
            </a:r>
            <a:endParaRPr sz="4800">
              <a:solidFill>
                <a:srgbClr val="000000"/>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3" name="Shape 4493"/>
        <p:cNvGrpSpPr/>
        <p:nvPr/>
      </p:nvGrpSpPr>
      <p:grpSpPr>
        <a:xfrm>
          <a:off x="0" y="0"/>
          <a:ext cx="0" cy="0"/>
          <a:chOff x="0" y="0"/>
          <a:chExt cx="0" cy="0"/>
        </a:xfrm>
      </p:grpSpPr>
      <p:pic>
        <p:nvPicPr>
          <p:cNvPr id="4494" name="Google Shape;4494;p454"/>
          <p:cNvPicPr preferRelativeResize="0"/>
          <p:nvPr/>
        </p:nvPicPr>
        <p:blipFill rotWithShape="1">
          <a:blip r:embed="rId3">
            <a:alphaModFix/>
          </a:blip>
          <a:srcRect b="23544" l="9171" r="9162" t="7533"/>
          <a:stretch/>
        </p:blipFill>
        <p:spPr>
          <a:xfrm>
            <a:off x="0" y="-25"/>
            <a:ext cx="24384000" cy="137160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8" name="Shape 4498"/>
        <p:cNvGrpSpPr/>
        <p:nvPr/>
      </p:nvGrpSpPr>
      <p:grpSpPr>
        <a:xfrm>
          <a:off x="0" y="0"/>
          <a:ext cx="0" cy="0"/>
          <a:chOff x="0" y="0"/>
          <a:chExt cx="0" cy="0"/>
        </a:xfrm>
      </p:grpSpPr>
      <p:pic>
        <p:nvPicPr>
          <p:cNvPr id="4499" name="Google Shape;4499;p455"/>
          <p:cNvPicPr preferRelativeResize="0"/>
          <p:nvPr/>
        </p:nvPicPr>
        <p:blipFill>
          <a:blip r:embed="rId3">
            <a:alphaModFix/>
          </a:blip>
          <a:stretch>
            <a:fillRect/>
          </a:stretch>
        </p:blipFill>
        <p:spPr>
          <a:xfrm>
            <a:off x="5962625" y="1054450"/>
            <a:ext cx="12458749" cy="116071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3" name="Shape 4503"/>
        <p:cNvGrpSpPr/>
        <p:nvPr/>
      </p:nvGrpSpPr>
      <p:grpSpPr>
        <a:xfrm>
          <a:off x="0" y="0"/>
          <a:ext cx="0" cy="0"/>
          <a:chOff x="0" y="0"/>
          <a:chExt cx="0" cy="0"/>
        </a:xfrm>
      </p:grpSpPr>
      <p:pic>
        <p:nvPicPr>
          <p:cNvPr id="4504" name="Google Shape;4504;p456"/>
          <p:cNvPicPr preferRelativeResize="0"/>
          <p:nvPr/>
        </p:nvPicPr>
        <p:blipFill>
          <a:blip r:embed="rId3">
            <a:alphaModFix/>
          </a:blip>
          <a:stretch>
            <a:fillRect/>
          </a:stretch>
        </p:blipFill>
        <p:spPr>
          <a:xfrm>
            <a:off x="1696067" y="1054449"/>
            <a:ext cx="20991861" cy="11607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8" name="Shape 4508"/>
        <p:cNvGrpSpPr/>
        <p:nvPr/>
      </p:nvGrpSpPr>
      <p:grpSpPr>
        <a:xfrm>
          <a:off x="0" y="0"/>
          <a:ext cx="0" cy="0"/>
          <a:chOff x="0" y="0"/>
          <a:chExt cx="0" cy="0"/>
        </a:xfrm>
      </p:grpSpPr>
      <p:pic>
        <p:nvPicPr>
          <p:cNvPr id="4509" name="Google Shape;4509;p457"/>
          <p:cNvPicPr preferRelativeResize="0"/>
          <p:nvPr/>
        </p:nvPicPr>
        <p:blipFill>
          <a:blip r:embed="rId3">
            <a:alphaModFix/>
          </a:blip>
          <a:stretch>
            <a:fillRect/>
          </a:stretch>
        </p:blipFill>
        <p:spPr>
          <a:xfrm>
            <a:off x="10017526" y="2667325"/>
            <a:ext cx="13562747" cy="7499300"/>
          </a:xfrm>
          <a:prstGeom prst="rect">
            <a:avLst/>
          </a:prstGeom>
          <a:noFill/>
          <a:ln>
            <a:noFill/>
          </a:ln>
        </p:spPr>
      </p:pic>
      <p:pic>
        <p:nvPicPr>
          <p:cNvPr id="4510" name="Google Shape;4510;p457"/>
          <p:cNvPicPr preferRelativeResize="0"/>
          <p:nvPr/>
        </p:nvPicPr>
        <p:blipFill>
          <a:blip r:embed="rId4">
            <a:alphaModFix/>
          </a:blip>
          <a:stretch>
            <a:fillRect/>
          </a:stretch>
        </p:blipFill>
        <p:spPr>
          <a:xfrm>
            <a:off x="803698" y="2667325"/>
            <a:ext cx="8049562" cy="7499299"/>
          </a:xfrm>
          <a:prstGeom prst="rect">
            <a:avLst/>
          </a:prstGeom>
          <a:noFill/>
          <a:ln>
            <a:noFill/>
          </a:ln>
        </p:spPr>
      </p:pic>
      <p:sp>
        <p:nvSpPr>
          <p:cNvPr id="4511" name="Google Shape;4511;p457"/>
          <p:cNvSpPr txBox="1"/>
          <p:nvPr/>
        </p:nvSpPr>
        <p:spPr>
          <a:xfrm>
            <a:off x="537000" y="437475"/>
            <a:ext cx="9275700" cy="17547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dk1"/>
              </a:buClr>
              <a:buSzPts val="1100"/>
              <a:buFont typeface="Arial"/>
              <a:buNone/>
            </a:pPr>
            <a:r>
              <a:rPr b="1" lang="en-US" sz="6000">
                <a:solidFill>
                  <a:srgbClr val="FFFFFF"/>
                </a:solidFill>
                <a:latin typeface="Helvetica Neue"/>
                <a:ea typeface="Helvetica Neue"/>
                <a:cs typeface="Helvetica Neue"/>
                <a:sym typeface="Helvetica Neue"/>
              </a:rPr>
              <a:t>“The Pile”</a:t>
            </a:r>
            <a:endParaRPr b="1" sz="60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lang="en-US" sz="6000">
                <a:solidFill>
                  <a:srgbClr val="91969C"/>
                </a:solidFill>
                <a:latin typeface="Helvetica Neue"/>
                <a:ea typeface="Helvetica Neue"/>
                <a:cs typeface="Helvetica Neue"/>
                <a:sym typeface="Helvetica Neue"/>
              </a:rPr>
              <a:t>800GB aan tekstuele data</a:t>
            </a:r>
            <a:endParaRPr sz="6000">
              <a:solidFill>
                <a:srgbClr val="91969C"/>
              </a:solidFill>
              <a:latin typeface="Helvetica Neue"/>
              <a:ea typeface="Helvetica Neue"/>
              <a:cs typeface="Helvetica Neue"/>
              <a:sym typeface="Helvetica Neue"/>
            </a:endParaRPr>
          </a:p>
        </p:txBody>
      </p:sp>
      <p:sp>
        <p:nvSpPr>
          <p:cNvPr id="4512" name="Google Shape;4512;p457"/>
          <p:cNvSpPr txBox="1"/>
          <p:nvPr/>
        </p:nvSpPr>
        <p:spPr>
          <a:xfrm>
            <a:off x="689400" y="10853025"/>
            <a:ext cx="22890900" cy="21702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chemeClr val="dk1"/>
              </a:buClr>
              <a:buSzPts val="1100"/>
              <a:buFont typeface="Arial"/>
              <a:buNone/>
            </a:pPr>
            <a:r>
              <a:rPr b="1" lang="en-US" sz="15000">
                <a:solidFill>
                  <a:srgbClr val="FFFFFF"/>
                </a:solidFill>
                <a:latin typeface="Helvetica Neue"/>
                <a:ea typeface="Helvetica Neue"/>
                <a:cs typeface="Helvetica Neue"/>
                <a:sym typeface="Helvetica Neue"/>
              </a:rPr>
              <a:t>&gt; 95.000x</a:t>
            </a:r>
            <a:endParaRPr sz="15000">
              <a:solidFill>
                <a:srgbClr val="91969C"/>
              </a:solidFill>
              <a:latin typeface="Helvetica Neue"/>
              <a:ea typeface="Helvetica Neue"/>
              <a:cs typeface="Helvetica Neue"/>
              <a:sym typeface="Helvetica Neu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6" name="Shape 4516"/>
        <p:cNvGrpSpPr/>
        <p:nvPr/>
      </p:nvGrpSpPr>
      <p:grpSpPr>
        <a:xfrm>
          <a:off x="0" y="0"/>
          <a:ext cx="0" cy="0"/>
          <a:chOff x="0" y="0"/>
          <a:chExt cx="0" cy="0"/>
        </a:xfrm>
      </p:grpSpPr>
      <p:pic>
        <p:nvPicPr>
          <p:cNvPr id="4517" name="Google Shape;4517;p458"/>
          <p:cNvPicPr preferRelativeResize="0"/>
          <p:nvPr>
            <p:ph idx="2" type="pic"/>
          </p:nvPr>
        </p:nvPicPr>
        <p:blipFill rotWithShape="1">
          <a:blip r:embed="rId3">
            <a:alphaModFix/>
          </a:blip>
          <a:srcRect b="0" l="0" r="0" t="0"/>
          <a:stretch/>
        </p:blipFill>
        <p:spPr>
          <a:xfrm>
            <a:off x="3433026" y="1186250"/>
            <a:ext cx="17518200" cy="11343600"/>
          </a:xfrm>
          <a:prstGeom prst="roundRect">
            <a:avLst>
              <a:gd fmla="val 4991" name="adj"/>
            </a:avLst>
          </a:prstGeom>
          <a:noFill/>
          <a:ln>
            <a:noFill/>
          </a:ln>
        </p:spPr>
      </p:pic>
      <p:sp>
        <p:nvSpPr>
          <p:cNvPr id="4518" name="Google Shape;4518;p458"/>
          <p:cNvSpPr/>
          <p:nvPr/>
        </p:nvSpPr>
        <p:spPr>
          <a:xfrm>
            <a:off x="9436420" y="1258162"/>
            <a:ext cx="11328600" cy="11199600"/>
          </a:xfrm>
          <a:prstGeom prst="rect">
            <a:avLst/>
          </a:prstGeom>
          <a:solidFill>
            <a:srgbClr val="1F21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2" name="Shape 4522"/>
        <p:cNvGrpSpPr/>
        <p:nvPr/>
      </p:nvGrpSpPr>
      <p:grpSpPr>
        <a:xfrm>
          <a:off x="0" y="0"/>
          <a:ext cx="0" cy="0"/>
          <a:chOff x="0" y="0"/>
          <a:chExt cx="0" cy="0"/>
        </a:xfrm>
      </p:grpSpPr>
      <p:pic>
        <p:nvPicPr>
          <p:cNvPr id="4523" name="Google Shape;4523;p459"/>
          <p:cNvPicPr preferRelativeResize="0"/>
          <p:nvPr>
            <p:ph idx="2" type="pic"/>
          </p:nvPr>
        </p:nvPicPr>
        <p:blipFill rotWithShape="1">
          <a:blip r:embed="rId3">
            <a:alphaModFix/>
          </a:blip>
          <a:srcRect b="0" l="0" r="0" t="0"/>
          <a:stretch/>
        </p:blipFill>
        <p:spPr>
          <a:xfrm>
            <a:off x="3433026" y="1186250"/>
            <a:ext cx="17518200" cy="11343600"/>
          </a:xfrm>
          <a:prstGeom prst="roundRect">
            <a:avLst>
              <a:gd fmla="val 4991" name="adj"/>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7" name="Shape 4527"/>
        <p:cNvGrpSpPr/>
        <p:nvPr/>
      </p:nvGrpSpPr>
      <p:grpSpPr>
        <a:xfrm>
          <a:off x="0" y="0"/>
          <a:ext cx="0" cy="0"/>
          <a:chOff x="0" y="0"/>
          <a:chExt cx="0" cy="0"/>
        </a:xfrm>
      </p:grpSpPr>
      <p:sp>
        <p:nvSpPr>
          <p:cNvPr id="4528" name="Google Shape;4528;p460"/>
          <p:cNvSpPr txBox="1"/>
          <p:nvPr>
            <p:ph idx="1" type="body"/>
          </p:nvPr>
        </p:nvSpPr>
        <p:spPr>
          <a:xfrm>
            <a:off x="537007" y="6119252"/>
            <a:ext cx="23253900" cy="1477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lt1"/>
              </a:buClr>
              <a:buSzPts val="10000"/>
              <a:buFont typeface="Arial"/>
              <a:buNone/>
            </a:pPr>
            <a:r>
              <a:rPr lang="en-US">
                <a:highlight>
                  <a:srgbClr val="8E7CC3"/>
                </a:highlight>
              </a:rPr>
              <a:t>De</a:t>
            </a:r>
            <a:r>
              <a:rPr lang="en-US">
                <a:highlight>
                  <a:srgbClr val="93C47D"/>
                </a:highlight>
              </a:rPr>
              <a:t> appel</a:t>
            </a:r>
            <a:r>
              <a:rPr lang="en-US">
                <a:highlight>
                  <a:srgbClr val="F6B26B"/>
                </a:highlight>
              </a:rPr>
              <a:t> valt</a:t>
            </a:r>
            <a:r>
              <a:rPr lang="en-US">
                <a:highlight>
                  <a:srgbClr val="E06666"/>
                </a:highlight>
              </a:rPr>
              <a:t> niet</a:t>
            </a:r>
            <a:r>
              <a:rPr lang="en-US">
                <a:highlight>
                  <a:srgbClr val="6D9EEB"/>
                </a:highlight>
              </a:rPr>
              <a:t> ver</a:t>
            </a:r>
            <a:r>
              <a:rPr lang="en-US">
                <a:highlight>
                  <a:srgbClr val="8E7CC3"/>
                </a:highlight>
              </a:rPr>
              <a:t> van</a:t>
            </a:r>
            <a:r>
              <a:rPr lang="en-US">
                <a:highlight>
                  <a:srgbClr val="93C47D"/>
                </a:highlight>
              </a:rPr>
              <a:t> de</a:t>
            </a:r>
            <a:r>
              <a:rPr lang="en-US">
                <a:highlight>
                  <a:srgbClr val="F6B26B"/>
                </a:highlight>
              </a:rPr>
              <a:t> …</a:t>
            </a:r>
            <a:endParaRPr>
              <a:highlight>
                <a:srgbClr val="E06666"/>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2" name="Shape 4252"/>
        <p:cNvGrpSpPr/>
        <p:nvPr/>
      </p:nvGrpSpPr>
      <p:grpSpPr>
        <a:xfrm>
          <a:off x="0" y="0"/>
          <a:ext cx="0" cy="0"/>
          <a:chOff x="0" y="0"/>
          <a:chExt cx="0" cy="0"/>
        </a:xfrm>
      </p:grpSpPr>
      <p:sp>
        <p:nvSpPr>
          <p:cNvPr id="4253" name="Google Shape;4253;p434"/>
          <p:cNvSpPr/>
          <p:nvPr/>
        </p:nvSpPr>
        <p:spPr>
          <a:xfrm>
            <a:off x="16385200" y="9195695"/>
            <a:ext cx="7461900" cy="41097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254" name="Google Shape;4254;p434"/>
          <p:cNvSpPr/>
          <p:nvPr/>
        </p:nvSpPr>
        <p:spPr>
          <a:xfrm>
            <a:off x="16385200" y="4803124"/>
            <a:ext cx="7461900" cy="41097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255" name="Google Shape;4255;p434"/>
          <p:cNvSpPr/>
          <p:nvPr/>
        </p:nvSpPr>
        <p:spPr>
          <a:xfrm>
            <a:off x="16385200" y="411900"/>
            <a:ext cx="7461900" cy="41097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256" name="Google Shape;4256;p434"/>
          <p:cNvSpPr txBox="1"/>
          <p:nvPr>
            <p:ph idx="6" type="body"/>
          </p:nvPr>
        </p:nvSpPr>
        <p:spPr>
          <a:xfrm>
            <a:off x="16690102" y="1055585"/>
            <a:ext cx="5196300" cy="615600"/>
          </a:xfrm>
          <a:prstGeom prst="rect">
            <a:avLst/>
          </a:prstGeom>
          <a:noFill/>
          <a:ln>
            <a:noFill/>
          </a:ln>
        </p:spPr>
        <p:txBody>
          <a:bodyPr anchorCtr="0" anchor="t" bIns="45700" lIns="91425" spcFirstLastPara="1" rIns="91425" wrap="square" tIns="45700">
            <a:spAutoFit/>
          </a:bodyPr>
          <a:lstStyle/>
          <a:p>
            <a:pPr indent="0" lvl="0" marL="0" rtl="0" algn="l">
              <a:lnSpc>
                <a:spcPct val="110000"/>
              </a:lnSpc>
              <a:spcBef>
                <a:spcPts val="0"/>
              </a:spcBef>
              <a:spcAft>
                <a:spcPts val="0"/>
              </a:spcAft>
              <a:buClr>
                <a:schemeClr val="lt1"/>
              </a:buClr>
              <a:buSzPts val="3400"/>
              <a:buFont typeface="Arial"/>
              <a:buNone/>
            </a:pPr>
            <a:r>
              <a:rPr lang="en-US"/>
              <a:t>Inspiratie</a:t>
            </a:r>
            <a:endParaRPr/>
          </a:p>
        </p:txBody>
      </p:sp>
      <p:sp>
        <p:nvSpPr>
          <p:cNvPr id="4257" name="Google Shape;4257;p434"/>
          <p:cNvSpPr txBox="1"/>
          <p:nvPr>
            <p:ph idx="7" type="body"/>
          </p:nvPr>
        </p:nvSpPr>
        <p:spPr>
          <a:xfrm>
            <a:off x="16690102" y="632634"/>
            <a:ext cx="5196300" cy="400200"/>
          </a:xfrm>
          <a:prstGeom prst="rect">
            <a:avLst/>
          </a:prstGeom>
          <a:noFill/>
          <a:ln>
            <a:noFill/>
          </a:ln>
        </p:spPr>
        <p:txBody>
          <a:bodyPr anchorCtr="0" anchor="t" bIns="45700" lIns="91425" spcFirstLastPara="1" rIns="91425" wrap="square" tIns="45700">
            <a:spAutoFit/>
          </a:bodyPr>
          <a:lstStyle/>
          <a:p>
            <a:pPr indent="0" lvl="0" marL="0" rtl="0" algn="l">
              <a:lnSpc>
                <a:spcPct val="110000"/>
              </a:lnSpc>
              <a:spcBef>
                <a:spcPts val="0"/>
              </a:spcBef>
              <a:spcAft>
                <a:spcPts val="0"/>
              </a:spcAft>
              <a:buClr>
                <a:schemeClr val="lt1"/>
              </a:buClr>
              <a:buSzPts val="2000"/>
              <a:buFont typeface="Arial"/>
              <a:buNone/>
            </a:pPr>
            <a:r>
              <a:rPr lang="en-US">
                <a:solidFill>
                  <a:srgbClr val="91969C"/>
                </a:solidFill>
              </a:rPr>
              <a:t>20 minuten</a:t>
            </a:r>
            <a:endParaRPr>
              <a:solidFill>
                <a:srgbClr val="91969C"/>
              </a:solidFill>
            </a:endParaRPr>
          </a:p>
        </p:txBody>
      </p:sp>
      <p:sp>
        <p:nvSpPr>
          <p:cNvPr id="4258" name="Google Shape;4258;p434"/>
          <p:cNvSpPr txBox="1"/>
          <p:nvPr>
            <p:ph idx="4294967295" type="body"/>
          </p:nvPr>
        </p:nvSpPr>
        <p:spPr>
          <a:xfrm>
            <a:off x="8928647" y="11758910"/>
            <a:ext cx="6849000" cy="1077300"/>
          </a:xfrm>
          <a:prstGeom prst="rect">
            <a:avLst/>
          </a:prstGeom>
          <a:noFill/>
          <a:ln>
            <a:noFill/>
          </a:ln>
        </p:spPr>
        <p:txBody>
          <a:bodyPr anchorCtr="0" anchor="t" bIns="45700" lIns="91425" spcFirstLastPara="1" rIns="91425" wrap="square" tIns="45700">
            <a:spAutoFit/>
          </a:bodyPr>
          <a:lstStyle/>
          <a:p>
            <a:pPr indent="0" lvl="0" marL="0" rtl="0" algn="l">
              <a:lnSpc>
                <a:spcPct val="110000"/>
              </a:lnSpc>
              <a:spcBef>
                <a:spcPts val="0"/>
              </a:spcBef>
              <a:spcAft>
                <a:spcPts val="0"/>
              </a:spcAft>
              <a:buClr>
                <a:schemeClr val="lt1"/>
              </a:buClr>
              <a:buSzPts val="2000"/>
              <a:buFont typeface="Arial"/>
              <a:buNone/>
            </a:pPr>
            <a:r>
              <a:rPr lang="en-US"/>
              <a:t>Lorem ipsum dolor sit amet, consectetur adipiscing elit, sed do eiusmod tempor incididunt ut labore et dolore magna aliqua.</a:t>
            </a:r>
            <a:endParaRPr/>
          </a:p>
        </p:txBody>
      </p:sp>
      <p:pic>
        <p:nvPicPr>
          <p:cNvPr id="4259" name="Google Shape;4259;p434"/>
          <p:cNvPicPr preferRelativeResize="0"/>
          <p:nvPr/>
        </p:nvPicPr>
        <p:blipFill rotWithShape="1">
          <a:blip r:embed="rId3">
            <a:alphaModFix/>
          </a:blip>
          <a:srcRect b="870" l="16613" r="16613" t="16189"/>
          <a:stretch/>
        </p:blipFill>
        <p:spPr>
          <a:xfrm>
            <a:off x="536400" y="411900"/>
            <a:ext cx="15566100" cy="12892200"/>
          </a:xfrm>
          <a:prstGeom prst="roundRect">
            <a:avLst>
              <a:gd fmla="val 1223" name="adj"/>
            </a:avLst>
          </a:prstGeom>
          <a:noFill/>
          <a:ln>
            <a:noFill/>
          </a:ln>
        </p:spPr>
      </p:pic>
      <p:sp>
        <p:nvSpPr>
          <p:cNvPr id="4260" name="Google Shape;4260;p434"/>
          <p:cNvSpPr txBox="1"/>
          <p:nvPr>
            <p:ph type="title"/>
          </p:nvPr>
        </p:nvSpPr>
        <p:spPr>
          <a:xfrm>
            <a:off x="765007" y="564297"/>
            <a:ext cx="6225300" cy="17547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6000"/>
              <a:buFont typeface="Arial"/>
              <a:buNone/>
            </a:pPr>
            <a:r>
              <a:rPr lang="en-US"/>
              <a:t>Workshop </a:t>
            </a:r>
            <a:r>
              <a:rPr lang="en-US"/>
              <a:t>Agenda</a:t>
            </a:r>
            <a:endParaRPr>
              <a:solidFill>
                <a:srgbClr val="91969C"/>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2" name="Shape 4532"/>
        <p:cNvGrpSpPr/>
        <p:nvPr/>
      </p:nvGrpSpPr>
      <p:grpSpPr>
        <a:xfrm>
          <a:off x="0" y="0"/>
          <a:ext cx="0" cy="0"/>
          <a:chOff x="0" y="0"/>
          <a:chExt cx="0" cy="0"/>
        </a:xfrm>
      </p:grpSpPr>
      <p:sp>
        <p:nvSpPr>
          <p:cNvPr id="4533" name="Google Shape;4533;p461"/>
          <p:cNvSpPr txBox="1"/>
          <p:nvPr>
            <p:ph idx="1" type="body"/>
          </p:nvPr>
        </p:nvSpPr>
        <p:spPr>
          <a:xfrm>
            <a:off x="537007" y="6119252"/>
            <a:ext cx="23253900" cy="1477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lt1"/>
              </a:buClr>
              <a:buSzPts val="10000"/>
              <a:buFont typeface="Arial"/>
              <a:buNone/>
            </a:pPr>
            <a:r>
              <a:rPr lang="en-US">
                <a:highlight>
                  <a:srgbClr val="8E7CC3"/>
                </a:highlight>
              </a:rPr>
              <a:t>De</a:t>
            </a:r>
            <a:r>
              <a:rPr lang="en-US">
                <a:highlight>
                  <a:srgbClr val="93C47D"/>
                </a:highlight>
              </a:rPr>
              <a:t> appel</a:t>
            </a:r>
            <a:r>
              <a:rPr lang="en-US">
                <a:highlight>
                  <a:srgbClr val="F6B26B"/>
                </a:highlight>
              </a:rPr>
              <a:t> valt</a:t>
            </a:r>
            <a:r>
              <a:rPr lang="en-US">
                <a:highlight>
                  <a:srgbClr val="E06666"/>
                </a:highlight>
              </a:rPr>
              <a:t> niet</a:t>
            </a:r>
            <a:r>
              <a:rPr lang="en-US">
                <a:highlight>
                  <a:srgbClr val="6D9EEB"/>
                </a:highlight>
              </a:rPr>
              <a:t> ver</a:t>
            </a:r>
            <a:r>
              <a:rPr lang="en-US">
                <a:highlight>
                  <a:srgbClr val="8E7CC3"/>
                </a:highlight>
              </a:rPr>
              <a:t> van</a:t>
            </a:r>
            <a:r>
              <a:rPr lang="en-US">
                <a:highlight>
                  <a:srgbClr val="93C47D"/>
                </a:highlight>
              </a:rPr>
              <a:t> de</a:t>
            </a:r>
            <a:r>
              <a:rPr lang="en-US">
                <a:highlight>
                  <a:srgbClr val="F6B26B"/>
                </a:highlight>
              </a:rPr>
              <a:t> boom</a:t>
            </a:r>
            <a:endParaRPr>
              <a:highlight>
                <a:srgbClr val="E06666"/>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7" name="Shape 4537"/>
        <p:cNvGrpSpPr/>
        <p:nvPr/>
      </p:nvGrpSpPr>
      <p:grpSpPr>
        <a:xfrm>
          <a:off x="0" y="0"/>
          <a:ext cx="0" cy="0"/>
          <a:chOff x="0" y="0"/>
          <a:chExt cx="0" cy="0"/>
        </a:xfrm>
      </p:grpSpPr>
      <p:pic>
        <p:nvPicPr>
          <p:cNvPr id="4538" name="Google Shape;4538;p462"/>
          <p:cNvPicPr preferRelativeResize="0"/>
          <p:nvPr>
            <p:ph idx="2" type="pic"/>
          </p:nvPr>
        </p:nvPicPr>
        <p:blipFill rotWithShape="1">
          <a:blip r:embed="rId3">
            <a:alphaModFix/>
          </a:blip>
          <a:srcRect b="8769" l="26886" r="26900" t="22882"/>
          <a:stretch/>
        </p:blipFill>
        <p:spPr>
          <a:xfrm>
            <a:off x="544500" y="558300"/>
            <a:ext cx="23295000" cy="12599400"/>
          </a:xfrm>
          <a:prstGeom prst="roundRect">
            <a:avLst>
              <a:gd fmla="val 1542" name="adj"/>
            </a:avLst>
          </a:prstGeom>
          <a:noFill/>
          <a:ln>
            <a:noFill/>
          </a:ln>
        </p:spPr>
      </p:pic>
      <p:sp>
        <p:nvSpPr>
          <p:cNvPr id="4539" name="Google Shape;4539;p462"/>
          <p:cNvSpPr/>
          <p:nvPr/>
        </p:nvSpPr>
        <p:spPr>
          <a:xfrm>
            <a:off x="2362325" y="7508850"/>
            <a:ext cx="20031600" cy="5568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3" name="Shape 4543"/>
        <p:cNvGrpSpPr/>
        <p:nvPr/>
      </p:nvGrpSpPr>
      <p:grpSpPr>
        <a:xfrm>
          <a:off x="0" y="0"/>
          <a:ext cx="0" cy="0"/>
          <a:chOff x="0" y="0"/>
          <a:chExt cx="0" cy="0"/>
        </a:xfrm>
      </p:grpSpPr>
      <p:pic>
        <p:nvPicPr>
          <p:cNvPr id="4544" name="Google Shape;4544;p463"/>
          <p:cNvPicPr preferRelativeResize="0"/>
          <p:nvPr>
            <p:ph idx="2" type="pic"/>
          </p:nvPr>
        </p:nvPicPr>
        <p:blipFill rotWithShape="1">
          <a:blip r:embed="rId3">
            <a:alphaModFix/>
          </a:blip>
          <a:srcRect b="8769" l="26886" r="26900" t="22882"/>
          <a:stretch/>
        </p:blipFill>
        <p:spPr>
          <a:xfrm>
            <a:off x="544500" y="558300"/>
            <a:ext cx="23295000" cy="12599400"/>
          </a:xfrm>
          <a:prstGeom prst="roundRect">
            <a:avLst>
              <a:gd fmla="val 1542" name="adj"/>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8" name="Shape 4548"/>
        <p:cNvGrpSpPr/>
        <p:nvPr/>
      </p:nvGrpSpPr>
      <p:grpSpPr>
        <a:xfrm>
          <a:off x="0" y="0"/>
          <a:ext cx="0" cy="0"/>
          <a:chOff x="0" y="0"/>
          <a:chExt cx="0" cy="0"/>
        </a:xfrm>
      </p:grpSpPr>
      <p:pic>
        <p:nvPicPr>
          <p:cNvPr id="4549" name="Google Shape;4549;p464"/>
          <p:cNvPicPr preferRelativeResize="0"/>
          <p:nvPr>
            <p:ph idx="2" type="pic"/>
          </p:nvPr>
        </p:nvPicPr>
        <p:blipFill rotWithShape="1">
          <a:blip r:embed="rId3">
            <a:alphaModFix/>
          </a:blip>
          <a:srcRect b="8769" l="26886" r="26900" t="22882"/>
          <a:stretch/>
        </p:blipFill>
        <p:spPr>
          <a:xfrm>
            <a:off x="544500" y="558300"/>
            <a:ext cx="23295000" cy="12599400"/>
          </a:xfrm>
          <a:prstGeom prst="roundRect">
            <a:avLst>
              <a:gd fmla="val 1542" name="adj"/>
            </a:avLst>
          </a:prstGeom>
          <a:noFill/>
          <a:ln>
            <a:noFill/>
          </a:ln>
        </p:spPr>
      </p:pic>
      <p:cxnSp>
        <p:nvCxnSpPr>
          <p:cNvPr id="4550" name="Google Shape;4550;p464"/>
          <p:cNvCxnSpPr/>
          <p:nvPr/>
        </p:nvCxnSpPr>
        <p:spPr>
          <a:xfrm>
            <a:off x="14788141" y="3452160"/>
            <a:ext cx="0" cy="2647200"/>
          </a:xfrm>
          <a:prstGeom prst="straightConnector1">
            <a:avLst/>
          </a:prstGeom>
          <a:noFill/>
          <a:ln cap="flat" cmpd="sng" w="76200">
            <a:solidFill>
              <a:srgbClr val="FF0000"/>
            </a:solidFill>
            <a:prstDash val="solid"/>
            <a:round/>
            <a:headEnd len="med" w="med" type="none"/>
            <a:tailEnd len="med" w="med" type="none"/>
          </a:ln>
        </p:spPr>
      </p:cxnSp>
      <p:cxnSp>
        <p:nvCxnSpPr>
          <p:cNvPr id="4551" name="Google Shape;4551;p464"/>
          <p:cNvCxnSpPr/>
          <p:nvPr/>
        </p:nvCxnSpPr>
        <p:spPr>
          <a:xfrm>
            <a:off x="12811436" y="1876130"/>
            <a:ext cx="0" cy="4223400"/>
          </a:xfrm>
          <a:prstGeom prst="straightConnector1">
            <a:avLst/>
          </a:prstGeom>
          <a:noFill/>
          <a:ln cap="flat" cmpd="sng" w="76200">
            <a:solidFill>
              <a:srgbClr val="FF0000"/>
            </a:solidFill>
            <a:prstDash val="solid"/>
            <a:round/>
            <a:headEnd len="med" w="med" type="none"/>
            <a:tailEnd len="med" w="med" type="none"/>
          </a:ln>
        </p:spPr>
      </p:cxnSp>
      <p:sp>
        <p:nvSpPr>
          <p:cNvPr id="4552" name="Google Shape;4552;p464"/>
          <p:cNvSpPr txBox="1"/>
          <p:nvPr/>
        </p:nvSpPr>
        <p:spPr>
          <a:xfrm>
            <a:off x="11996829" y="6075290"/>
            <a:ext cx="1629300" cy="93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200">
                <a:solidFill>
                  <a:schemeClr val="dk1"/>
                </a:solidFill>
                <a:latin typeface="Helvetica Neue"/>
                <a:ea typeface="Helvetica Neue"/>
                <a:cs typeface="Helvetica Neue"/>
                <a:sym typeface="Helvetica Neue"/>
              </a:rPr>
              <a:t>Havo</a:t>
            </a:r>
            <a:endParaRPr sz="2200">
              <a:solidFill>
                <a:schemeClr val="dk1"/>
              </a:solidFill>
              <a:latin typeface="Helvetica Neue"/>
              <a:ea typeface="Helvetica Neue"/>
              <a:cs typeface="Helvetica Neue"/>
              <a:sym typeface="Helvetica Neue"/>
            </a:endParaRPr>
          </a:p>
        </p:txBody>
      </p:sp>
      <p:sp>
        <p:nvSpPr>
          <p:cNvPr id="4553" name="Google Shape;4553;p464"/>
          <p:cNvSpPr txBox="1"/>
          <p:nvPr/>
        </p:nvSpPr>
        <p:spPr>
          <a:xfrm>
            <a:off x="13973535" y="6075290"/>
            <a:ext cx="1629300" cy="93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200">
                <a:solidFill>
                  <a:schemeClr val="dk1"/>
                </a:solidFill>
                <a:latin typeface="Helvetica Neue"/>
                <a:ea typeface="Helvetica Neue"/>
                <a:cs typeface="Helvetica Neue"/>
                <a:sym typeface="Helvetica Neue"/>
              </a:rPr>
              <a:t>VWO</a:t>
            </a:r>
            <a:endParaRPr sz="2200">
              <a:solidFill>
                <a:schemeClr val="dk1"/>
              </a:solidFill>
              <a:latin typeface="Helvetica Neue"/>
              <a:ea typeface="Helvetica Neue"/>
              <a:cs typeface="Helvetica Neue"/>
              <a:sym typeface="Helvetica Neue"/>
            </a:endParaRPr>
          </a:p>
        </p:txBody>
      </p:sp>
      <p:cxnSp>
        <p:nvCxnSpPr>
          <p:cNvPr id="4554" name="Google Shape;4554;p464"/>
          <p:cNvCxnSpPr/>
          <p:nvPr/>
        </p:nvCxnSpPr>
        <p:spPr>
          <a:xfrm>
            <a:off x="10166897" y="2650809"/>
            <a:ext cx="0" cy="3448800"/>
          </a:xfrm>
          <a:prstGeom prst="straightConnector1">
            <a:avLst/>
          </a:prstGeom>
          <a:noFill/>
          <a:ln cap="flat" cmpd="sng" w="76200">
            <a:solidFill>
              <a:srgbClr val="FF0000"/>
            </a:solidFill>
            <a:prstDash val="solid"/>
            <a:round/>
            <a:headEnd len="med" w="med" type="none"/>
            <a:tailEnd len="med" w="med" type="none"/>
          </a:ln>
        </p:spPr>
      </p:cxnSp>
      <p:sp>
        <p:nvSpPr>
          <p:cNvPr id="4555" name="Google Shape;4555;p464"/>
          <p:cNvSpPr txBox="1"/>
          <p:nvPr/>
        </p:nvSpPr>
        <p:spPr>
          <a:xfrm>
            <a:off x="9504691" y="6075290"/>
            <a:ext cx="1629300" cy="93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200">
                <a:solidFill>
                  <a:schemeClr val="dk1"/>
                </a:solidFill>
                <a:latin typeface="Helvetica Neue"/>
                <a:ea typeface="Helvetica Neue"/>
                <a:cs typeface="Helvetica Neue"/>
                <a:sym typeface="Helvetica Neue"/>
              </a:rPr>
              <a:t>VMBO</a:t>
            </a:r>
            <a:endParaRPr sz="2200">
              <a:solidFill>
                <a:schemeClr val="dk1"/>
              </a:solidFill>
              <a:latin typeface="Helvetica Neue"/>
              <a:ea typeface="Helvetica Neue"/>
              <a:cs typeface="Helvetica Neue"/>
              <a:sym typeface="Helvetica Neu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9" name="Shape 4559"/>
        <p:cNvGrpSpPr/>
        <p:nvPr/>
      </p:nvGrpSpPr>
      <p:grpSpPr>
        <a:xfrm>
          <a:off x="0" y="0"/>
          <a:ext cx="0" cy="0"/>
          <a:chOff x="0" y="0"/>
          <a:chExt cx="0" cy="0"/>
        </a:xfrm>
      </p:grpSpPr>
      <p:pic>
        <p:nvPicPr>
          <p:cNvPr id="4560" name="Google Shape;4560;p465"/>
          <p:cNvPicPr preferRelativeResize="0"/>
          <p:nvPr>
            <p:ph idx="2" type="pic"/>
          </p:nvPr>
        </p:nvPicPr>
        <p:blipFill rotWithShape="1">
          <a:blip r:embed="rId3">
            <a:alphaModFix/>
          </a:blip>
          <a:srcRect b="8687" l="26853" r="26991" t="22852"/>
          <a:stretch/>
        </p:blipFill>
        <p:spPr>
          <a:xfrm>
            <a:off x="544500" y="548250"/>
            <a:ext cx="23295000" cy="12619500"/>
          </a:xfrm>
          <a:prstGeom prst="roundRect">
            <a:avLst>
              <a:gd fmla="val 1542" name="adj"/>
            </a:avLst>
          </a:prstGeom>
          <a:noFill/>
          <a:ln>
            <a:noFill/>
          </a:ln>
        </p:spPr>
      </p:pic>
      <p:cxnSp>
        <p:nvCxnSpPr>
          <p:cNvPr id="4561" name="Google Shape;4561;p465"/>
          <p:cNvCxnSpPr/>
          <p:nvPr/>
        </p:nvCxnSpPr>
        <p:spPr>
          <a:xfrm>
            <a:off x="14792268" y="3446748"/>
            <a:ext cx="0" cy="2651400"/>
          </a:xfrm>
          <a:prstGeom prst="straightConnector1">
            <a:avLst/>
          </a:prstGeom>
          <a:noFill/>
          <a:ln cap="flat" cmpd="sng" w="76200">
            <a:solidFill>
              <a:srgbClr val="FF0000"/>
            </a:solidFill>
            <a:prstDash val="solid"/>
            <a:round/>
            <a:headEnd len="med" w="med" type="none"/>
            <a:tailEnd len="med" w="med" type="none"/>
          </a:ln>
        </p:spPr>
      </p:cxnSp>
      <p:cxnSp>
        <p:nvCxnSpPr>
          <p:cNvPr id="4562" name="Google Shape;4562;p465"/>
          <p:cNvCxnSpPr/>
          <p:nvPr/>
        </p:nvCxnSpPr>
        <p:spPr>
          <a:xfrm>
            <a:off x="12812395" y="1868192"/>
            <a:ext cx="0" cy="4230300"/>
          </a:xfrm>
          <a:prstGeom prst="straightConnector1">
            <a:avLst/>
          </a:prstGeom>
          <a:noFill/>
          <a:ln cap="flat" cmpd="sng" w="76200">
            <a:solidFill>
              <a:srgbClr val="FF0000"/>
            </a:solidFill>
            <a:prstDash val="solid"/>
            <a:round/>
            <a:headEnd len="med" w="med" type="none"/>
            <a:tailEnd len="med" w="med" type="none"/>
          </a:ln>
        </p:spPr>
      </p:cxnSp>
      <p:sp>
        <p:nvSpPr>
          <p:cNvPr id="4563" name="Google Shape;4563;p465"/>
          <p:cNvSpPr txBox="1"/>
          <p:nvPr/>
        </p:nvSpPr>
        <p:spPr>
          <a:xfrm>
            <a:off x="11996484" y="6073838"/>
            <a:ext cx="1631700" cy="93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200">
                <a:solidFill>
                  <a:schemeClr val="dk1"/>
                </a:solidFill>
                <a:latin typeface="Helvetica Neue"/>
                <a:ea typeface="Helvetica Neue"/>
                <a:cs typeface="Helvetica Neue"/>
                <a:sym typeface="Helvetica Neue"/>
              </a:rPr>
              <a:t>Havo</a:t>
            </a:r>
            <a:endParaRPr sz="2200">
              <a:solidFill>
                <a:schemeClr val="dk1"/>
              </a:solidFill>
              <a:latin typeface="Helvetica Neue"/>
              <a:ea typeface="Helvetica Neue"/>
              <a:cs typeface="Helvetica Neue"/>
              <a:sym typeface="Helvetica Neue"/>
            </a:endParaRPr>
          </a:p>
        </p:txBody>
      </p:sp>
      <p:sp>
        <p:nvSpPr>
          <p:cNvPr id="4564" name="Google Shape;4564;p465"/>
          <p:cNvSpPr txBox="1"/>
          <p:nvPr/>
        </p:nvSpPr>
        <p:spPr>
          <a:xfrm>
            <a:off x="13976357" y="6073838"/>
            <a:ext cx="1631700" cy="93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200">
                <a:solidFill>
                  <a:schemeClr val="dk1"/>
                </a:solidFill>
                <a:latin typeface="Helvetica Neue"/>
                <a:ea typeface="Helvetica Neue"/>
                <a:cs typeface="Helvetica Neue"/>
                <a:sym typeface="Helvetica Neue"/>
              </a:rPr>
              <a:t>VWO</a:t>
            </a:r>
            <a:endParaRPr sz="2200">
              <a:solidFill>
                <a:schemeClr val="dk1"/>
              </a:solidFill>
              <a:latin typeface="Helvetica Neue"/>
              <a:ea typeface="Helvetica Neue"/>
              <a:cs typeface="Helvetica Neue"/>
              <a:sym typeface="Helvetica Neue"/>
            </a:endParaRPr>
          </a:p>
        </p:txBody>
      </p:sp>
      <p:cxnSp>
        <p:nvCxnSpPr>
          <p:cNvPr id="4565" name="Google Shape;4565;p465"/>
          <p:cNvCxnSpPr/>
          <p:nvPr/>
        </p:nvCxnSpPr>
        <p:spPr>
          <a:xfrm>
            <a:off x="10163620" y="2162491"/>
            <a:ext cx="0" cy="3936300"/>
          </a:xfrm>
          <a:prstGeom prst="straightConnector1">
            <a:avLst/>
          </a:prstGeom>
          <a:noFill/>
          <a:ln cap="flat" cmpd="sng" w="76200">
            <a:solidFill>
              <a:srgbClr val="FF0000"/>
            </a:solidFill>
            <a:prstDash val="solid"/>
            <a:round/>
            <a:headEnd len="med" w="med" type="none"/>
            <a:tailEnd len="med" w="med" type="none"/>
          </a:ln>
        </p:spPr>
      </p:cxnSp>
      <p:sp>
        <p:nvSpPr>
          <p:cNvPr id="4566" name="Google Shape;4566;p465"/>
          <p:cNvSpPr txBox="1"/>
          <p:nvPr/>
        </p:nvSpPr>
        <p:spPr>
          <a:xfrm>
            <a:off x="9500108" y="6073838"/>
            <a:ext cx="1631700" cy="93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200">
                <a:solidFill>
                  <a:schemeClr val="dk1"/>
                </a:solidFill>
                <a:latin typeface="Helvetica Neue"/>
                <a:ea typeface="Helvetica Neue"/>
                <a:cs typeface="Helvetica Neue"/>
                <a:sym typeface="Helvetica Neue"/>
              </a:rPr>
              <a:t>VMBO</a:t>
            </a:r>
            <a:endParaRPr sz="2200">
              <a:solidFill>
                <a:schemeClr val="dk1"/>
              </a:solidFill>
              <a:latin typeface="Helvetica Neue"/>
              <a:ea typeface="Helvetica Neue"/>
              <a:cs typeface="Helvetica Neue"/>
              <a:sym typeface="Helvetica Neu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0" name="Shape 4570"/>
        <p:cNvGrpSpPr/>
        <p:nvPr/>
      </p:nvGrpSpPr>
      <p:grpSpPr>
        <a:xfrm>
          <a:off x="0" y="0"/>
          <a:ext cx="0" cy="0"/>
          <a:chOff x="0" y="0"/>
          <a:chExt cx="0" cy="0"/>
        </a:xfrm>
      </p:grpSpPr>
      <p:sp>
        <p:nvSpPr>
          <p:cNvPr id="4571" name="Google Shape;4571;p466"/>
          <p:cNvSpPr txBox="1"/>
          <p:nvPr/>
        </p:nvSpPr>
        <p:spPr>
          <a:xfrm>
            <a:off x="12223075" y="6276000"/>
            <a:ext cx="1014000" cy="5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200">
                <a:solidFill>
                  <a:schemeClr val="dk1"/>
                </a:solidFill>
                <a:latin typeface="Helvetica Neue"/>
                <a:ea typeface="Helvetica Neue"/>
                <a:cs typeface="Helvetica Neue"/>
                <a:sym typeface="Helvetica Neue"/>
              </a:rPr>
              <a:t>Havo</a:t>
            </a:r>
            <a:endParaRPr sz="2200">
              <a:solidFill>
                <a:schemeClr val="dk1"/>
              </a:solidFill>
              <a:latin typeface="Helvetica Neue"/>
              <a:ea typeface="Helvetica Neue"/>
              <a:cs typeface="Helvetica Neue"/>
              <a:sym typeface="Helvetica Neue"/>
            </a:endParaRPr>
          </a:p>
        </p:txBody>
      </p:sp>
      <p:sp>
        <p:nvSpPr>
          <p:cNvPr id="4572" name="Google Shape;4572;p466"/>
          <p:cNvSpPr txBox="1"/>
          <p:nvPr/>
        </p:nvSpPr>
        <p:spPr>
          <a:xfrm>
            <a:off x="13453350" y="6276000"/>
            <a:ext cx="1014000" cy="5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200">
                <a:solidFill>
                  <a:schemeClr val="dk1"/>
                </a:solidFill>
                <a:latin typeface="Helvetica Neue"/>
                <a:ea typeface="Helvetica Neue"/>
                <a:cs typeface="Helvetica Neue"/>
                <a:sym typeface="Helvetica Neue"/>
              </a:rPr>
              <a:t>VWO</a:t>
            </a:r>
            <a:endParaRPr sz="2200">
              <a:solidFill>
                <a:schemeClr val="dk1"/>
              </a:solidFill>
              <a:latin typeface="Helvetica Neue"/>
              <a:ea typeface="Helvetica Neue"/>
              <a:cs typeface="Helvetica Neue"/>
              <a:sym typeface="Helvetica Neue"/>
            </a:endParaRPr>
          </a:p>
        </p:txBody>
      </p:sp>
      <p:pic>
        <p:nvPicPr>
          <p:cNvPr id="4573" name="Google Shape;4573;p466"/>
          <p:cNvPicPr preferRelativeResize="0"/>
          <p:nvPr>
            <p:ph idx="2" type="pic"/>
          </p:nvPr>
        </p:nvPicPr>
        <p:blipFill rotWithShape="1">
          <a:blip r:embed="rId3">
            <a:alphaModFix/>
          </a:blip>
          <a:srcRect b="39391" l="26886" r="26900" t="22883"/>
          <a:stretch/>
        </p:blipFill>
        <p:spPr>
          <a:xfrm>
            <a:off x="717008" y="3456938"/>
            <a:ext cx="11308800" cy="3375900"/>
          </a:xfrm>
          <a:prstGeom prst="roundRect">
            <a:avLst>
              <a:gd fmla="val 1542" name="adj"/>
            </a:avLst>
          </a:prstGeom>
          <a:noFill/>
          <a:ln>
            <a:noFill/>
          </a:ln>
        </p:spPr>
      </p:pic>
      <p:pic>
        <p:nvPicPr>
          <p:cNvPr id="4574" name="Google Shape;4574;p466"/>
          <p:cNvPicPr preferRelativeResize="0"/>
          <p:nvPr>
            <p:ph idx="3" type="pic"/>
          </p:nvPr>
        </p:nvPicPr>
        <p:blipFill rotWithShape="1">
          <a:blip r:embed="rId3">
            <a:alphaModFix/>
          </a:blip>
          <a:srcRect b="10509" l="31047" r="31062" t="62465"/>
          <a:stretch/>
        </p:blipFill>
        <p:spPr>
          <a:xfrm>
            <a:off x="6400800" y="7158263"/>
            <a:ext cx="11887500" cy="3100800"/>
          </a:xfrm>
          <a:prstGeom prst="roundRect">
            <a:avLst>
              <a:gd fmla="val 1542" name="adj"/>
            </a:avLst>
          </a:prstGeom>
          <a:noFill/>
          <a:ln>
            <a:noFill/>
          </a:ln>
        </p:spPr>
      </p:pic>
      <p:pic>
        <p:nvPicPr>
          <p:cNvPr id="4575" name="Google Shape;4575;p466"/>
          <p:cNvPicPr preferRelativeResize="0"/>
          <p:nvPr>
            <p:ph idx="4" type="pic"/>
          </p:nvPr>
        </p:nvPicPr>
        <p:blipFill rotWithShape="1">
          <a:blip r:embed="rId4">
            <a:alphaModFix/>
          </a:blip>
          <a:srcRect b="39532" l="27230" r="27234" t="23249"/>
          <a:stretch/>
        </p:blipFill>
        <p:spPr>
          <a:xfrm>
            <a:off x="12358192" y="3456938"/>
            <a:ext cx="11308800" cy="3375900"/>
          </a:xfrm>
          <a:prstGeom prst="roundRect">
            <a:avLst>
              <a:gd fmla="val 1542" name="adj"/>
            </a:avLst>
          </a:prstGeom>
          <a:noFill/>
          <a:ln>
            <a:noFill/>
          </a:ln>
        </p:spPr>
      </p:pic>
      <p:sp>
        <p:nvSpPr>
          <p:cNvPr id="4576" name="Google Shape;4576;p466"/>
          <p:cNvSpPr txBox="1"/>
          <p:nvPr/>
        </p:nvSpPr>
        <p:spPr>
          <a:xfrm>
            <a:off x="717000" y="2533550"/>
            <a:ext cx="11308800" cy="9234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chemeClr val="dk1"/>
              </a:buClr>
              <a:buSzPts val="1100"/>
              <a:buFont typeface="Arial"/>
              <a:buNone/>
            </a:pPr>
            <a:r>
              <a:rPr b="1" lang="en-US" sz="6000">
                <a:solidFill>
                  <a:srgbClr val="FFFFFF"/>
                </a:solidFill>
                <a:latin typeface="Helvetica Neue"/>
                <a:ea typeface="Helvetica Neue"/>
                <a:cs typeface="Helvetica Neue"/>
                <a:sym typeface="Helvetica Neue"/>
              </a:rPr>
              <a:t>Onthouden</a:t>
            </a:r>
            <a:endParaRPr sz="6000">
              <a:solidFill>
                <a:srgbClr val="91969C"/>
              </a:solidFill>
              <a:latin typeface="Helvetica Neue"/>
              <a:ea typeface="Helvetica Neue"/>
              <a:cs typeface="Helvetica Neue"/>
              <a:sym typeface="Helvetica Neue"/>
            </a:endParaRPr>
          </a:p>
        </p:txBody>
      </p:sp>
      <p:sp>
        <p:nvSpPr>
          <p:cNvPr id="4577" name="Google Shape;4577;p466"/>
          <p:cNvSpPr txBox="1"/>
          <p:nvPr/>
        </p:nvSpPr>
        <p:spPr>
          <a:xfrm>
            <a:off x="12358200" y="2533550"/>
            <a:ext cx="11308800" cy="9234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chemeClr val="dk1"/>
              </a:buClr>
              <a:buSzPts val="1100"/>
              <a:buFont typeface="Arial"/>
              <a:buNone/>
            </a:pPr>
            <a:r>
              <a:rPr b="1" lang="en-US" sz="6000">
                <a:solidFill>
                  <a:srgbClr val="FFFFFF"/>
                </a:solidFill>
                <a:latin typeface="Helvetica Neue"/>
                <a:ea typeface="Helvetica Neue"/>
                <a:cs typeface="Helvetica Neue"/>
                <a:sym typeface="Helvetica Neue"/>
              </a:rPr>
              <a:t>Redeneren</a:t>
            </a:r>
            <a:endParaRPr sz="6000">
              <a:solidFill>
                <a:srgbClr val="91969C"/>
              </a:solidFill>
              <a:latin typeface="Helvetica Neue"/>
              <a:ea typeface="Helvetica Neue"/>
              <a:cs typeface="Helvetica Neue"/>
              <a:sym typeface="Helvetica Neue"/>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1" name="Shape 4581"/>
        <p:cNvGrpSpPr/>
        <p:nvPr/>
      </p:nvGrpSpPr>
      <p:grpSpPr>
        <a:xfrm>
          <a:off x="0" y="0"/>
          <a:ext cx="0" cy="0"/>
          <a:chOff x="0" y="0"/>
          <a:chExt cx="0" cy="0"/>
        </a:xfrm>
      </p:grpSpPr>
      <p:sp>
        <p:nvSpPr>
          <p:cNvPr id="4582" name="Google Shape;4582;p467"/>
          <p:cNvSpPr txBox="1"/>
          <p:nvPr>
            <p:ph idx="4294967295" type="body"/>
          </p:nvPr>
        </p:nvSpPr>
        <p:spPr>
          <a:xfrm>
            <a:off x="11022076" y="11790100"/>
            <a:ext cx="12927300" cy="1471500"/>
          </a:xfrm>
          <a:prstGeom prst="rect">
            <a:avLst/>
          </a:prstGeom>
          <a:noFill/>
          <a:ln>
            <a:noFill/>
          </a:ln>
        </p:spPr>
        <p:txBody>
          <a:bodyPr anchorCtr="0" anchor="t" bIns="45700" lIns="91425" spcFirstLastPara="1" rIns="91425" wrap="square" tIns="45700">
            <a:spAutoFit/>
          </a:bodyPr>
          <a:lstStyle/>
          <a:p>
            <a:pPr indent="0" lvl="0" marL="0" rtl="0" algn="r">
              <a:lnSpc>
                <a:spcPct val="110000"/>
              </a:lnSpc>
              <a:spcBef>
                <a:spcPts val="0"/>
              </a:spcBef>
              <a:spcAft>
                <a:spcPts val="0"/>
              </a:spcAft>
              <a:buClr>
                <a:schemeClr val="lt1"/>
              </a:buClr>
              <a:buSzPts val="2000"/>
              <a:buFont typeface="Arial"/>
              <a:buNone/>
            </a:pPr>
            <a:r>
              <a:rPr lang="en-US"/>
              <a:t>Title</a:t>
            </a:r>
            <a:br>
              <a:rPr lang="en-US"/>
            </a:br>
            <a:br>
              <a:rPr lang="en-US"/>
            </a:br>
            <a:r>
              <a:rPr lang="en-US">
                <a:solidFill>
                  <a:srgbClr val="91969C"/>
                </a:solidFill>
              </a:rPr>
              <a:t>Bron: International Talent Acquisition Monitor, Intelligence Group 2023</a:t>
            </a:r>
            <a:endParaRPr/>
          </a:p>
        </p:txBody>
      </p:sp>
      <p:pic>
        <p:nvPicPr>
          <p:cNvPr id="4583" name="Google Shape;4583;p467"/>
          <p:cNvPicPr preferRelativeResize="0"/>
          <p:nvPr>
            <p:ph idx="2" type="pic"/>
          </p:nvPr>
        </p:nvPicPr>
        <p:blipFill rotWithShape="1">
          <a:blip r:embed="rId3">
            <a:alphaModFix/>
          </a:blip>
          <a:srcRect b="-10" l="0" r="0" t="0"/>
          <a:stretch/>
        </p:blipFill>
        <p:spPr>
          <a:xfrm>
            <a:off x="2571967" y="1121550"/>
            <a:ext cx="19240200" cy="11473200"/>
          </a:xfrm>
          <a:prstGeom prst="roundRect">
            <a:avLst>
              <a:gd fmla="val 1542" name="adj"/>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7" name="Shape 4587"/>
        <p:cNvGrpSpPr/>
        <p:nvPr/>
      </p:nvGrpSpPr>
      <p:grpSpPr>
        <a:xfrm>
          <a:off x="0" y="0"/>
          <a:ext cx="0" cy="0"/>
          <a:chOff x="0" y="0"/>
          <a:chExt cx="0" cy="0"/>
        </a:xfrm>
      </p:grpSpPr>
      <p:pic>
        <p:nvPicPr>
          <p:cNvPr id="4588" name="Google Shape;4588;p468"/>
          <p:cNvPicPr preferRelativeResize="0"/>
          <p:nvPr>
            <p:ph idx="2" type="pic"/>
          </p:nvPr>
        </p:nvPicPr>
        <p:blipFill rotWithShape="1">
          <a:blip r:embed="rId3">
            <a:alphaModFix/>
          </a:blip>
          <a:srcRect b="15110" l="0" r="0" t="0"/>
          <a:stretch/>
        </p:blipFill>
        <p:spPr>
          <a:xfrm>
            <a:off x="536971" y="4471204"/>
            <a:ext cx="5605800" cy="4773600"/>
          </a:xfrm>
          <a:prstGeom prst="roundRect">
            <a:avLst>
              <a:gd fmla="val 3610" name="adj"/>
            </a:avLst>
          </a:prstGeom>
          <a:noFill/>
          <a:ln>
            <a:noFill/>
          </a:ln>
        </p:spPr>
      </p:pic>
      <p:pic>
        <p:nvPicPr>
          <p:cNvPr id="4589" name="Google Shape;4589;p468"/>
          <p:cNvPicPr preferRelativeResize="0"/>
          <p:nvPr>
            <p:ph idx="3" type="pic"/>
          </p:nvPr>
        </p:nvPicPr>
        <p:blipFill rotWithShape="1">
          <a:blip r:embed="rId4">
            <a:alphaModFix/>
          </a:blip>
          <a:srcRect b="0" l="6522" r="6513" t="0"/>
          <a:stretch/>
        </p:blipFill>
        <p:spPr>
          <a:xfrm>
            <a:off x="6447603" y="4471204"/>
            <a:ext cx="5605800" cy="4773600"/>
          </a:xfrm>
          <a:prstGeom prst="roundRect">
            <a:avLst>
              <a:gd fmla="val 3610" name="adj"/>
            </a:avLst>
          </a:prstGeom>
          <a:noFill/>
          <a:ln>
            <a:noFill/>
          </a:ln>
        </p:spPr>
      </p:pic>
      <p:pic>
        <p:nvPicPr>
          <p:cNvPr id="4590" name="Google Shape;4590;p468"/>
          <p:cNvPicPr preferRelativeResize="0"/>
          <p:nvPr>
            <p:ph idx="4" type="pic"/>
          </p:nvPr>
        </p:nvPicPr>
        <p:blipFill rotWithShape="1">
          <a:blip r:embed="rId5">
            <a:alphaModFix/>
          </a:blip>
          <a:srcRect b="0" l="0" r="22402" t="0"/>
          <a:stretch/>
        </p:blipFill>
        <p:spPr>
          <a:xfrm>
            <a:off x="12330475" y="4471204"/>
            <a:ext cx="5605800" cy="4773600"/>
          </a:xfrm>
          <a:prstGeom prst="roundRect">
            <a:avLst>
              <a:gd fmla="val 3610" name="adj"/>
            </a:avLst>
          </a:prstGeom>
          <a:noFill/>
          <a:ln>
            <a:noFill/>
          </a:ln>
        </p:spPr>
      </p:pic>
      <p:pic>
        <p:nvPicPr>
          <p:cNvPr id="4591" name="Google Shape;4591;p468"/>
          <p:cNvPicPr preferRelativeResize="0"/>
          <p:nvPr>
            <p:ph idx="5" type="pic"/>
          </p:nvPr>
        </p:nvPicPr>
        <p:blipFill rotWithShape="1">
          <a:blip r:embed="rId6">
            <a:alphaModFix/>
          </a:blip>
          <a:srcRect b="6568" l="0" r="0" t="0"/>
          <a:stretch/>
        </p:blipFill>
        <p:spPr>
          <a:xfrm>
            <a:off x="18241107" y="4471204"/>
            <a:ext cx="5605800" cy="4773600"/>
          </a:xfrm>
          <a:prstGeom prst="roundRect">
            <a:avLst>
              <a:gd fmla="val 3610" name="adj"/>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5" name="Shape 4595"/>
        <p:cNvGrpSpPr/>
        <p:nvPr/>
      </p:nvGrpSpPr>
      <p:grpSpPr>
        <a:xfrm>
          <a:off x="0" y="0"/>
          <a:ext cx="0" cy="0"/>
          <a:chOff x="0" y="0"/>
          <a:chExt cx="0" cy="0"/>
        </a:xfrm>
      </p:grpSpPr>
      <p:pic>
        <p:nvPicPr>
          <p:cNvPr id="4596" name="Google Shape;4596;p469"/>
          <p:cNvPicPr preferRelativeResize="0"/>
          <p:nvPr/>
        </p:nvPicPr>
        <p:blipFill>
          <a:blip r:embed="rId3">
            <a:alphaModFix/>
          </a:blip>
          <a:stretch>
            <a:fillRect/>
          </a:stretch>
        </p:blipFill>
        <p:spPr>
          <a:xfrm>
            <a:off x="6753525" y="381000"/>
            <a:ext cx="10876955" cy="13411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0" name="Shape 4600"/>
        <p:cNvGrpSpPr/>
        <p:nvPr/>
      </p:nvGrpSpPr>
      <p:grpSpPr>
        <a:xfrm>
          <a:off x="0" y="0"/>
          <a:ext cx="0" cy="0"/>
          <a:chOff x="0" y="0"/>
          <a:chExt cx="0" cy="0"/>
        </a:xfrm>
      </p:grpSpPr>
      <p:pic>
        <p:nvPicPr>
          <p:cNvPr id="4601" name="Google Shape;4601;p470"/>
          <p:cNvPicPr preferRelativeResize="0"/>
          <p:nvPr/>
        </p:nvPicPr>
        <p:blipFill>
          <a:blip r:embed="rId3">
            <a:alphaModFix/>
          </a:blip>
          <a:stretch>
            <a:fillRect/>
          </a:stretch>
        </p:blipFill>
        <p:spPr>
          <a:xfrm>
            <a:off x="6753525" y="381000"/>
            <a:ext cx="10876955" cy="13411200"/>
          </a:xfrm>
          <a:prstGeom prst="rect">
            <a:avLst/>
          </a:prstGeom>
          <a:noFill/>
          <a:ln>
            <a:noFill/>
          </a:ln>
        </p:spPr>
      </p:pic>
      <p:sp>
        <p:nvSpPr>
          <p:cNvPr id="4602" name="Google Shape;4602;p470"/>
          <p:cNvSpPr/>
          <p:nvPr/>
        </p:nvSpPr>
        <p:spPr>
          <a:xfrm>
            <a:off x="17492700" y="2708475"/>
            <a:ext cx="6346800" cy="39987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603" name="Google Shape;4603;p470"/>
          <p:cNvSpPr/>
          <p:nvPr/>
        </p:nvSpPr>
        <p:spPr>
          <a:xfrm>
            <a:off x="406725" y="2708475"/>
            <a:ext cx="6346800" cy="39987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604" name="Google Shape;4604;p470"/>
          <p:cNvSpPr txBox="1"/>
          <p:nvPr/>
        </p:nvSpPr>
        <p:spPr>
          <a:xfrm>
            <a:off x="406800" y="3830475"/>
            <a:ext cx="6346800" cy="17547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chemeClr val="dk1"/>
              </a:buClr>
              <a:buSzPts val="1100"/>
              <a:buFont typeface="Arial"/>
              <a:buNone/>
            </a:pPr>
            <a:r>
              <a:rPr b="1" lang="en-US" sz="6000">
                <a:solidFill>
                  <a:srgbClr val="FFFFFF"/>
                </a:solidFill>
                <a:latin typeface="Helvetica Neue"/>
                <a:ea typeface="Helvetica Neue"/>
                <a:cs typeface="Helvetica Neue"/>
                <a:sym typeface="Helvetica Neue"/>
              </a:rPr>
              <a:t>12 pagina’s /</a:t>
            </a:r>
            <a:endParaRPr b="1" sz="6000">
              <a:solidFill>
                <a:srgbClr val="FFFFFF"/>
              </a:solidFill>
              <a:latin typeface="Helvetica Neue"/>
              <a:ea typeface="Helvetica Neue"/>
              <a:cs typeface="Helvetica Neue"/>
              <a:sym typeface="Helvetica Neue"/>
            </a:endParaRPr>
          </a:p>
          <a:p>
            <a:pPr indent="0" lvl="0" marL="0" rtl="0" algn="ctr">
              <a:lnSpc>
                <a:spcPct val="90000"/>
              </a:lnSpc>
              <a:spcBef>
                <a:spcPts val="0"/>
              </a:spcBef>
              <a:spcAft>
                <a:spcPts val="0"/>
              </a:spcAft>
              <a:buClr>
                <a:schemeClr val="dk1"/>
              </a:buClr>
              <a:buSzPts val="1100"/>
              <a:buFont typeface="Arial"/>
              <a:buNone/>
            </a:pPr>
            <a:r>
              <a:rPr b="1" lang="en-US" sz="6000">
                <a:solidFill>
                  <a:schemeClr val="lt1"/>
                </a:solidFill>
                <a:latin typeface="Helvetica Neue"/>
                <a:ea typeface="Helvetica Neue"/>
                <a:cs typeface="Helvetica Neue"/>
                <a:sym typeface="Helvetica Neue"/>
              </a:rPr>
              <a:t>3774 woorden</a:t>
            </a:r>
            <a:endParaRPr b="1" sz="6000">
              <a:solidFill>
                <a:srgbClr val="FFFFFF"/>
              </a:solidFill>
              <a:latin typeface="Helvetica Neue"/>
              <a:ea typeface="Helvetica Neue"/>
              <a:cs typeface="Helvetica Neue"/>
              <a:sym typeface="Helvetica Neue"/>
            </a:endParaRPr>
          </a:p>
        </p:txBody>
      </p:sp>
      <p:sp>
        <p:nvSpPr>
          <p:cNvPr id="4605" name="Google Shape;4605;p470"/>
          <p:cNvSpPr txBox="1"/>
          <p:nvPr/>
        </p:nvSpPr>
        <p:spPr>
          <a:xfrm>
            <a:off x="17492700" y="3830475"/>
            <a:ext cx="6346800" cy="17547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chemeClr val="dk1"/>
              </a:buClr>
              <a:buSzPts val="1100"/>
              <a:buFont typeface="Arial"/>
              <a:buNone/>
            </a:pPr>
            <a:r>
              <a:rPr b="1" lang="en-US" sz="6000">
                <a:solidFill>
                  <a:schemeClr val="lt1"/>
                </a:solidFill>
                <a:latin typeface="Helvetica Neue"/>
                <a:ea typeface="Helvetica Neue"/>
                <a:cs typeface="Helvetica Neue"/>
                <a:sym typeface="Helvetica Neue"/>
              </a:rPr>
              <a:t>12 pagina’s /</a:t>
            </a:r>
            <a:endParaRPr b="1" sz="6000">
              <a:solidFill>
                <a:schemeClr val="lt1"/>
              </a:solidFill>
              <a:latin typeface="Helvetica Neue"/>
              <a:ea typeface="Helvetica Neue"/>
              <a:cs typeface="Helvetica Neue"/>
              <a:sym typeface="Helvetica Neue"/>
            </a:endParaRPr>
          </a:p>
          <a:p>
            <a:pPr indent="0" lvl="0" marL="0" rtl="0" algn="ctr">
              <a:lnSpc>
                <a:spcPct val="90000"/>
              </a:lnSpc>
              <a:spcBef>
                <a:spcPts val="0"/>
              </a:spcBef>
              <a:spcAft>
                <a:spcPts val="0"/>
              </a:spcAft>
              <a:buClr>
                <a:schemeClr val="dk1"/>
              </a:buClr>
              <a:buSzPts val="1100"/>
              <a:buFont typeface="Arial"/>
              <a:buNone/>
            </a:pPr>
            <a:r>
              <a:rPr b="1" lang="en-US" sz="6000">
                <a:solidFill>
                  <a:schemeClr val="lt1"/>
                </a:solidFill>
                <a:latin typeface="Helvetica Neue"/>
                <a:ea typeface="Helvetica Neue"/>
                <a:cs typeface="Helvetica Neue"/>
                <a:sym typeface="Helvetica Neue"/>
              </a:rPr>
              <a:t>3774 woorden</a:t>
            </a:r>
            <a:endParaRPr b="1" sz="6000">
              <a:solidFill>
                <a:srgbClr val="FFFFFF"/>
              </a:solidFill>
              <a:latin typeface="Helvetica Neue"/>
              <a:ea typeface="Helvetica Neue"/>
              <a:cs typeface="Helvetica Neue"/>
              <a:sym typeface="Helvetica Neue"/>
            </a:endParaRPr>
          </a:p>
        </p:txBody>
      </p:sp>
      <p:pic>
        <p:nvPicPr>
          <p:cNvPr id="4606" name="Google Shape;4606;p470"/>
          <p:cNvPicPr preferRelativeResize="0"/>
          <p:nvPr>
            <p:ph idx="2" type="pic"/>
          </p:nvPr>
        </p:nvPicPr>
        <p:blipFill rotWithShape="1">
          <a:blip r:embed="rId4">
            <a:alphaModFix/>
          </a:blip>
          <a:srcRect b="3805" l="0" r="7621" t="3815"/>
          <a:stretch/>
        </p:blipFill>
        <p:spPr>
          <a:xfrm>
            <a:off x="2769674" y="785925"/>
            <a:ext cx="1620900" cy="1620900"/>
          </a:xfrm>
          <a:prstGeom prst="roundRect">
            <a:avLst>
              <a:gd fmla="val 4991" name="adj"/>
            </a:avLst>
          </a:prstGeom>
          <a:noFill/>
          <a:ln>
            <a:noFill/>
          </a:ln>
        </p:spPr>
      </p:pic>
      <p:pic>
        <p:nvPicPr>
          <p:cNvPr id="4607" name="Google Shape;4607;p470"/>
          <p:cNvPicPr preferRelativeResize="0"/>
          <p:nvPr>
            <p:ph idx="3" type="pic"/>
          </p:nvPr>
        </p:nvPicPr>
        <p:blipFill rotWithShape="1">
          <a:blip r:embed="rId5">
            <a:alphaModFix/>
          </a:blip>
          <a:srcRect b="0" l="21925" r="24558" t="0"/>
          <a:stretch/>
        </p:blipFill>
        <p:spPr>
          <a:xfrm>
            <a:off x="19855649" y="785925"/>
            <a:ext cx="1620900" cy="1620900"/>
          </a:xfrm>
          <a:prstGeom prst="roundRect">
            <a:avLst>
              <a:gd fmla="val 4991" name="adj"/>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4" name="Shape 4264"/>
        <p:cNvGrpSpPr/>
        <p:nvPr/>
      </p:nvGrpSpPr>
      <p:grpSpPr>
        <a:xfrm>
          <a:off x="0" y="0"/>
          <a:ext cx="0" cy="0"/>
          <a:chOff x="0" y="0"/>
          <a:chExt cx="0" cy="0"/>
        </a:xfrm>
      </p:grpSpPr>
      <p:sp>
        <p:nvSpPr>
          <p:cNvPr id="4265" name="Google Shape;4265;p435"/>
          <p:cNvSpPr/>
          <p:nvPr/>
        </p:nvSpPr>
        <p:spPr>
          <a:xfrm>
            <a:off x="16385200" y="9195459"/>
            <a:ext cx="7461900" cy="41094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266" name="Google Shape;4266;p435"/>
          <p:cNvSpPr/>
          <p:nvPr/>
        </p:nvSpPr>
        <p:spPr>
          <a:xfrm>
            <a:off x="16385200" y="4803332"/>
            <a:ext cx="7461900" cy="41094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267" name="Google Shape;4267;p435"/>
          <p:cNvSpPr/>
          <p:nvPr/>
        </p:nvSpPr>
        <p:spPr>
          <a:xfrm>
            <a:off x="16385200" y="412550"/>
            <a:ext cx="7461900" cy="41094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268" name="Google Shape;4268;p435"/>
          <p:cNvSpPr txBox="1"/>
          <p:nvPr>
            <p:ph idx="6" type="body"/>
          </p:nvPr>
        </p:nvSpPr>
        <p:spPr>
          <a:xfrm>
            <a:off x="16690102" y="1056170"/>
            <a:ext cx="5196300" cy="615600"/>
          </a:xfrm>
          <a:prstGeom prst="rect">
            <a:avLst/>
          </a:prstGeom>
          <a:noFill/>
          <a:ln>
            <a:noFill/>
          </a:ln>
        </p:spPr>
        <p:txBody>
          <a:bodyPr anchorCtr="0" anchor="t" bIns="45700" lIns="91425" spcFirstLastPara="1" rIns="91425" wrap="square" tIns="45700">
            <a:spAutoFit/>
          </a:bodyPr>
          <a:lstStyle/>
          <a:p>
            <a:pPr indent="0" lvl="0" marL="0" rtl="0" algn="l">
              <a:lnSpc>
                <a:spcPct val="110000"/>
              </a:lnSpc>
              <a:spcBef>
                <a:spcPts val="0"/>
              </a:spcBef>
              <a:spcAft>
                <a:spcPts val="0"/>
              </a:spcAft>
              <a:buClr>
                <a:schemeClr val="lt1"/>
              </a:buClr>
              <a:buSzPts val="3400"/>
              <a:buFont typeface="Arial"/>
              <a:buNone/>
            </a:pPr>
            <a:r>
              <a:rPr lang="en-US"/>
              <a:t>Inspiratie</a:t>
            </a:r>
            <a:endParaRPr/>
          </a:p>
        </p:txBody>
      </p:sp>
      <p:sp>
        <p:nvSpPr>
          <p:cNvPr id="4269" name="Google Shape;4269;p435"/>
          <p:cNvSpPr txBox="1"/>
          <p:nvPr>
            <p:ph idx="7" type="body"/>
          </p:nvPr>
        </p:nvSpPr>
        <p:spPr>
          <a:xfrm>
            <a:off x="16690102" y="633261"/>
            <a:ext cx="5196300" cy="400200"/>
          </a:xfrm>
          <a:prstGeom prst="rect">
            <a:avLst/>
          </a:prstGeom>
          <a:noFill/>
          <a:ln>
            <a:noFill/>
          </a:ln>
        </p:spPr>
        <p:txBody>
          <a:bodyPr anchorCtr="0" anchor="t" bIns="45700" lIns="91425" spcFirstLastPara="1" rIns="91425" wrap="square" tIns="45700">
            <a:spAutoFit/>
          </a:bodyPr>
          <a:lstStyle/>
          <a:p>
            <a:pPr indent="0" lvl="0" marL="0" rtl="0" algn="l">
              <a:lnSpc>
                <a:spcPct val="110000"/>
              </a:lnSpc>
              <a:spcBef>
                <a:spcPts val="0"/>
              </a:spcBef>
              <a:spcAft>
                <a:spcPts val="0"/>
              </a:spcAft>
              <a:buClr>
                <a:schemeClr val="lt1"/>
              </a:buClr>
              <a:buSzPts val="2000"/>
              <a:buFont typeface="Arial"/>
              <a:buNone/>
            </a:pPr>
            <a:r>
              <a:rPr lang="en-US">
                <a:solidFill>
                  <a:srgbClr val="91969C"/>
                </a:solidFill>
              </a:rPr>
              <a:t>20 minuten</a:t>
            </a:r>
            <a:endParaRPr>
              <a:solidFill>
                <a:srgbClr val="91969C"/>
              </a:solidFill>
            </a:endParaRPr>
          </a:p>
        </p:txBody>
      </p:sp>
      <p:sp>
        <p:nvSpPr>
          <p:cNvPr id="4270" name="Google Shape;4270;p435"/>
          <p:cNvSpPr txBox="1"/>
          <p:nvPr>
            <p:ph idx="9" type="body"/>
          </p:nvPr>
        </p:nvSpPr>
        <p:spPr>
          <a:xfrm>
            <a:off x="16690102" y="5449323"/>
            <a:ext cx="5196300" cy="615600"/>
          </a:xfrm>
          <a:prstGeom prst="rect">
            <a:avLst/>
          </a:prstGeom>
          <a:noFill/>
          <a:ln>
            <a:noFill/>
          </a:ln>
        </p:spPr>
        <p:txBody>
          <a:bodyPr anchorCtr="0" anchor="t" bIns="45700" lIns="91425" spcFirstLastPara="1" rIns="91425" wrap="square" tIns="45700">
            <a:spAutoFit/>
          </a:bodyPr>
          <a:lstStyle/>
          <a:p>
            <a:pPr indent="0" lvl="0" marL="0" rtl="0" algn="l">
              <a:lnSpc>
                <a:spcPct val="110000"/>
              </a:lnSpc>
              <a:spcBef>
                <a:spcPts val="0"/>
              </a:spcBef>
              <a:spcAft>
                <a:spcPts val="0"/>
              </a:spcAft>
              <a:buClr>
                <a:schemeClr val="lt1"/>
              </a:buClr>
              <a:buSzPts val="3400"/>
              <a:buFont typeface="Arial"/>
              <a:buNone/>
            </a:pPr>
            <a:r>
              <a:rPr lang="en-US"/>
              <a:t>Brainstorm</a:t>
            </a:r>
            <a:endParaRPr/>
          </a:p>
        </p:txBody>
      </p:sp>
      <p:sp>
        <p:nvSpPr>
          <p:cNvPr id="4271" name="Google Shape;4271;p435"/>
          <p:cNvSpPr txBox="1"/>
          <p:nvPr>
            <p:ph idx="13" type="body"/>
          </p:nvPr>
        </p:nvSpPr>
        <p:spPr>
          <a:xfrm>
            <a:off x="16690102" y="5026415"/>
            <a:ext cx="5196300" cy="4002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lt1"/>
              </a:buClr>
              <a:buSzPts val="2000"/>
              <a:buFont typeface="Arial"/>
              <a:buNone/>
            </a:pPr>
            <a:r>
              <a:rPr lang="en-US">
                <a:solidFill>
                  <a:srgbClr val="91969C"/>
                </a:solidFill>
              </a:rPr>
              <a:t>20 minuten</a:t>
            </a:r>
            <a:endParaRPr>
              <a:solidFill>
                <a:srgbClr val="91969C"/>
              </a:solidFill>
            </a:endParaRPr>
          </a:p>
        </p:txBody>
      </p:sp>
      <p:sp>
        <p:nvSpPr>
          <p:cNvPr id="4272" name="Google Shape;4272;p435"/>
          <p:cNvSpPr txBox="1"/>
          <p:nvPr>
            <p:ph idx="4294967295" type="body"/>
          </p:nvPr>
        </p:nvSpPr>
        <p:spPr>
          <a:xfrm>
            <a:off x="8928647" y="11758910"/>
            <a:ext cx="6849000" cy="1945500"/>
          </a:xfrm>
          <a:prstGeom prst="rect">
            <a:avLst/>
          </a:prstGeom>
          <a:noFill/>
          <a:ln>
            <a:noFill/>
          </a:ln>
        </p:spPr>
        <p:txBody>
          <a:bodyPr anchorCtr="0" anchor="t" bIns="45700" lIns="91425" spcFirstLastPara="1" rIns="91425" wrap="square" tIns="45700">
            <a:spAutoFit/>
          </a:bodyPr>
          <a:lstStyle/>
          <a:p>
            <a:pPr indent="0" lvl="0" marL="0" rtl="0" algn="l">
              <a:lnSpc>
                <a:spcPct val="110000"/>
              </a:lnSpc>
              <a:spcBef>
                <a:spcPts val="0"/>
              </a:spcBef>
              <a:spcAft>
                <a:spcPts val="0"/>
              </a:spcAft>
              <a:buClr>
                <a:schemeClr val="lt1"/>
              </a:buClr>
              <a:buSzPts val="2000"/>
              <a:buFont typeface="Arial"/>
              <a:buNone/>
            </a:pPr>
            <a:r>
              <a:rPr lang="en-US"/>
              <a:t>Lorem ipsum dolor sit amet, consectetur adipiscing elit, sed do eiusmod tempor incididunt ut labore et dolore magna aliqua.</a:t>
            </a:r>
            <a:endParaRPr/>
          </a:p>
        </p:txBody>
      </p:sp>
      <p:pic>
        <p:nvPicPr>
          <p:cNvPr id="4273" name="Google Shape;4273;p435"/>
          <p:cNvPicPr preferRelativeResize="0"/>
          <p:nvPr/>
        </p:nvPicPr>
        <p:blipFill rotWithShape="1">
          <a:blip r:embed="rId3">
            <a:alphaModFix/>
          </a:blip>
          <a:srcRect b="8588" l="0" r="0" t="8588"/>
          <a:stretch/>
        </p:blipFill>
        <p:spPr>
          <a:xfrm>
            <a:off x="536400" y="411900"/>
            <a:ext cx="15566100" cy="12892200"/>
          </a:xfrm>
          <a:prstGeom prst="roundRect">
            <a:avLst>
              <a:gd fmla="val 1223" name="adj"/>
            </a:avLst>
          </a:prstGeom>
          <a:noFill/>
          <a:ln>
            <a:noFill/>
          </a:ln>
        </p:spPr>
      </p:pic>
      <p:sp>
        <p:nvSpPr>
          <p:cNvPr id="4274" name="Google Shape;4274;p435"/>
          <p:cNvSpPr txBox="1"/>
          <p:nvPr>
            <p:ph type="title"/>
          </p:nvPr>
        </p:nvSpPr>
        <p:spPr>
          <a:xfrm>
            <a:off x="765007" y="564297"/>
            <a:ext cx="6225300" cy="17547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6000"/>
              <a:buFont typeface="Arial"/>
              <a:buNone/>
            </a:pPr>
            <a:r>
              <a:rPr lang="en-US"/>
              <a:t>Workshop Agenda</a:t>
            </a:r>
            <a:endParaRPr>
              <a:solidFill>
                <a:srgbClr val="91969C"/>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1" name="Shape 4611"/>
        <p:cNvGrpSpPr/>
        <p:nvPr/>
      </p:nvGrpSpPr>
      <p:grpSpPr>
        <a:xfrm>
          <a:off x="0" y="0"/>
          <a:ext cx="0" cy="0"/>
          <a:chOff x="0" y="0"/>
          <a:chExt cx="0" cy="0"/>
        </a:xfrm>
      </p:grpSpPr>
      <p:pic>
        <p:nvPicPr>
          <p:cNvPr id="4612" name="Google Shape;4612;p471"/>
          <p:cNvPicPr preferRelativeResize="0"/>
          <p:nvPr/>
        </p:nvPicPr>
        <p:blipFill>
          <a:blip r:embed="rId3">
            <a:alphaModFix/>
          </a:blip>
          <a:stretch>
            <a:fillRect/>
          </a:stretch>
        </p:blipFill>
        <p:spPr>
          <a:xfrm>
            <a:off x="6753525" y="381000"/>
            <a:ext cx="10876955" cy="13411200"/>
          </a:xfrm>
          <a:prstGeom prst="rect">
            <a:avLst/>
          </a:prstGeom>
          <a:noFill/>
          <a:ln>
            <a:noFill/>
          </a:ln>
        </p:spPr>
      </p:pic>
      <p:sp>
        <p:nvSpPr>
          <p:cNvPr id="4613" name="Google Shape;4613;p471"/>
          <p:cNvSpPr/>
          <p:nvPr/>
        </p:nvSpPr>
        <p:spPr>
          <a:xfrm>
            <a:off x="17492700" y="2708475"/>
            <a:ext cx="6346800" cy="39987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614" name="Google Shape;4614;p471"/>
          <p:cNvSpPr/>
          <p:nvPr/>
        </p:nvSpPr>
        <p:spPr>
          <a:xfrm>
            <a:off x="406725" y="2708475"/>
            <a:ext cx="6346800" cy="39987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615" name="Google Shape;4615;p471"/>
          <p:cNvSpPr txBox="1"/>
          <p:nvPr/>
        </p:nvSpPr>
        <p:spPr>
          <a:xfrm>
            <a:off x="406800" y="3830475"/>
            <a:ext cx="6346800" cy="17547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chemeClr val="dk1"/>
              </a:buClr>
              <a:buSzPts val="1100"/>
              <a:buFont typeface="Arial"/>
              <a:buNone/>
            </a:pPr>
            <a:r>
              <a:rPr b="1" lang="en-US" sz="6000">
                <a:solidFill>
                  <a:srgbClr val="FFFFFF"/>
                </a:solidFill>
                <a:latin typeface="Helvetica Neue"/>
                <a:ea typeface="Helvetica Neue"/>
                <a:cs typeface="Helvetica Neue"/>
                <a:sym typeface="Helvetica Neue"/>
              </a:rPr>
              <a:t>12 pagina’s /</a:t>
            </a:r>
            <a:endParaRPr b="1" sz="6000">
              <a:solidFill>
                <a:srgbClr val="FFFFFF"/>
              </a:solidFill>
              <a:latin typeface="Helvetica Neue"/>
              <a:ea typeface="Helvetica Neue"/>
              <a:cs typeface="Helvetica Neue"/>
              <a:sym typeface="Helvetica Neue"/>
            </a:endParaRPr>
          </a:p>
          <a:p>
            <a:pPr indent="0" lvl="0" marL="0" rtl="0" algn="ctr">
              <a:lnSpc>
                <a:spcPct val="90000"/>
              </a:lnSpc>
              <a:spcBef>
                <a:spcPts val="0"/>
              </a:spcBef>
              <a:spcAft>
                <a:spcPts val="0"/>
              </a:spcAft>
              <a:buClr>
                <a:schemeClr val="dk1"/>
              </a:buClr>
              <a:buSzPts val="1100"/>
              <a:buFont typeface="Arial"/>
              <a:buNone/>
            </a:pPr>
            <a:r>
              <a:rPr b="1" lang="en-US" sz="6000">
                <a:solidFill>
                  <a:schemeClr val="lt1"/>
                </a:solidFill>
                <a:latin typeface="Helvetica Neue"/>
                <a:ea typeface="Helvetica Neue"/>
                <a:cs typeface="Helvetica Neue"/>
                <a:sym typeface="Helvetica Neue"/>
              </a:rPr>
              <a:t>3774 woorden</a:t>
            </a:r>
            <a:endParaRPr b="1" sz="6000">
              <a:solidFill>
                <a:srgbClr val="FFFFFF"/>
              </a:solidFill>
              <a:latin typeface="Helvetica Neue"/>
              <a:ea typeface="Helvetica Neue"/>
              <a:cs typeface="Helvetica Neue"/>
              <a:sym typeface="Helvetica Neue"/>
            </a:endParaRPr>
          </a:p>
        </p:txBody>
      </p:sp>
      <p:sp>
        <p:nvSpPr>
          <p:cNvPr id="4616" name="Google Shape;4616;p471"/>
          <p:cNvSpPr txBox="1"/>
          <p:nvPr/>
        </p:nvSpPr>
        <p:spPr>
          <a:xfrm>
            <a:off x="17492700" y="3830475"/>
            <a:ext cx="6346800" cy="17547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chemeClr val="dk1"/>
              </a:buClr>
              <a:buSzPts val="1100"/>
              <a:buFont typeface="Arial"/>
              <a:buNone/>
            </a:pPr>
            <a:r>
              <a:rPr b="1" lang="en-US" sz="6000">
                <a:solidFill>
                  <a:schemeClr val="lt1"/>
                </a:solidFill>
                <a:latin typeface="Helvetica Neue"/>
                <a:ea typeface="Helvetica Neue"/>
                <a:cs typeface="Helvetica Neue"/>
                <a:sym typeface="Helvetica Neue"/>
              </a:rPr>
              <a:t>12 pagina’s /</a:t>
            </a:r>
            <a:endParaRPr b="1" sz="6000">
              <a:solidFill>
                <a:schemeClr val="lt1"/>
              </a:solidFill>
              <a:latin typeface="Helvetica Neue"/>
              <a:ea typeface="Helvetica Neue"/>
              <a:cs typeface="Helvetica Neue"/>
              <a:sym typeface="Helvetica Neue"/>
            </a:endParaRPr>
          </a:p>
          <a:p>
            <a:pPr indent="0" lvl="0" marL="0" rtl="0" algn="ctr">
              <a:lnSpc>
                <a:spcPct val="90000"/>
              </a:lnSpc>
              <a:spcBef>
                <a:spcPts val="0"/>
              </a:spcBef>
              <a:spcAft>
                <a:spcPts val="0"/>
              </a:spcAft>
              <a:buClr>
                <a:schemeClr val="dk1"/>
              </a:buClr>
              <a:buSzPts val="1100"/>
              <a:buFont typeface="Arial"/>
              <a:buNone/>
            </a:pPr>
            <a:r>
              <a:rPr b="1" lang="en-US" sz="6000">
                <a:solidFill>
                  <a:schemeClr val="lt1"/>
                </a:solidFill>
                <a:latin typeface="Helvetica Neue"/>
                <a:ea typeface="Helvetica Neue"/>
                <a:cs typeface="Helvetica Neue"/>
                <a:sym typeface="Helvetica Neue"/>
              </a:rPr>
              <a:t>3774 woorden</a:t>
            </a:r>
            <a:endParaRPr b="1" sz="6000">
              <a:solidFill>
                <a:srgbClr val="FFFFFF"/>
              </a:solidFill>
              <a:latin typeface="Helvetica Neue"/>
              <a:ea typeface="Helvetica Neue"/>
              <a:cs typeface="Helvetica Neue"/>
              <a:sym typeface="Helvetica Neue"/>
            </a:endParaRPr>
          </a:p>
        </p:txBody>
      </p:sp>
      <p:sp>
        <p:nvSpPr>
          <p:cNvPr id="4617" name="Google Shape;4617;p471"/>
          <p:cNvSpPr/>
          <p:nvPr/>
        </p:nvSpPr>
        <p:spPr>
          <a:xfrm>
            <a:off x="17492700" y="7008825"/>
            <a:ext cx="6346800" cy="39987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618" name="Google Shape;4618;p471"/>
          <p:cNvSpPr/>
          <p:nvPr/>
        </p:nvSpPr>
        <p:spPr>
          <a:xfrm>
            <a:off x="406725" y="7008825"/>
            <a:ext cx="6346800" cy="39987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619" name="Google Shape;4619;p471"/>
          <p:cNvSpPr txBox="1"/>
          <p:nvPr/>
        </p:nvSpPr>
        <p:spPr>
          <a:xfrm>
            <a:off x="406800" y="8546475"/>
            <a:ext cx="6346800" cy="9234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chemeClr val="dk1"/>
              </a:buClr>
              <a:buSzPts val="1100"/>
              <a:buFont typeface="Arial"/>
              <a:buNone/>
            </a:pPr>
            <a:r>
              <a:rPr b="1" lang="en-US" sz="6000">
                <a:solidFill>
                  <a:srgbClr val="FFFFFF"/>
                </a:solidFill>
                <a:latin typeface="Helvetica Neue"/>
                <a:ea typeface="Helvetica Neue"/>
                <a:cs typeface="Helvetica Neue"/>
                <a:sym typeface="Helvetica Neue"/>
              </a:rPr>
              <a:t>20 minuten</a:t>
            </a:r>
            <a:endParaRPr sz="6000">
              <a:solidFill>
                <a:srgbClr val="91969C"/>
              </a:solidFill>
              <a:latin typeface="Helvetica Neue"/>
              <a:ea typeface="Helvetica Neue"/>
              <a:cs typeface="Helvetica Neue"/>
              <a:sym typeface="Helvetica Neue"/>
            </a:endParaRPr>
          </a:p>
        </p:txBody>
      </p:sp>
      <p:sp>
        <p:nvSpPr>
          <p:cNvPr id="4620" name="Google Shape;4620;p471"/>
          <p:cNvSpPr txBox="1"/>
          <p:nvPr/>
        </p:nvSpPr>
        <p:spPr>
          <a:xfrm>
            <a:off x="17492700" y="8546475"/>
            <a:ext cx="6346800" cy="9234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chemeClr val="dk1"/>
              </a:buClr>
              <a:buSzPts val="1100"/>
              <a:buFont typeface="Arial"/>
              <a:buNone/>
            </a:pPr>
            <a:r>
              <a:rPr b="1" lang="en-US" sz="6000">
                <a:solidFill>
                  <a:srgbClr val="FFFFFF"/>
                </a:solidFill>
                <a:latin typeface="Helvetica Neue"/>
                <a:ea typeface="Helvetica Neue"/>
                <a:cs typeface="Helvetica Neue"/>
                <a:sym typeface="Helvetica Neue"/>
              </a:rPr>
              <a:t>5 seconden</a:t>
            </a:r>
            <a:endParaRPr sz="6000">
              <a:solidFill>
                <a:srgbClr val="91969C"/>
              </a:solidFill>
              <a:latin typeface="Helvetica Neue"/>
              <a:ea typeface="Helvetica Neue"/>
              <a:cs typeface="Helvetica Neue"/>
              <a:sym typeface="Helvetica Neue"/>
            </a:endParaRPr>
          </a:p>
        </p:txBody>
      </p:sp>
      <p:pic>
        <p:nvPicPr>
          <p:cNvPr id="4621" name="Google Shape;4621;p471"/>
          <p:cNvPicPr preferRelativeResize="0"/>
          <p:nvPr>
            <p:ph idx="2" type="pic"/>
          </p:nvPr>
        </p:nvPicPr>
        <p:blipFill rotWithShape="1">
          <a:blip r:embed="rId4">
            <a:alphaModFix/>
          </a:blip>
          <a:srcRect b="3805" l="0" r="7621" t="3815"/>
          <a:stretch/>
        </p:blipFill>
        <p:spPr>
          <a:xfrm>
            <a:off x="2769674" y="785925"/>
            <a:ext cx="1620900" cy="1620900"/>
          </a:xfrm>
          <a:prstGeom prst="roundRect">
            <a:avLst>
              <a:gd fmla="val 4991" name="adj"/>
            </a:avLst>
          </a:prstGeom>
          <a:noFill/>
          <a:ln>
            <a:noFill/>
          </a:ln>
        </p:spPr>
      </p:pic>
      <p:pic>
        <p:nvPicPr>
          <p:cNvPr id="4622" name="Google Shape;4622;p471"/>
          <p:cNvPicPr preferRelativeResize="0"/>
          <p:nvPr>
            <p:ph idx="3" type="pic"/>
          </p:nvPr>
        </p:nvPicPr>
        <p:blipFill rotWithShape="1">
          <a:blip r:embed="rId5">
            <a:alphaModFix/>
          </a:blip>
          <a:srcRect b="0" l="21925" r="24558" t="0"/>
          <a:stretch/>
        </p:blipFill>
        <p:spPr>
          <a:xfrm>
            <a:off x="19855649" y="785925"/>
            <a:ext cx="1620900" cy="1620900"/>
          </a:xfrm>
          <a:prstGeom prst="roundRect">
            <a:avLst>
              <a:gd fmla="val 4991" name="adj"/>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6" name="Shape 4626"/>
        <p:cNvGrpSpPr/>
        <p:nvPr/>
      </p:nvGrpSpPr>
      <p:grpSpPr>
        <a:xfrm>
          <a:off x="0" y="0"/>
          <a:ext cx="0" cy="0"/>
          <a:chOff x="0" y="0"/>
          <a:chExt cx="0" cy="0"/>
        </a:xfrm>
      </p:grpSpPr>
      <p:sp>
        <p:nvSpPr>
          <p:cNvPr id="4627" name="Google Shape;4627;p472"/>
          <p:cNvSpPr/>
          <p:nvPr/>
        </p:nvSpPr>
        <p:spPr>
          <a:xfrm>
            <a:off x="406725" y="11311900"/>
            <a:ext cx="6346800" cy="16209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pic>
        <p:nvPicPr>
          <p:cNvPr id="4628" name="Google Shape;4628;p472"/>
          <p:cNvPicPr preferRelativeResize="0"/>
          <p:nvPr/>
        </p:nvPicPr>
        <p:blipFill>
          <a:blip r:embed="rId3">
            <a:alphaModFix/>
          </a:blip>
          <a:stretch>
            <a:fillRect/>
          </a:stretch>
        </p:blipFill>
        <p:spPr>
          <a:xfrm>
            <a:off x="6753525" y="381000"/>
            <a:ext cx="10876955" cy="13411200"/>
          </a:xfrm>
          <a:prstGeom prst="rect">
            <a:avLst/>
          </a:prstGeom>
          <a:noFill/>
          <a:ln>
            <a:noFill/>
          </a:ln>
        </p:spPr>
      </p:pic>
      <p:sp>
        <p:nvSpPr>
          <p:cNvPr id="4629" name="Google Shape;4629;p472"/>
          <p:cNvSpPr/>
          <p:nvPr/>
        </p:nvSpPr>
        <p:spPr>
          <a:xfrm>
            <a:off x="17492700" y="2708475"/>
            <a:ext cx="6346800" cy="39987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630" name="Google Shape;4630;p472"/>
          <p:cNvSpPr/>
          <p:nvPr/>
        </p:nvSpPr>
        <p:spPr>
          <a:xfrm>
            <a:off x="406725" y="2708475"/>
            <a:ext cx="6346800" cy="39987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631" name="Google Shape;4631;p472"/>
          <p:cNvSpPr txBox="1"/>
          <p:nvPr/>
        </p:nvSpPr>
        <p:spPr>
          <a:xfrm>
            <a:off x="406800" y="3830475"/>
            <a:ext cx="6346800" cy="17547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chemeClr val="dk1"/>
              </a:buClr>
              <a:buSzPts val="1100"/>
              <a:buFont typeface="Arial"/>
              <a:buNone/>
            </a:pPr>
            <a:r>
              <a:rPr b="1" lang="en-US" sz="6000">
                <a:solidFill>
                  <a:srgbClr val="FFFFFF"/>
                </a:solidFill>
                <a:latin typeface="Helvetica Neue"/>
                <a:ea typeface="Helvetica Neue"/>
                <a:cs typeface="Helvetica Neue"/>
                <a:sym typeface="Helvetica Neue"/>
              </a:rPr>
              <a:t>12 pagina’s /</a:t>
            </a:r>
            <a:endParaRPr b="1" sz="6000">
              <a:solidFill>
                <a:srgbClr val="FFFFFF"/>
              </a:solidFill>
              <a:latin typeface="Helvetica Neue"/>
              <a:ea typeface="Helvetica Neue"/>
              <a:cs typeface="Helvetica Neue"/>
              <a:sym typeface="Helvetica Neue"/>
            </a:endParaRPr>
          </a:p>
          <a:p>
            <a:pPr indent="0" lvl="0" marL="0" rtl="0" algn="ctr">
              <a:lnSpc>
                <a:spcPct val="90000"/>
              </a:lnSpc>
              <a:spcBef>
                <a:spcPts val="0"/>
              </a:spcBef>
              <a:spcAft>
                <a:spcPts val="0"/>
              </a:spcAft>
              <a:buClr>
                <a:schemeClr val="dk1"/>
              </a:buClr>
              <a:buSzPts val="1100"/>
              <a:buFont typeface="Arial"/>
              <a:buNone/>
            </a:pPr>
            <a:r>
              <a:rPr b="1" lang="en-US" sz="6000">
                <a:solidFill>
                  <a:schemeClr val="lt1"/>
                </a:solidFill>
                <a:latin typeface="Helvetica Neue"/>
                <a:ea typeface="Helvetica Neue"/>
                <a:cs typeface="Helvetica Neue"/>
                <a:sym typeface="Helvetica Neue"/>
              </a:rPr>
              <a:t>3774 woorden</a:t>
            </a:r>
            <a:endParaRPr b="1" sz="6000">
              <a:solidFill>
                <a:srgbClr val="FFFFFF"/>
              </a:solidFill>
              <a:latin typeface="Helvetica Neue"/>
              <a:ea typeface="Helvetica Neue"/>
              <a:cs typeface="Helvetica Neue"/>
              <a:sym typeface="Helvetica Neue"/>
            </a:endParaRPr>
          </a:p>
        </p:txBody>
      </p:sp>
      <p:sp>
        <p:nvSpPr>
          <p:cNvPr id="4632" name="Google Shape;4632;p472"/>
          <p:cNvSpPr txBox="1"/>
          <p:nvPr/>
        </p:nvSpPr>
        <p:spPr>
          <a:xfrm>
            <a:off x="17492700" y="3830475"/>
            <a:ext cx="6346800" cy="17547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chemeClr val="dk1"/>
              </a:buClr>
              <a:buSzPts val="1100"/>
              <a:buFont typeface="Arial"/>
              <a:buNone/>
            </a:pPr>
            <a:r>
              <a:rPr b="1" lang="en-US" sz="6000">
                <a:solidFill>
                  <a:schemeClr val="lt1"/>
                </a:solidFill>
                <a:latin typeface="Helvetica Neue"/>
                <a:ea typeface="Helvetica Neue"/>
                <a:cs typeface="Helvetica Neue"/>
                <a:sym typeface="Helvetica Neue"/>
              </a:rPr>
              <a:t>12 pagina’s /</a:t>
            </a:r>
            <a:endParaRPr b="1" sz="6000">
              <a:solidFill>
                <a:schemeClr val="lt1"/>
              </a:solidFill>
              <a:latin typeface="Helvetica Neue"/>
              <a:ea typeface="Helvetica Neue"/>
              <a:cs typeface="Helvetica Neue"/>
              <a:sym typeface="Helvetica Neue"/>
            </a:endParaRPr>
          </a:p>
          <a:p>
            <a:pPr indent="0" lvl="0" marL="0" rtl="0" algn="ctr">
              <a:lnSpc>
                <a:spcPct val="90000"/>
              </a:lnSpc>
              <a:spcBef>
                <a:spcPts val="0"/>
              </a:spcBef>
              <a:spcAft>
                <a:spcPts val="0"/>
              </a:spcAft>
              <a:buClr>
                <a:schemeClr val="dk1"/>
              </a:buClr>
              <a:buSzPts val="1100"/>
              <a:buFont typeface="Arial"/>
              <a:buNone/>
            </a:pPr>
            <a:r>
              <a:rPr b="1" lang="en-US" sz="6000">
                <a:solidFill>
                  <a:schemeClr val="lt1"/>
                </a:solidFill>
                <a:latin typeface="Helvetica Neue"/>
                <a:ea typeface="Helvetica Neue"/>
                <a:cs typeface="Helvetica Neue"/>
                <a:sym typeface="Helvetica Neue"/>
              </a:rPr>
              <a:t>3774 woorden</a:t>
            </a:r>
            <a:endParaRPr b="1" sz="6000">
              <a:solidFill>
                <a:srgbClr val="FFFFFF"/>
              </a:solidFill>
              <a:latin typeface="Helvetica Neue"/>
              <a:ea typeface="Helvetica Neue"/>
              <a:cs typeface="Helvetica Neue"/>
              <a:sym typeface="Helvetica Neue"/>
            </a:endParaRPr>
          </a:p>
        </p:txBody>
      </p:sp>
      <p:sp>
        <p:nvSpPr>
          <p:cNvPr id="4633" name="Google Shape;4633;p472"/>
          <p:cNvSpPr/>
          <p:nvPr/>
        </p:nvSpPr>
        <p:spPr>
          <a:xfrm>
            <a:off x="17492700" y="7008825"/>
            <a:ext cx="6346800" cy="39987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634" name="Google Shape;4634;p472"/>
          <p:cNvSpPr/>
          <p:nvPr/>
        </p:nvSpPr>
        <p:spPr>
          <a:xfrm>
            <a:off x="406725" y="7008825"/>
            <a:ext cx="6346800" cy="39987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635" name="Google Shape;4635;p472"/>
          <p:cNvSpPr txBox="1"/>
          <p:nvPr/>
        </p:nvSpPr>
        <p:spPr>
          <a:xfrm>
            <a:off x="406800" y="8546475"/>
            <a:ext cx="6346800" cy="9234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chemeClr val="dk1"/>
              </a:buClr>
              <a:buSzPts val="1100"/>
              <a:buFont typeface="Arial"/>
              <a:buNone/>
            </a:pPr>
            <a:r>
              <a:rPr b="1" lang="en-US" sz="6000">
                <a:solidFill>
                  <a:srgbClr val="FFFFFF"/>
                </a:solidFill>
                <a:latin typeface="Helvetica Neue"/>
                <a:ea typeface="Helvetica Neue"/>
                <a:cs typeface="Helvetica Neue"/>
                <a:sym typeface="Helvetica Neue"/>
              </a:rPr>
              <a:t>20 minuten</a:t>
            </a:r>
            <a:endParaRPr sz="6000">
              <a:solidFill>
                <a:srgbClr val="91969C"/>
              </a:solidFill>
              <a:latin typeface="Helvetica Neue"/>
              <a:ea typeface="Helvetica Neue"/>
              <a:cs typeface="Helvetica Neue"/>
              <a:sym typeface="Helvetica Neue"/>
            </a:endParaRPr>
          </a:p>
        </p:txBody>
      </p:sp>
      <p:sp>
        <p:nvSpPr>
          <p:cNvPr id="4636" name="Google Shape;4636;p472"/>
          <p:cNvSpPr txBox="1"/>
          <p:nvPr/>
        </p:nvSpPr>
        <p:spPr>
          <a:xfrm>
            <a:off x="17492700" y="8546475"/>
            <a:ext cx="6346800" cy="9234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chemeClr val="dk1"/>
              </a:buClr>
              <a:buSzPts val="1100"/>
              <a:buFont typeface="Arial"/>
              <a:buNone/>
            </a:pPr>
            <a:r>
              <a:rPr b="1" lang="en-US" sz="6000">
                <a:solidFill>
                  <a:srgbClr val="FFFFFF"/>
                </a:solidFill>
                <a:latin typeface="Helvetica Neue"/>
                <a:ea typeface="Helvetica Neue"/>
                <a:cs typeface="Helvetica Neue"/>
                <a:sym typeface="Helvetica Neue"/>
              </a:rPr>
              <a:t>5 seconden</a:t>
            </a:r>
            <a:endParaRPr sz="6000">
              <a:solidFill>
                <a:srgbClr val="91969C"/>
              </a:solidFill>
              <a:latin typeface="Helvetica Neue"/>
              <a:ea typeface="Helvetica Neue"/>
              <a:cs typeface="Helvetica Neue"/>
              <a:sym typeface="Helvetica Neue"/>
            </a:endParaRPr>
          </a:p>
        </p:txBody>
      </p:sp>
      <p:pic>
        <p:nvPicPr>
          <p:cNvPr id="4637" name="Google Shape;4637;p472"/>
          <p:cNvPicPr preferRelativeResize="0"/>
          <p:nvPr>
            <p:ph idx="2" type="pic"/>
          </p:nvPr>
        </p:nvPicPr>
        <p:blipFill rotWithShape="1">
          <a:blip r:embed="rId4">
            <a:alphaModFix/>
          </a:blip>
          <a:srcRect b="3805" l="0" r="7621" t="3815"/>
          <a:stretch/>
        </p:blipFill>
        <p:spPr>
          <a:xfrm>
            <a:off x="2769674" y="785925"/>
            <a:ext cx="1620900" cy="1620900"/>
          </a:xfrm>
          <a:prstGeom prst="roundRect">
            <a:avLst>
              <a:gd fmla="val 4991" name="adj"/>
            </a:avLst>
          </a:prstGeom>
          <a:noFill/>
          <a:ln>
            <a:noFill/>
          </a:ln>
        </p:spPr>
      </p:pic>
      <p:pic>
        <p:nvPicPr>
          <p:cNvPr id="4638" name="Google Shape;4638;p472"/>
          <p:cNvPicPr preferRelativeResize="0"/>
          <p:nvPr>
            <p:ph idx="3" type="pic"/>
          </p:nvPr>
        </p:nvPicPr>
        <p:blipFill rotWithShape="1">
          <a:blip r:embed="rId5">
            <a:alphaModFix/>
          </a:blip>
          <a:srcRect b="0" l="21925" r="24558" t="0"/>
          <a:stretch/>
        </p:blipFill>
        <p:spPr>
          <a:xfrm>
            <a:off x="19855649" y="785925"/>
            <a:ext cx="1620900" cy="1620900"/>
          </a:xfrm>
          <a:prstGeom prst="roundRect">
            <a:avLst>
              <a:gd fmla="val 4991" name="adj"/>
            </a:avLst>
          </a:prstGeom>
          <a:noFill/>
          <a:ln>
            <a:noFill/>
          </a:ln>
        </p:spPr>
      </p:pic>
      <p:sp>
        <p:nvSpPr>
          <p:cNvPr id="4639" name="Google Shape;4639;p472"/>
          <p:cNvSpPr/>
          <p:nvPr/>
        </p:nvSpPr>
        <p:spPr>
          <a:xfrm>
            <a:off x="17492700" y="11311900"/>
            <a:ext cx="6346800" cy="16209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640" name="Google Shape;4640;p472"/>
          <p:cNvSpPr txBox="1"/>
          <p:nvPr/>
        </p:nvSpPr>
        <p:spPr>
          <a:xfrm>
            <a:off x="17492700" y="11660650"/>
            <a:ext cx="6346800" cy="9234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chemeClr val="dk1"/>
              </a:buClr>
              <a:buSzPts val="1100"/>
              <a:buFont typeface="Arial"/>
              <a:buNone/>
            </a:pPr>
            <a:r>
              <a:rPr b="1" lang="en-US" sz="6000">
                <a:solidFill>
                  <a:srgbClr val="FFFFFF"/>
                </a:solidFill>
                <a:latin typeface="Helvetica Neue"/>
                <a:ea typeface="Helvetica Neue"/>
                <a:cs typeface="Helvetica Neue"/>
                <a:sym typeface="Helvetica Neue"/>
              </a:rPr>
              <a:t>€0,015</a:t>
            </a:r>
            <a:endParaRPr sz="6000">
              <a:solidFill>
                <a:srgbClr val="91969C"/>
              </a:solidFill>
              <a:latin typeface="Helvetica Neue"/>
              <a:ea typeface="Helvetica Neue"/>
              <a:cs typeface="Helvetica Neue"/>
              <a:sym typeface="Helvetica Neue"/>
            </a:endParaRPr>
          </a:p>
        </p:txBody>
      </p:sp>
      <p:sp>
        <p:nvSpPr>
          <p:cNvPr id="4641" name="Google Shape;4641;p472"/>
          <p:cNvSpPr txBox="1"/>
          <p:nvPr/>
        </p:nvSpPr>
        <p:spPr>
          <a:xfrm>
            <a:off x="406725" y="11660650"/>
            <a:ext cx="6346800" cy="9234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chemeClr val="dk1"/>
              </a:buClr>
              <a:buSzPts val="1100"/>
              <a:buFont typeface="Arial"/>
              <a:buNone/>
            </a:pPr>
            <a:r>
              <a:rPr b="1" lang="en-US" sz="6000">
                <a:solidFill>
                  <a:srgbClr val="FFFFFF"/>
                </a:solidFill>
                <a:latin typeface="Helvetica Neue"/>
                <a:ea typeface="Helvetica Neue"/>
                <a:cs typeface="Helvetica Neue"/>
                <a:sym typeface="Helvetica Neue"/>
              </a:rPr>
              <a:t>€30</a:t>
            </a:r>
            <a:endParaRPr sz="6000">
              <a:solidFill>
                <a:srgbClr val="91969C"/>
              </a:solidFill>
              <a:latin typeface="Helvetica Neue"/>
              <a:ea typeface="Helvetica Neue"/>
              <a:cs typeface="Helvetica Neue"/>
              <a:sym typeface="Helvetica Neue"/>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5" name="Shape 4645"/>
        <p:cNvGrpSpPr/>
        <p:nvPr/>
      </p:nvGrpSpPr>
      <p:grpSpPr>
        <a:xfrm>
          <a:off x="0" y="0"/>
          <a:ext cx="0" cy="0"/>
          <a:chOff x="0" y="0"/>
          <a:chExt cx="0" cy="0"/>
        </a:xfrm>
      </p:grpSpPr>
      <p:pic>
        <p:nvPicPr>
          <p:cNvPr id="4646" name="Google Shape;4646;p473"/>
          <p:cNvPicPr preferRelativeResize="0"/>
          <p:nvPr>
            <p:ph idx="2" type="pic"/>
          </p:nvPr>
        </p:nvPicPr>
        <p:blipFill rotWithShape="1">
          <a:blip r:embed="rId3">
            <a:alphaModFix/>
          </a:blip>
          <a:srcRect b="0" l="4849" r="4849" t="0"/>
          <a:stretch/>
        </p:blipFill>
        <p:spPr>
          <a:xfrm>
            <a:off x="17983201" y="520798"/>
            <a:ext cx="5619600" cy="6222900"/>
          </a:xfrm>
          <a:prstGeom prst="roundRect">
            <a:avLst>
              <a:gd fmla="val 4991" name="adj"/>
            </a:avLst>
          </a:prstGeom>
          <a:noFill/>
          <a:ln>
            <a:noFill/>
          </a:ln>
        </p:spPr>
      </p:pic>
      <p:pic>
        <p:nvPicPr>
          <p:cNvPr id="4647" name="Google Shape;4647;p473"/>
          <p:cNvPicPr preferRelativeResize="0"/>
          <p:nvPr>
            <p:ph idx="3" type="pic"/>
          </p:nvPr>
        </p:nvPicPr>
        <p:blipFill rotWithShape="1">
          <a:blip r:embed="rId4">
            <a:alphaModFix/>
          </a:blip>
          <a:srcRect b="0" l="4849" r="4849" t="0"/>
          <a:stretch/>
        </p:blipFill>
        <p:spPr>
          <a:xfrm>
            <a:off x="781201" y="6972298"/>
            <a:ext cx="5619600" cy="6222900"/>
          </a:xfrm>
          <a:prstGeom prst="roundRect">
            <a:avLst>
              <a:gd fmla="val 4991" name="adj"/>
            </a:avLst>
          </a:prstGeom>
          <a:noFill/>
          <a:ln>
            <a:noFill/>
          </a:ln>
        </p:spPr>
      </p:pic>
      <p:pic>
        <p:nvPicPr>
          <p:cNvPr id="4648" name="Google Shape;4648;p473"/>
          <p:cNvPicPr preferRelativeResize="0"/>
          <p:nvPr>
            <p:ph idx="4" type="pic"/>
          </p:nvPr>
        </p:nvPicPr>
        <p:blipFill rotWithShape="1">
          <a:blip r:embed="rId5">
            <a:alphaModFix/>
          </a:blip>
          <a:srcRect b="0" l="4849" r="4849" t="0"/>
          <a:stretch/>
        </p:blipFill>
        <p:spPr>
          <a:xfrm>
            <a:off x="17983201" y="6972298"/>
            <a:ext cx="5619600" cy="6222900"/>
          </a:xfrm>
          <a:prstGeom prst="roundRect">
            <a:avLst>
              <a:gd fmla="val 4991" name="adj"/>
            </a:avLst>
          </a:prstGeom>
          <a:noFill/>
          <a:ln>
            <a:noFill/>
          </a:ln>
        </p:spPr>
      </p:pic>
      <p:pic>
        <p:nvPicPr>
          <p:cNvPr id="4649" name="Google Shape;4649;p473"/>
          <p:cNvPicPr preferRelativeResize="0"/>
          <p:nvPr>
            <p:ph idx="5" type="pic"/>
          </p:nvPr>
        </p:nvPicPr>
        <p:blipFill rotWithShape="1">
          <a:blip r:embed="rId6">
            <a:alphaModFix/>
          </a:blip>
          <a:srcRect b="0" l="4849" r="4849" t="0"/>
          <a:stretch/>
        </p:blipFill>
        <p:spPr>
          <a:xfrm>
            <a:off x="781201" y="520798"/>
            <a:ext cx="5619600" cy="6222900"/>
          </a:xfrm>
          <a:prstGeom prst="roundRect">
            <a:avLst>
              <a:gd fmla="val 4991" name="adj"/>
            </a:avLst>
          </a:prstGeom>
          <a:noFill/>
          <a:ln>
            <a:noFill/>
          </a:ln>
        </p:spPr>
      </p:pic>
      <p:pic>
        <p:nvPicPr>
          <p:cNvPr id="4650" name="Google Shape;4650;p473"/>
          <p:cNvPicPr preferRelativeResize="0"/>
          <p:nvPr/>
        </p:nvPicPr>
        <p:blipFill>
          <a:blip r:embed="rId7">
            <a:alphaModFix/>
          </a:blip>
          <a:stretch>
            <a:fillRect/>
          </a:stretch>
        </p:blipFill>
        <p:spPr>
          <a:xfrm>
            <a:off x="6753525" y="381000"/>
            <a:ext cx="10876955" cy="13411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4" name="Shape 4654"/>
        <p:cNvGrpSpPr/>
        <p:nvPr/>
      </p:nvGrpSpPr>
      <p:grpSpPr>
        <a:xfrm>
          <a:off x="0" y="0"/>
          <a:ext cx="0" cy="0"/>
          <a:chOff x="0" y="0"/>
          <a:chExt cx="0" cy="0"/>
        </a:xfrm>
      </p:grpSpPr>
      <p:cxnSp>
        <p:nvCxnSpPr>
          <p:cNvPr id="4655" name="Google Shape;4655;p474"/>
          <p:cNvCxnSpPr/>
          <p:nvPr/>
        </p:nvCxnSpPr>
        <p:spPr>
          <a:xfrm>
            <a:off x="672866" y="6858000"/>
            <a:ext cx="23169300" cy="0"/>
          </a:xfrm>
          <a:prstGeom prst="straightConnector1">
            <a:avLst/>
          </a:prstGeom>
          <a:noFill/>
          <a:ln cap="flat" cmpd="sng" w="25400">
            <a:solidFill>
              <a:srgbClr val="FFFFFF"/>
            </a:solidFill>
            <a:prstDash val="solid"/>
            <a:miter lim="400000"/>
            <a:headEnd len="sm" w="sm" type="none"/>
            <a:tailEnd len="med" w="med" type="triangle"/>
          </a:ln>
        </p:spPr>
      </p:cxnSp>
      <p:sp>
        <p:nvSpPr>
          <p:cNvPr id="4656" name="Google Shape;4656;p474"/>
          <p:cNvSpPr/>
          <p:nvPr/>
        </p:nvSpPr>
        <p:spPr>
          <a:xfrm>
            <a:off x="9901632"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1000"/>
              </a:spcBef>
              <a:spcAft>
                <a:spcPts val="0"/>
              </a:spcAft>
              <a:buNone/>
            </a:pPr>
            <a:r>
              <a:t/>
            </a:r>
            <a:endParaRPr sz="2800">
              <a:solidFill>
                <a:srgbClr val="000000"/>
              </a:solidFill>
              <a:latin typeface="Helvetica Neue"/>
              <a:ea typeface="Helvetica Neue"/>
              <a:cs typeface="Helvetica Neue"/>
              <a:sym typeface="Helvetica Neue"/>
            </a:endParaRPr>
          </a:p>
        </p:txBody>
      </p:sp>
      <p:sp>
        <p:nvSpPr>
          <p:cNvPr id="4657" name="Google Shape;4657;p474"/>
          <p:cNvSpPr/>
          <p:nvPr/>
        </p:nvSpPr>
        <p:spPr>
          <a:xfrm>
            <a:off x="541750"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1000"/>
              </a:spcBef>
              <a:spcAft>
                <a:spcPts val="0"/>
              </a:spcAft>
              <a:buNone/>
            </a:pPr>
            <a:r>
              <a:t/>
            </a:r>
            <a:endParaRPr sz="2800">
              <a:solidFill>
                <a:srgbClr val="000000"/>
              </a:solidFill>
              <a:latin typeface="Helvetica Neue"/>
              <a:ea typeface="Helvetica Neue"/>
              <a:cs typeface="Helvetica Neue"/>
              <a:sym typeface="Helvetica Neue"/>
            </a:endParaRPr>
          </a:p>
        </p:txBody>
      </p:sp>
      <p:sp>
        <p:nvSpPr>
          <p:cNvPr id="4658" name="Google Shape;4658;p474"/>
          <p:cNvSpPr/>
          <p:nvPr/>
        </p:nvSpPr>
        <p:spPr>
          <a:xfrm>
            <a:off x="14513732"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1000"/>
              </a:spcBef>
              <a:spcAft>
                <a:spcPts val="0"/>
              </a:spcAft>
              <a:buNone/>
            </a:pPr>
            <a:r>
              <a:t/>
            </a:r>
            <a:endParaRPr sz="2800">
              <a:solidFill>
                <a:srgbClr val="000000"/>
              </a:solidFill>
              <a:latin typeface="Helvetica Neue"/>
              <a:ea typeface="Helvetica Neue"/>
              <a:cs typeface="Helvetica Neue"/>
              <a:sym typeface="Helvetica Neue"/>
            </a:endParaRPr>
          </a:p>
        </p:txBody>
      </p:sp>
      <p:sp>
        <p:nvSpPr>
          <p:cNvPr id="4659" name="Google Shape;4659;p474"/>
          <p:cNvSpPr/>
          <p:nvPr/>
        </p:nvSpPr>
        <p:spPr>
          <a:xfrm>
            <a:off x="19125835"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1000"/>
              </a:spcBef>
              <a:spcAft>
                <a:spcPts val="0"/>
              </a:spcAft>
              <a:buNone/>
            </a:pPr>
            <a:r>
              <a:t/>
            </a:r>
            <a:endParaRPr sz="2800">
              <a:solidFill>
                <a:srgbClr val="000000"/>
              </a:solidFill>
              <a:latin typeface="Helvetica Neue"/>
              <a:ea typeface="Helvetica Neue"/>
              <a:cs typeface="Helvetica Neue"/>
              <a:sym typeface="Helvetica Neue"/>
            </a:endParaRPr>
          </a:p>
        </p:txBody>
      </p:sp>
      <p:sp>
        <p:nvSpPr>
          <p:cNvPr id="4660" name="Google Shape;4660;p474"/>
          <p:cNvSpPr/>
          <p:nvPr/>
        </p:nvSpPr>
        <p:spPr>
          <a:xfrm>
            <a:off x="9901632"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
        <p:nvSpPr>
          <p:cNvPr id="4661" name="Google Shape;4661;p474"/>
          <p:cNvSpPr/>
          <p:nvPr/>
        </p:nvSpPr>
        <p:spPr>
          <a:xfrm>
            <a:off x="541750"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
        <p:nvSpPr>
          <p:cNvPr id="4662" name="Google Shape;4662;p474"/>
          <p:cNvSpPr/>
          <p:nvPr/>
        </p:nvSpPr>
        <p:spPr>
          <a:xfrm>
            <a:off x="14513732"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
        <p:nvSpPr>
          <p:cNvPr id="4663" name="Google Shape;4663;p474"/>
          <p:cNvSpPr/>
          <p:nvPr/>
        </p:nvSpPr>
        <p:spPr>
          <a:xfrm>
            <a:off x="19125835"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
        <p:nvSpPr>
          <p:cNvPr id="4664" name="Google Shape;4664;p474"/>
          <p:cNvSpPr txBox="1"/>
          <p:nvPr/>
        </p:nvSpPr>
        <p:spPr>
          <a:xfrm>
            <a:off x="537006" y="5773804"/>
            <a:ext cx="3971400" cy="56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400">
                <a:solidFill>
                  <a:srgbClr val="91969C"/>
                </a:solidFill>
                <a:latin typeface="Helvetica Neue"/>
                <a:ea typeface="Helvetica Neue"/>
                <a:cs typeface="Helvetica Neue"/>
                <a:sym typeface="Helvetica Neue"/>
              </a:rPr>
              <a:t>Baby Boomers</a:t>
            </a:r>
            <a:endParaRPr sz="3400">
              <a:solidFill>
                <a:srgbClr val="91969C"/>
              </a:solidFill>
              <a:latin typeface="Helvetica Neue"/>
              <a:ea typeface="Helvetica Neue"/>
              <a:cs typeface="Helvetica Neue"/>
              <a:sym typeface="Helvetica Neue"/>
            </a:endParaRPr>
          </a:p>
        </p:txBody>
      </p:sp>
      <p:sp>
        <p:nvSpPr>
          <p:cNvPr id="4665" name="Google Shape;4665;p474"/>
          <p:cNvSpPr txBox="1"/>
          <p:nvPr/>
        </p:nvSpPr>
        <p:spPr>
          <a:xfrm>
            <a:off x="5181038" y="5773804"/>
            <a:ext cx="3971400" cy="56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400">
                <a:solidFill>
                  <a:srgbClr val="91969C"/>
                </a:solidFill>
                <a:latin typeface="Helvetica Neue"/>
                <a:ea typeface="Helvetica Neue"/>
                <a:cs typeface="Helvetica Neue"/>
                <a:sym typeface="Helvetica Neue"/>
              </a:rPr>
              <a:t>Generatie X</a:t>
            </a:r>
            <a:endParaRPr sz="3400">
              <a:solidFill>
                <a:srgbClr val="91969C"/>
              </a:solidFill>
              <a:latin typeface="Helvetica Neue"/>
              <a:ea typeface="Helvetica Neue"/>
              <a:cs typeface="Helvetica Neue"/>
              <a:sym typeface="Helvetica Neue"/>
            </a:endParaRPr>
          </a:p>
        </p:txBody>
      </p:sp>
      <p:sp>
        <p:nvSpPr>
          <p:cNvPr id="4666" name="Google Shape;4666;p474"/>
          <p:cNvSpPr txBox="1"/>
          <p:nvPr/>
        </p:nvSpPr>
        <p:spPr>
          <a:xfrm>
            <a:off x="9825070" y="5773804"/>
            <a:ext cx="3971400" cy="56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400">
                <a:solidFill>
                  <a:srgbClr val="91969C"/>
                </a:solidFill>
                <a:latin typeface="Helvetica Neue"/>
                <a:ea typeface="Helvetica Neue"/>
                <a:cs typeface="Helvetica Neue"/>
                <a:sym typeface="Helvetica Neue"/>
              </a:rPr>
              <a:t>Millennials</a:t>
            </a:r>
            <a:endParaRPr sz="3400">
              <a:solidFill>
                <a:srgbClr val="91969C"/>
              </a:solidFill>
              <a:latin typeface="Helvetica Neue"/>
              <a:ea typeface="Helvetica Neue"/>
              <a:cs typeface="Helvetica Neue"/>
              <a:sym typeface="Helvetica Neue"/>
            </a:endParaRPr>
          </a:p>
        </p:txBody>
      </p:sp>
      <p:sp>
        <p:nvSpPr>
          <p:cNvPr id="4667" name="Google Shape;4667;p474"/>
          <p:cNvSpPr txBox="1"/>
          <p:nvPr/>
        </p:nvSpPr>
        <p:spPr>
          <a:xfrm>
            <a:off x="14469102" y="5773804"/>
            <a:ext cx="3971400" cy="56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400">
                <a:solidFill>
                  <a:srgbClr val="91969C"/>
                </a:solidFill>
                <a:latin typeface="Helvetica Neue"/>
                <a:ea typeface="Helvetica Neue"/>
                <a:cs typeface="Helvetica Neue"/>
                <a:sym typeface="Helvetica Neue"/>
              </a:rPr>
              <a:t>Generatie Z</a:t>
            </a:r>
            <a:endParaRPr sz="3400">
              <a:solidFill>
                <a:srgbClr val="91969C"/>
              </a:solidFill>
              <a:latin typeface="Helvetica Neue"/>
              <a:ea typeface="Helvetica Neue"/>
              <a:cs typeface="Helvetica Neue"/>
              <a:sym typeface="Helvetica Neue"/>
            </a:endParaRPr>
          </a:p>
        </p:txBody>
      </p:sp>
      <p:sp>
        <p:nvSpPr>
          <p:cNvPr id="4668" name="Google Shape;4668;p474"/>
          <p:cNvSpPr txBox="1"/>
          <p:nvPr/>
        </p:nvSpPr>
        <p:spPr>
          <a:xfrm>
            <a:off x="19113135" y="5773804"/>
            <a:ext cx="3971400" cy="56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400">
                <a:solidFill>
                  <a:srgbClr val="91969C"/>
                </a:solidFill>
                <a:latin typeface="Helvetica Neue"/>
                <a:ea typeface="Helvetica Neue"/>
                <a:cs typeface="Helvetica Neue"/>
                <a:sym typeface="Helvetica Neue"/>
              </a:rPr>
              <a:t>Generatie Alpha</a:t>
            </a:r>
            <a:endParaRPr sz="3400">
              <a:solidFill>
                <a:srgbClr val="91969C"/>
              </a:solidFill>
              <a:latin typeface="Helvetica Neue"/>
              <a:ea typeface="Helvetica Neue"/>
              <a:cs typeface="Helvetica Neue"/>
              <a:sym typeface="Helvetica Neue"/>
            </a:endParaRPr>
          </a:p>
        </p:txBody>
      </p:sp>
      <p:sp>
        <p:nvSpPr>
          <p:cNvPr id="4669" name="Google Shape;4669;p474"/>
          <p:cNvSpPr txBox="1"/>
          <p:nvPr/>
        </p:nvSpPr>
        <p:spPr>
          <a:xfrm>
            <a:off x="537000" y="788900"/>
            <a:ext cx="8773800" cy="92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6000">
                <a:solidFill>
                  <a:srgbClr val="FFFFFF"/>
                </a:solidFill>
                <a:latin typeface="Helvetica Neue"/>
                <a:ea typeface="Helvetica Neue"/>
                <a:cs typeface="Helvetica Neue"/>
                <a:sym typeface="Helvetica Neue"/>
              </a:rPr>
              <a:t>Verschillende generaties</a:t>
            </a:r>
            <a:endParaRPr sz="6000">
              <a:solidFill>
                <a:srgbClr val="FFFFFF"/>
              </a:solidFill>
              <a:latin typeface="Helvetica Neue"/>
              <a:ea typeface="Helvetica Neue"/>
              <a:cs typeface="Helvetica Neue"/>
              <a:sym typeface="Helvetica Neue"/>
            </a:endParaRPr>
          </a:p>
        </p:txBody>
      </p:sp>
      <p:sp>
        <p:nvSpPr>
          <p:cNvPr id="4670" name="Google Shape;4670;p474"/>
          <p:cNvSpPr txBox="1"/>
          <p:nvPr/>
        </p:nvSpPr>
        <p:spPr>
          <a:xfrm>
            <a:off x="537007" y="437468"/>
            <a:ext cx="5194800" cy="428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1946 - heden</a:t>
            </a:r>
            <a:endParaRPr sz="2000">
              <a:solidFill>
                <a:srgbClr val="91969C"/>
              </a:solidFill>
              <a:latin typeface="Helvetica Neue"/>
              <a:ea typeface="Helvetica Neue"/>
              <a:cs typeface="Helvetica Neue"/>
              <a:sym typeface="Helvetica Neue"/>
            </a:endParaRPr>
          </a:p>
          <a:p>
            <a:pPr indent="0" lvl="0" marL="0" rtl="0" algn="l">
              <a:lnSpc>
                <a:spcPct val="90000"/>
              </a:lnSpc>
              <a:spcBef>
                <a:spcPts val="1000"/>
              </a:spcBef>
              <a:spcAft>
                <a:spcPts val="0"/>
              </a:spcAft>
              <a:buNone/>
            </a:pPr>
            <a:r>
              <a:t/>
            </a:r>
            <a:endParaRPr sz="2000">
              <a:solidFill>
                <a:srgbClr val="91969C"/>
              </a:solidFill>
              <a:latin typeface="Helvetica Neue"/>
              <a:ea typeface="Helvetica Neue"/>
              <a:cs typeface="Helvetica Neue"/>
              <a:sym typeface="Helvetica Neue"/>
            </a:endParaRPr>
          </a:p>
        </p:txBody>
      </p:sp>
      <p:sp>
        <p:nvSpPr>
          <p:cNvPr id="4671" name="Google Shape;4671;p474"/>
          <p:cNvSpPr txBox="1"/>
          <p:nvPr/>
        </p:nvSpPr>
        <p:spPr>
          <a:xfrm>
            <a:off x="19102430" y="7452631"/>
            <a:ext cx="3971400" cy="369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2013</a:t>
            </a:r>
            <a:endParaRPr sz="2000">
              <a:solidFill>
                <a:srgbClr val="91969C"/>
              </a:solidFill>
              <a:latin typeface="Helvetica Neue"/>
              <a:ea typeface="Helvetica Neue"/>
              <a:cs typeface="Helvetica Neue"/>
              <a:sym typeface="Helvetica Neue"/>
            </a:endParaRPr>
          </a:p>
        </p:txBody>
      </p:sp>
      <p:sp>
        <p:nvSpPr>
          <p:cNvPr id="4672" name="Google Shape;4672;p474"/>
          <p:cNvSpPr txBox="1"/>
          <p:nvPr/>
        </p:nvSpPr>
        <p:spPr>
          <a:xfrm>
            <a:off x="537006" y="7452631"/>
            <a:ext cx="3971400" cy="369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1946</a:t>
            </a:r>
            <a:endParaRPr sz="2000">
              <a:solidFill>
                <a:srgbClr val="91969C"/>
              </a:solidFill>
              <a:latin typeface="Helvetica Neue"/>
              <a:ea typeface="Helvetica Neue"/>
              <a:cs typeface="Helvetica Neue"/>
              <a:sym typeface="Helvetica Neue"/>
            </a:endParaRPr>
          </a:p>
        </p:txBody>
      </p:sp>
      <p:sp>
        <p:nvSpPr>
          <p:cNvPr id="4673" name="Google Shape;4673;p474"/>
          <p:cNvSpPr txBox="1"/>
          <p:nvPr/>
        </p:nvSpPr>
        <p:spPr>
          <a:xfrm>
            <a:off x="5178362" y="7452631"/>
            <a:ext cx="3971400" cy="369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1965</a:t>
            </a:r>
            <a:endParaRPr sz="2000">
              <a:solidFill>
                <a:srgbClr val="91969C"/>
              </a:solidFill>
              <a:latin typeface="Helvetica Neue"/>
              <a:ea typeface="Helvetica Neue"/>
              <a:cs typeface="Helvetica Neue"/>
              <a:sym typeface="Helvetica Neue"/>
            </a:endParaRPr>
          </a:p>
        </p:txBody>
      </p:sp>
      <p:sp>
        <p:nvSpPr>
          <p:cNvPr id="4674" name="Google Shape;4674;p474"/>
          <p:cNvSpPr txBox="1"/>
          <p:nvPr/>
        </p:nvSpPr>
        <p:spPr>
          <a:xfrm>
            <a:off x="9819718" y="7452631"/>
            <a:ext cx="3971400" cy="369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1981</a:t>
            </a:r>
            <a:endParaRPr sz="2000">
              <a:solidFill>
                <a:srgbClr val="91969C"/>
              </a:solidFill>
              <a:latin typeface="Helvetica Neue"/>
              <a:ea typeface="Helvetica Neue"/>
              <a:cs typeface="Helvetica Neue"/>
              <a:sym typeface="Helvetica Neue"/>
            </a:endParaRPr>
          </a:p>
        </p:txBody>
      </p:sp>
      <p:sp>
        <p:nvSpPr>
          <p:cNvPr id="4675" name="Google Shape;4675;p474"/>
          <p:cNvSpPr txBox="1"/>
          <p:nvPr/>
        </p:nvSpPr>
        <p:spPr>
          <a:xfrm>
            <a:off x="14461074" y="7452631"/>
            <a:ext cx="3971400" cy="369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1997</a:t>
            </a:r>
            <a:endParaRPr sz="2000">
              <a:solidFill>
                <a:srgbClr val="91969C"/>
              </a:solidFill>
              <a:latin typeface="Helvetica Neue"/>
              <a:ea typeface="Helvetica Neue"/>
              <a:cs typeface="Helvetica Neue"/>
              <a:sym typeface="Helvetica Neue"/>
            </a:endParaRPr>
          </a:p>
        </p:txBody>
      </p:sp>
      <p:sp>
        <p:nvSpPr>
          <p:cNvPr id="4676" name="Google Shape;4676;p474"/>
          <p:cNvSpPr/>
          <p:nvPr/>
        </p:nvSpPr>
        <p:spPr>
          <a:xfrm>
            <a:off x="5221695"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0" name="Shape 4680"/>
        <p:cNvGrpSpPr/>
        <p:nvPr/>
      </p:nvGrpSpPr>
      <p:grpSpPr>
        <a:xfrm>
          <a:off x="0" y="0"/>
          <a:ext cx="0" cy="0"/>
          <a:chOff x="0" y="0"/>
          <a:chExt cx="0" cy="0"/>
        </a:xfrm>
      </p:grpSpPr>
      <p:pic>
        <p:nvPicPr>
          <p:cNvPr id="4681" name="Google Shape;4681;p475"/>
          <p:cNvPicPr preferRelativeResize="0"/>
          <p:nvPr>
            <p:ph idx="2" type="pic"/>
          </p:nvPr>
        </p:nvPicPr>
        <p:blipFill rotWithShape="1">
          <a:blip r:embed="rId3">
            <a:alphaModFix/>
          </a:blip>
          <a:srcRect b="14522" l="0" r="0" t="0"/>
          <a:stretch/>
        </p:blipFill>
        <p:spPr>
          <a:xfrm>
            <a:off x="3633650" y="1574325"/>
            <a:ext cx="5716800" cy="10567500"/>
          </a:xfrm>
          <a:prstGeom prst="roundRect">
            <a:avLst>
              <a:gd fmla="val 4412" name="adj"/>
            </a:avLst>
          </a:prstGeom>
          <a:noFill/>
          <a:ln>
            <a:noFill/>
          </a:ln>
        </p:spPr>
      </p:pic>
      <p:sp>
        <p:nvSpPr>
          <p:cNvPr id="4682" name="Google Shape;4682;p475"/>
          <p:cNvSpPr txBox="1"/>
          <p:nvPr/>
        </p:nvSpPr>
        <p:spPr>
          <a:xfrm>
            <a:off x="10482525" y="1714325"/>
            <a:ext cx="13610700" cy="16299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b="1" lang="en-US" sz="3700">
                <a:solidFill>
                  <a:srgbClr val="FFFFFF"/>
                </a:solidFill>
                <a:latin typeface="Helvetica Neue"/>
                <a:ea typeface="Helvetica Neue"/>
                <a:cs typeface="Helvetica Neue"/>
                <a:sym typeface="Helvetica Neue"/>
              </a:rPr>
              <a:t>Brainstorm met de Pensioen3daagse brainstorm AI</a:t>
            </a:r>
            <a:r>
              <a:rPr lang="en-US" sz="3700">
                <a:solidFill>
                  <a:srgbClr val="FFFFFF"/>
                </a:solidFill>
                <a:latin typeface="Helvetica Neue"/>
                <a:ea typeface="Helvetica Neue"/>
                <a:cs typeface="Helvetica Neue"/>
                <a:sym typeface="Helvetica Neue"/>
              </a:rPr>
              <a:t>: </a:t>
            </a:r>
            <a:endParaRPr sz="37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37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lang="en-US" sz="3700">
                <a:solidFill>
                  <a:srgbClr val="FFFFFF"/>
                </a:solidFill>
                <a:latin typeface="Helvetica Neue"/>
                <a:ea typeface="Helvetica Neue"/>
                <a:cs typeface="Helvetica Neue"/>
                <a:sym typeface="Helvetica Neue"/>
              </a:rPr>
              <a:t>“Wat is de toekomst van pensioencommunicatie?”</a:t>
            </a:r>
            <a:endParaRPr sz="3700">
              <a:solidFill>
                <a:srgbClr val="FFFFFF"/>
              </a:solidFill>
              <a:latin typeface="Helvetica Neue"/>
              <a:ea typeface="Helvetica Neue"/>
              <a:cs typeface="Helvetica Neue"/>
              <a:sym typeface="Helvetica Neue"/>
            </a:endParaRPr>
          </a:p>
        </p:txBody>
      </p:sp>
      <p:sp>
        <p:nvSpPr>
          <p:cNvPr id="4683" name="Google Shape;4683;p475"/>
          <p:cNvSpPr txBox="1"/>
          <p:nvPr/>
        </p:nvSpPr>
        <p:spPr>
          <a:xfrm>
            <a:off x="10482525" y="4565963"/>
            <a:ext cx="13610700" cy="26550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i="1" lang="en-US" sz="3700">
                <a:solidFill>
                  <a:srgbClr val="FFFFFF"/>
                </a:solidFill>
                <a:latin typeface="Helvetica Neue"/>
                <a:ea typeface="Helvetica Neue"/>
                <a:cs typeface="Helvetica Neue"/>
                <a:sym typeface="Helvetica Neue"/>
              </a:rPr>
              <a:t>Planning:</a:t>
            </a:r>
            <a:br>
              <a:rPr i="1" lang="en-US" sz="3700">
                <a:solidFill>
                  <a:srgbClr val="FFFFFF"/>
                </a:solidFill>
                <a:latin typeface="Helvetica Neue"/>
                <a:ea typeface="Helvetica Neue"/>
                <a:cs typeface="Helvetica Neue"/>
                <a:sym typeface="Helvetica Neue"/>
              </a:rPr>
            </a:br>
            <a:br>
              <a:rPr i="1" lang="en-US" sz="3700">
                <a:solidFill>
                  <a:srgbClr val="FFFFFF"/>
                </a:solidFill>
                <a:latin typeface="Helvetica Neue"/>
                <a:ea typeface="Helvetica Neue"/>
                <a:cs typeface="Helvetica Neue"/>
                <a:sym typeface="Helvetica Neue"/>
              </a:rPr>
            </a:br>
            <a:endParaRPr sz="3700">
              <a:solidFill>
                <a:srgbClr val="FFFFFF"/>
              </a:solidFill>
              <a:latin typeface="Helvetica Neue"/>
              <a:ea typeface="Helvetica Neue"/>
              <a:cs typeface="Helvetica Neue"/>
              <a:sym typeface="Helvetica Neue"/>
            </a:endParaRPr>
          </a:p>
          <a:p>
            <a:pPr indent="-463550" lvl="0" marL="457200" rtl="0" algn="l">
              <a:lnSpc>
                <a:spcPct val="90000"/>
              </a:lnSpc>
              <a:spcBef>
                <a:spcPts val="0"/>
              </a:spcBef>
              <a:spcAft>
                <a:spcPts val="0"/>
              </a:spcAft>
              <a:buClr>
                <a:srgbClr val="FFFFFF"/>
              </a:buClr>
              <a:buSzPts val="3700"/>
              <a:buFont typeface="Helvetica Neue"/>
              <a:buChar char="●"/>
            </a:pPr>
            <a:r>
              <a:rPr lang="en-US" sz="3700">
                <a:solidFill>
                  <a:srgbClr val="FFFFFF"/>
                </a:solidFill>
                <a:latin typeface="Helvetica Neue"/>
                <a:ea typeface="Helvetica Neue"/>
                <a:cs typeface="Helvetica Neue"/>
                <a:sym typeface="Helvetica Neue"/>
              </a:rPr>
              <a:t>5 minuten chatten</a:t>
            </a:r>
            <a:endParaRPr sz="3700">
              <a:solidFill>
                <a:srgbClr val="FFFFFF"/>
              </a:solidFill>
              <a:latin typeface="Helvetica Neue"/>
              <a:ea typeface="Helvetica Neue"/>
              <a:cs typeface="Helvetica Neue"/>
              <a:sym typeface="Helvetica Neue"/>
            </a:endParaRPr>
          </a:p>
          <a:p>
            <a:pPr indent="-463550" lvl="0" marL="457200" rtl="0" algn="l">
              <a:lnSpc>
                <a:spcPct val="90000"/>
              </a:lnSpc>
              <a:spcBef>
                <a:spcPts val="0"/>
              </a:spcBef>
              <a:spcAft>
                <a:spcPts val="0"/>
              </a:spcAft>
              <a:buClr>
                <a:srgbClr val="FFFFFF"/>
              </a:buClr>
              <a:buSzPts val="3700"/>
              <a:buFont typeface="Helvetica Neue"/>
              <a:buChar char="●"/>
            </a:pPr>
            <a:r>
              <a:rPr lang="en-US" sz="3700">
                <a:solidFill>
                  <a:srgbClr val="FFFFFF"/>
                </a:solidFill>
                <a:latin typeface="Helvetica Neue"/>
                <a:ea typeface="Helvetica Neue"/>
                <a:cs typeface="Helvetica Neue"/>
                <a:sym typeface="Helvetica Neue"/>
              </a:rPr>
              <a:t>10 minuten nabespreken</a:t>
            </a:r>
            <a:endParaRPr sz="3700">
              <a:solidFill>
                <a:srgbClr val="FFFFF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7" name="Shape 4687"/>
        <p:cNvGrpSpPr/>
        <p:nvPr/>
      </p:nvGrpSpPr>
      <p:grpSpPr>
        <a:xfrm>
          <a:off x="0" y="0"/>
          <a:ext cx="0" cy="0"/>
          <a:chOff x="0" y="0"/>
          <a:chExt cx="0" cy="0"/>
        </a:xfrm>
      </p:grpSpPr>
      <p:pic>
        <p:nvPicPr>
          <p:cNvPr id="4688" name="Google Shape;4688;p476"/>
          <p:cNvPicPr preferRelativeResize="0"/>
          <p:nvPr>
            <p:ph idx="2" type="pic"/>
          </p:nvPr>
        </p:nvPicPr>
        <p:blipFill rotWithShape="1">
          <a:blip r:embed="rId3">
            <a:alphaModFix/>
          </a:blip>
          <a:srcRect b="14522" l="0" r="0" t="0"/>
          <a:stretch/>
        </p:blipFill>
        <p:spPr>
          <a:xfrm>
            <a:off x="3633650" y="1574325"/>
            <a:ext cx="5716800" cy="10567500"/>
          </a:xfrm>
          <a:prstGeom prst="roundRect">
            <a:avLst>
              <a:gd fmla="val 4412" name="adj"/>
            </a:avLst>
          </a:prstGeom>
          <a:noFill/>
          <a:ln>
            <a:noFill/>
          </a:ln>
        </p:spPr>
      </p:pic>
      <p:sp>
        <p:nvSpPr>
          <p:cNvPr id="4689" name="Google Shape;4689;p476"/>
          <p:cNvSpPr txBox="1"/>
          <p:nvPr/>
        </p:nvSpPr>
        <p:spPr>
          <a:xfrm>
            <a:off x="10482525" y="1714325"/>
            <a:ext cx="13610700" cy="16299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b="1" lang="en-US" sz="3700">
                <a:solidFill>
                  <a:srgbClr val="FFFFFF"/>
                </a:solidFill>
                <a:latin typeface="Helvetica Neue"/>
                <a:ea typeface="Helvetica Neue"/>
                <a:cs typeface="Helvetica Neue"/>
                <a:sym typeface="Helvetica Neue"/>
              </a:rPr>
              <a:t>Brainstorm met de Pensioen3daagse brainstorm AI</a:t>
            </a:r>
            <a:r>
              <a:rPr lang="en-US" sz="3700">
                <a:solidFill>
                  <a:srgbClr val="FFFFFF"/>
                </a:solidFill>
                <a:latin typeface="Helvetica Neue"/>
                <a:ea typeface="Helvetica Neue"/>
                <a:cs typeface="Helvetica Neue"/>
                <a:sym typeface="Helvetica Neue"/>
              </a:rPr>
              <a:t>: </a:t>
            </a:r>
            <a:endParaRPr sz="37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37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lang="en-US" sz="3700">
                <a:solidFill>
                  <a:srgbClr val="FFFFFF"/>
                </a:solidFill>
                <a:latin typeface="Helvetica Neue"/>
                <a:ea typeface="Helvetica Neue"/>
                <a:cs typeface="Helvetica Neue"/>
                <a:sym typeface="Helvetica Neue"/>
              </a:rPr>
              <a:t>“Wat is de toekomst van pensioencommunicatie?”</a:t>
            </a:r>
            <a:endParaRPr sz="3700">
              <a:solidFill>
                <a:srgbClr val="FFFFFF"/>
              </a:solidFill>
              <a:latin typeface="Helvetica Neue"/>
              <a:ea typeface="Helvetica Neue"/>
              <a:cs typeface="Helvetica Neue"/>
              <a:sym typeface="Helvetica Neue"/>
            </a:endParaRPr>
          </a:p>
        </p:txBody>
      </p:sp>
      <p:sp>
        <p:nvSpPr>
          <p:cNvPr id="4690" name="Google Shape;4690;p476"/>
          <p:cNvSpPr txBox="1"/>
          <p:nvPr/>
        </p:nvSpPr>
        <p:spPr>
          <a:xfrm>
            <a:off x="10482525" y="7857450"/>
            <a:ext cx="13610700" cy="6048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700">
                <a:solidFill>
                  <a:srgbClr val="FFFFFF"/>
                </a:solidFill>
                <a:latin typeface="Helvetica Neue"/>
                <a:ea typeface="Helvetica Neue"/>
                <a:cs typeface="Helvetica Neue"/>
                <a:sym typeface="Helvetica Neue"/>
              </a:rPr>
              <a:t>Druk op de knop om een suggestie uit te proberen</a:t>
            </a:r>
            <a:endParaRPr sz="3700">
              <a:solidFill>
                <a:srgbClr val="FFFFFF"/>
              </a:solidFill>
              <a:latin typeface="Helvetica Neue"/>
              <a:ea typeface="Helvetica Neue"/>
              <a:cs typeface="Helvetica Neue"/>
              <a:sym typeface="Helvetica Neue"/>
            </a:endParaRPr>
          </a:p>
        </p:txBody>
      </p:sp>
      <p:sp>
        <p:nvSpPr>
          <p:cNvPr id="4691" name="Google Shape;4691;p476"/>
          <p:cNvSpPr txBox="1"/>
          <p:nvPr/>
        </p:nvSpPr>
        <p:spPr>
          <a:xfrm>
            <a:off x="10482525" y="10729350"/>
            <a:ext cx="13610700" cy="6048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700">
                <a:solidFill>
                  <a:srgbClr val="FFFFFF"/>
                </a:solidFill>
                <a:latin typeface="Helvetica Neue"/>
                <a:ea typeface="Helvetica Neue"/>
                <a:cs typeface="Helvetica Neue"/>
                <a:sym typeface="Helvetica Neue"/>
              </a:rPr>
              <a:t>Je kunt ook je eigen vraag typen</a:t>
            </a:r>
            <a:endParaRPr sz="3700">
              <a:solidFill>
                <a:srgbClr val="FFFFFF"/>
              </a:solidFill>
              <a:latin typeface="Helvetica Neue"/>
              <a:ea typeface="Helvetica Neue"/>
              <a:cs typeface="Helvetica Neue"/>
              <a:sym typeface="Helvetica Neue"/>
            </a:endParaRPr>
          </a:p>
        </p:txBody>
      </p:sp>
      <p:sp>
        <p:nvSpPr>
          <p:cNvPr id="4692" name="Google Shape;4692;p476"/>
          <p:cNvSpPr txBox="1"/>
          <p:nvPr/>
        </p:nvSpPr>
        <p:spPr>
          <a:xfrm>
            <a:off x="10482525" y="11770175"/>
            <a:ext cx="13610700" cy="6048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700">
                <a:solidFill>
                  <a:srgbClr val="FFFFFF"/>
                </a:solidFill>
                <a:latin typeface="Helvetica Neue"/>
                <a:ea typeface="Helvetica Neue"/>
                <a:cs typeface="Helvetica Neue"/>
                <a:sym typeface="Helvetica Neue"/>
              </a:rPr>
              <a:t>Druk op verzenden of druk op enter</a:t>
            </a:r>
            <a:endParaRPr sz="3700">
              <a:solidFill>
                <a:srgbClr val="FFFFFF"/>
              </a:solidFill>
              <a:latin typeface="Helvetica Neue"/>
              <a:ea typeface="Helvetica Neue"/>
              <a:cs typeface="Helvetica Neue"/>
              <a:sym typeface="Helvetica Neue"/>
            </a:endParaRPr>
          </a:p>
        </p:txBody>
      </p:sp>
      <p:sp>
        <p:nvSpPr>
          <p:cNvPr id="4693" name="Google Shape;4693;p476"/>
          <p:cNvSpPr txBox="1"/>
          <p:nvPr/>
        </p:nvSpPr>
        <p:spPr>
          <a:xfrm>
            <a:off x="10482525" y="8828025"/>
            <a:ext cx="13610700" cy="521700"/>
          </a:xfrm>
          <a:prstGeom prst="rect">
            <a:avLst/>
          </a:prstGeom>
          <a:noFill/>
          <a:ln>
            <a:noFill/>
          </a:ln>
        </p:spPr>
        <p:txBody>
          <a:bodyPr anchorCtr="0" anchor="t" bIns="45700" lIns="91425" spcFirstLastPara="1" rIns="91425" wrap="square" tIns="45700">
            <a:spAutoFit/>
          </a:bodyPr>
          <a:lstStyle/>
          <a:p>
            <a:pPr indent="457200" lvl="0" marL="0" rtl="0" algn="l">
              <a:lnSpc>
                <a:spcPct val="90000"/>
              </a:lnSpc>
              <a:spcBef>
                <a:spcPts val="0"/>
              </a:spcBef>
              <a:spcAft>
                <a:spcPts val="0"/>
              </a:spcAft>
              <a:buNone/>
            </a:pPr>
            <a:r>
              <a:rPr lang="en-US" sz="3100">
                <a:solidFill>
                  <a:srgbClr val="FFFFFF"/>
                </a:solidFill>
                <a:latin typeface="Helvetica Neue"/>
                <a:ea typeface="Helvetica Neue"/>
                <a:cs typeface="Helvetica Neue"/>
                <a:sym typeface="Helvetica Neue"/>
              </a:rPr>
              <a:t>Swipe naar links om meer suggesties te kunnen inzien</a:t>
            </a:r>
            <a:endParaRPr sz="3100">
              <a:solidFill>
                <a:srgbClr val="FFFFFF"/>
              </a:solidFill>
              <a:latin typeface="Helvetica Neue"/>
              <a:ea typeface="Helvetica Neue"/>
              <a:cs typeface="Helvetica Neue"/>
              <a:sym typeface="Helvetica Neue"/>
            </a:endParaRPr>
          </a:p>
        </p:txBody>
      </p:sp>
      <p:sp>
        <p:nvSpPr>
          <p:cNvPr id="4694" name="Google Shape;4694;p476"/>
          <p:cNvSpPr txBox="1"/>
          <p:nvPr/>
        </p:nvSpPr>
        <p:spPr>
          <a:xfrm>
            <a:off x="10482525" y="4565963"/>
            <a:ext cx="13610700" cy="6048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i="1" lang="en-US" sz="3700">
                <a:solidFill>
                  <a:srgbClr val="FFFFFF"/>
                </a:solidFill>
                <a:latin typeface="Helvetica Neue"/>
                <a:ea typeface="Helvetica Neue"/>
                <a:cs typeface="Helvetica Neue"/>
                <a:sym typeface="Helvetica Neue"/>
              </a:rPr>
              <a:t>Hoe werkt het?</a:t>
            </a:r>
            <a:endParaRPr i="1" sz="3700">
              <a:solidFill>
                <a:srgbClr val="FFFFFF"/>
              </a:solidFill>
              <a:latin typeface="Helvetica Neue"/>
              <a:ea typeface="Helvetica Neue"/>
              <a:cs typeface="Helvetica Neue"/>
              <a:sym typeface="Helvetica Neue"/>
            </a:endParaRPr>
          </a:p>
        </p:txBody>
      </p:sp>
      <p:sp>
        <p:nvSpPr>
          <p:cNvPr id="4695" name="Google Shape;4695;p476"/>
          <p:cNvSpPr txBox="1"/>
          <p:nvPr/>
        </p:nvSpPr>
        <p:spPr>
          <a:xfrm>
            <a:off x="10482525" y="6211713"/>
            <a:ext cx="13610700" cy="6048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700">
                <a:solidFill>
                  <a:srgbClr val="FFFFFF"/>
                </a:solidFill>
                <a:latin typeface="Helvetica Neue"/>
                <a:ea typeface="Helvetica Neue"/>
                <a:cs typeface="Helvetica Neue"/>
                <a:sym typeface="Helvetica Neue"/>
              </a:rPr>
              <a:t>Je gaat straks naar de website (komt in volgende slide)</a:t>
            </a:r>
            <a:endParaRPr sz="3700">
              <a:solidFill>
                <a:srgbClr val="FFFFFF"/>
              </a:solidFill>
              <a:latin typeface="Helvetica Neue"/>
              <a:ea typeface="Helvetica Neue"/>
              <a:cs typeface="Helvetica Neue"/>
              <a:sym typeface="Helvetica Neue"/>
            </a:endParaRPr>
          </a:p>
        </p:txBody>
      </p:sp>
      <p:sp>
        <p:nvSpPr>
          <p:cNvPr id="4696" name="Google Shape;4696;p476"/>
          <p:cNvSpPr/>
          <p:nvPr/>
        </p:nvSpPr>
        <p:spPr>
          <a:xfrm>
            <a:off x="3752850" y="9877425"/>
            <a:ext cx="5207100" cy="11271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697" name="Google Shape;4697;p476"/>
          <p:cNvSpPr/>
          <p:nvPr/>
        </p:nvSpPr>
        <p:spPr>
          <a:xfrm>
            <a:off x="3797250" y="11115675"/>
            <a:ext cx="4425900" cy="8730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698" name="Google Shape;4698;p476"/>
          <p:cNvSpPr/>
          <p:nvPr/>
        </p:nvSpPr>
        <p:spPr>
          <a:xfrm>
            <a:off x="8315275" y="11115675"/>
            <a:ext cx="876300" cy="8730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699" name="Google Shape;4699;p476"/>
          <p:cNvSpPr/>
          <p:nvPr/>
        </p:nvSpPr>
        <p:spPr>
          <a:xfrm>
            <a:off x="8201525" y="8256675"/>
            <a:ext cx="2055400" cy="1604200"/>
          </a:xfrm>
          <a:custGeom>
            <a:rect b="b" l="l" r="r" t="t"/>
            <a:pathLst>
              <a:path extrusionOk="0" h="64168" w="82216">
                <a:moveTo>
                  <a:pt x="0" y="64168"/>
                </a:moveTo>
                <a:cubicBezTo>
                  <a:pt x="1235" y="56760"/>
                  <a:pt x="5645" y="50238"/>
                  <a:pt x="8021" y="43113"/>
                </a:cubicBezTo>
                <a:cubicBezTo>
                  <a:pt x="10342" y="36152"/>
                  <a:pt x="13479" y="28838"/>
                  <a:pt x="19050" y="24063"/>
                </a:cubicBezTo>
                <a:cubicBezTo>
                  <a:pt x="24848" y="19094"/>
                  <a:pt x="32955" y="17720"/>
                  <a:pt x="40105" y="15039"/>
                </a:cubicBezTo>
                <a:cubicBezTo>
                  <a:pt x="54061" y="9805"/>
                  <a:pt x="67311" y="0"/>
                  <a:pt x="82216" y="0"/>
                </a:cubicBezTo>
              </a:path>
            </a:pathLst>
          </a:custGeom>
          <a:noFill/>
          <a:ln cap="flat" cmpd="sng" w="38100">
            <a:solidFill>
              <a:srgbClr val="FF0000"/>
            </a:solidFill>
            <a:prstDash val="solid"/>
            <a:round/>
            <a:headEnd len="med" w="med" type="none"/>
            <a:tailEnd len="med" w="med" type="triangle"/>
          </a:ln>
        </p:spPr>
      </p:sp>
      <p:cxnSp>
        <p:nvCxnSpPr>
          <p:cNvPr id="4700" name="Google Shape;4700;p476"/>
          <p:cNvCxnSpPr/>
          <p:nvPr/>
        </p:nvCxnSpPr>
        <p:spPr>
          <a:xfrm rot="10800000">
            <a:off x="4867725" y="9635300"/>
            <a:ext cx="2080500" cy="0"/>
          </a:xfrm>
          <a:prstGeom prst="straightConnector1">
            <a:avLst/>
          </a:prstGeom>
          <a:noFill/>
          <a:ln cap="flat" cmpd="sng" w="28575">
            <a:solidFill>
              <a:schemeClr val="dk1"/>
            </a:solidFill>
            <a:prstDash val="solid"/>
            <a:round/>
            <a:headEnd len="med" w="med" type="none"/>
            <a:tailEnd len="med" w="med" type="triangle"/>
          </a:ln>
        </p:spPr>
      </p:cxnSp>
      <p:sp>
        <p:nvSpPr>
          <p:cNvPr id="4701" name="Google Shape;4701;p476"/>
          <p:cNvSpPr txBox="1"/>
          <p:nvPr/>
        </p:nvSpPr>
        <p:spPr>
          <a:xfrm>
            <a:off x="5566725" y="9161475"/>
            <a:ext cx="1381500" cy="461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2000">
                <a:solidFill>
                  <a:schemeClr val="dk1"/>
                </a:solidFill>
                <a:latin typeface="Helvetica Neue"/>
                <a:ea typeface="Helvetica Neue"/>
                <a:cs typeface="Helvetica Neue"/>
                <a:sym typeface="Helvetica Neue"/>
              </a:rPr>
              <a:t>Swipe</a:t>
            </a:r>
            <a:endParaRPr sz="20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5" name="Shape 4705"/>
        <p:cNvGrpSpPr/>
        <p:nvPr/>
      </p:nvGrpSpPr>
      <p:grpSpPr>
        <a:xfrm>
          <a:off x="0" y="0"/>
          <a:ext cx="0" cy="0"/>
          <a:chOff x="0" y="0"/>
          <a:chExt cx="0" cy="0"/>
        </a:xfrm>
      </p:grpSpPr>
      <p:pic>
        <p:nvPicPr>
          <p:cNvPr id="4706" name="Google Shape;4706;p477"/>
          <p:cNvPicPr preferRelativeResize="0"/>
          <p:nvPr>
            <p:ph idx="2" type="pic"/>
          </p:nvPr>
        </p:nvPicPr>
        <p:blipFill rotWithShape="1">
          <a:blip r:embed="rId3">
            <a:alphaModFix/>
          </a:blip>
          <a:srcRect b="0" l="0" r="0" t="0"/>
          <a:stretch/>
        </p:blipFill>
        <p:spPr>
          <a:xfrm>
            <a:off x="12240250" y="1688625"/>
            <a:ext cx="10567500" cy="10567500"/>
          </a:xfrm>
          <a:prstGeom prst="roundRect">
            <a:avLst>
              <a:gd fmla="val 4412" name="adj"/>
            </a:avLst>
          </a:prstGeom>
          <a:noFill/>
          <a:ln>
            <a:noFill/>
          </a:ln>
        </p:spPr>
      </p:pic>
      <p:pic>
        <p:nvPicPr>
          <p:cNvPr id="4707" name="Google Shape;4707;p477"/>
          <p:cNvPicPr preferRelativeResize="0"/>
          <p:nvPr>
            <p:ph idx="3" type="pic"/>
          </p:nvPr>
        </p:nvPicPr>
        <p:blipFill rotWithShape="1">
          <a:blip r:embed="rId4">
            <a:alphaModFix/>
          </a:blip>
          <a:srcRect b="14522" l="0" r="0" t="0"/>
          <a:stretch/>
        </p:blipFill>
        <p:spPr>
          <a:xfrm>
            <a:off x="5691050" y="1688625"/>
            <a:ext cx="5716800" cy="10567500"/>
          </a:xfrm>
          <a:prstGeom prst="roundRect">
            <a:avLst>
              <a:gd fmla="val 4412" name="adj"/>
            </a:avLst>
          </a:prstGeom>
          <a:noFill/>
          <a:ln>
            <a:noFill/>
          </a:ln>
        </p:spPr>
      </p:pic>
      <p:sp>
        <p:nvSpPr>
          <p:cNvPr id="4708" name="Google Shape;4708;p477"/>
          <p:cNvSpPr txBox="1"/>
          <p:nvPr/>
        </p:nvSpPr>
        <p:spPr>
          <a:xfrm>
            <a:off x="12240350" y="750800"/>
            <a:ext cx="10567500" cy="7989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None/>
            </a:pPr>
            <a:r>
              <a:rPr lang="en-US" sz="5100">
                <a:solidFill>
                  <a:srgbClr val="FFFFFF"/>
                </a:solidFill>
                <a:latin typeface="Helvetica Neue"/>
                <a:ea typeface="Helvetica Neue"/>
                <a:cs typeface="Helvetica Neue"/>
                <a:sym typeface="Helvetica Neue"/>
              </a:rPr>
              <a:t>www.pensioen3daagse.backlight.ai</a:t>
            </a:r>
            <a:endParaRPr sz="5100">
              <a:solidFill>
                <a:srgbClr val="FFFFFF"/>
              </a:solidFill>
              <a:latin typeface="Helvetica Neue"/>
              <a:ea typeface="Helvetica Neue"/>
              <a:cs typeface="Helvetica Neue"/>
              <a:sym typeface="Helvetica Neue"/>
            </a:endParaRPr>
          </a:p>
        </p:txBody>
      </p:sp>
      <p:sp>
        <p:nvSpPr>
          <p:cNvPr id="4709" name="Google Shape;4709;p477"/>
          <p:cNvSpPr txBox="1"/>
          <p:nvPr/>
        </p:nvSpPr>
        <p:spPr>
          <a:xfrm>
            <a:off x="2003675" y="10175375"/>
            <a:ext cx="2794200" cy="32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900">
                <a:solidFill>
                  <a:schemeClr val="lt1"/>
                </a:solidFill>
                <a:latin typeface="Helvetica Neue"/>
                <a:ea typeface="Helvetica Neue"/>
                <a:cs typeface="Helvetica Neue"/>
                <a:sym typeface="Helvetica Neue"/>
              </a:rPr>
              <a:t>Swipe &amp; druk op knop</a:t>
            </a:r>
            <a:endParaRPr sz="1900">
              <a:solidFill>
                <a:schemeClr val="lt1"/>
              </a:solidFill>
              <a:latin typeface="Helvetica Neue"/>
              <a:ea typeface="Helvetica Neue"/>
              <a:cs typeface="Helvetica Neue"/>
              <a:sym typeface="Helvetica Neue"/>
            </a:endParaRPr>
          </a:p>
        </p:txBody>
      </p:sp>
      <p:sp>
        <p:nvSpPr>
          <p:cNvPr id="4710" name="Google Shape;4710;p477"/>
          <p:cNvSpPr txBox="1"/>
          <p:nvPr/>
        </p:nvSpPr>
        <p:spPr>
          <a:xfrm>
            <a:off x="2003675" y="11353800"/>
            <a:ext cx="2794200" cy="32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900">
                <a:solidFill>
                  <a:schemeClr val="lt1"/>
                </a:solidFill>
                <a:latin typeface="Helvetica Neue"/>
                <a:ea typeface="Helvetica Neue"/>
                <a:cs typeface="Helvetica Neue"/>
                <a:sym typeface="Helvetica Neue"/>
              </a:rPr>
              <a:t>Of stel hier een vraag</a:t>
            </a:r>
            <a:endParaRPr sz="1900">
              <a:solidFill>
                <a:schemeClr val="lt1"/>
              </a:solidFill>
              <a:latin typeface="Helvetica Neue"/>
              <a:ea typeface="Helvetica Neue"/>
              <a:cs typeface="Helvetica Neue"/>
              <a:sym typeface="Helvetica Neue"/>
            </a:endParaRPr>
          </a:p>
        </p:txBody>
      </p:sp>
      <p:cxnSp>
        <p:nvCxnSpPr>
          <p:cNvPr id="4711" name="Google Shape;4711;p477"/>
          <p:cNvCxnSpPr/>
          <p:nvPr/>
        </p:nvCxnSpPr>
        <p:spPr>
          <a:xfrm>
            <a:off x="4650750" y="10441950"/>
            <a:ext cx="736500" cy="0"/>
          </a:xfrm>
          <a:prstGeom prst="straightConnector1">
            <a:avLst/>
          </a:prstGeom>
          <a:noFill/>
          <a:ln cap="flat" cmpd="sng" w="38100">
            <a:solidFill>
              <a:schemeClr val="lt1"/>
            </a:solidFill>
            <a:prstDash val="solid"/>
            <a:round/>
            <a:headEnd len="med" w="med" type="none"/>
            <a:tailEnd len="med" w="med" type="triangle"/>
          </a:ln>
        </p:spPr>
      </p:cxnSp>
      <p:cxnSp>
        <p:nvCxnSpPr>
          <p:cNvPr id="4712" name="Google Shape;4712;p477"/>
          <p:cNvCxnSpPr/>
          <p:nvPr/>
        </p:nvCxnSpPr>
        <p:spPr>
          <a:xfrm>
            <a:off x="4650750" y="11623050"/>
            <a:ext cx="736500" cy="0"/>
          </a:xfrm>
          <a:prstGeom prst="straightConnector1">
            <a:avLst/>
          </a:prstGeom>
          <a:noFill/>
          <a:ln cap="flat" cmpd="sng" w="38100">
            <a:solidFill>
              <a:schemeClr val="lt1"/>
            </a:solidFill>
            <a:prstDash val="solid"/>
            <a:round/>
            <a:headEnd len="med" w="med" type="none"/>
            <a:tailEnd len="med" w="med" type="triangle"/>
          </a:ln>
        </p:spPr>
      </p:cxnSp>
      <p:pic>
        <p:nvPicPr>
          <p:cNvPr id="4713" name="Google Shape;4713;p477"/>
          <p:cNvPicPr preferRelativeResize="0"/>
          <p:nvPr/>
        </p:nvPicPr>
        <p:blipFill rotWithShape="1">
          <a:blip r:embed="rId5">
            <a:alphaModFix/>
          </a:blip>
          <a:srcRect b="19760" l="0" r="0" t="22946"/>
          <a:stretch/>
        </p:blipFill>
        <p:spPr>
          <a:xfrm>
            <a:off x="679213" y="4677565"/>
            <a:ext cx="3667725" cy="1770560"/>
          </a:xfrm>
          <a:prstGeom prst="rect">
            <a:avLst/>
          </a:prstGeom>
          <a:noFill/>
          <a:ln>
            <a:noFill/>
          </a:ln>
        </p:spPr>
      </p:pic>
      <p:sp>
        <p:nvSpPr>
          <p:cNvPr id="4714" name="Google Shape;4714;p477"/>
          <p:cNvSpPr txBox="1"/>
          <p:nvPr/>
        </p:nvSpPr>
        <p:spPr>
          <a:xfrm>
            <a:off x="98675" y="4229100"/>
            <a:ext cx="4828800" cy="55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US" sz="2700">
                <a:solidFill>
                  <a:schemeClr val="lt1"/>
                </a:solidFill>
                <a:latin typeface="Helvetica Neue"/>
                <a:ea typeface="Helvetica Neue"/>
                <a:cs typeface="Helvetica Neue"/>
                <a:sym typeface="Helvetica Neue"/>
              </a:rPr>
              <a:t>Hoe lang kan ik nog chatten?</a:t>
            </a:r>
            <a:endParaRPr sz="4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8" name="Shape 4718"/>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2" name="Shape 4722"/>
        <p:cNvGrpSpPr/>
        <p:nvPr/>
      </p:nvGrpSpPr>
      <p:grpSpPr>
        <a:xfrm>
          <a:off x="0" y="0"/>
          <a:ext cx="0" cy="0"/>
          <a:chOff x="0" y="0"/>
          <a:chExt cx="0" cy="0"/>
        </a:xfrm>
      </p:grpSpPr>
      <p:sp>
        <p:nvSpPr>
          <p:cNvPr id="4723" name="Google Shape;4723;p479"/>
          <p:cNvSpPr txBox="1"/>
          <p:nvPr>
            <p:ph type="title"/>
          </p:nvPr>
        </p:nvSpPr>
        <p:spPr>
          <a:xfrm>
            <a:off x="537006" y="423251"/>
            <a:ext cx="15627000" cy="14775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10000"/>
              <a:buFont typeface="Helvetica Neue"/>
              <a:buNone/>
            </a:pPr>
            <a:r>
              <a:rPr lang="en-US"/>
              <a:t>Keuzebegeleiding</a:t>
            </a:r>
            <a:endParaRPr/>
          </a:p>
        </p:txBody>
      </p:sp>
      <p:pic>
        <p:nvPicPr>
          <p:cNvPr id="4724" name="Google Shape;4724;p479"/>
          <p:cNvPicPr preferRelativeResize="0"/>
          <p:nvPr/>
        </p:nvPicPr>
        <p:blipFill>
          <a:blip r:embed="rId3">
            <a:alphaModFix/>
          </a:blip>
          <a:stretch>
            <a:fillRect/>
          </a:stretch>
        </p:blipFill>
        <p:spPr>
          <a:xfrm>
            <a:off x="957200" y="4486350"/>
            <a:ext cx="8759100" cy="5727300"/>
          </a:xfrm>
          <a:prstGeom prst="roundRect">
            <a:avLst>
              <a:gd fmla="val 4604" name="adj"/>
            </a:avLst>
          </a:prstGeom>
          <a:noFill/>
          <a:ln>
            <a:noFill/>
          </a:ln>
        </p:spPr>
      </p:pic>
      <p:sp>
        <p:nvSpPr>
          <p:cNvPr id="4725" name="Google Shape;4725;p479"/>
          <p:cNvSpPr txBox="1"/>
          <p:nvPr/>
        </p:nvSpPr>
        <p:spPr>
          <a:xfrm>
            <a:off x="11828650" y="4870400"/>
            <a:ext cx="11082600" cy="12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200">
                <a:solidFill>
                  <a:schemeClr val="lt1"/>
                </a:solidFill>
                <a:latin typeface="Helvetica Neue"/>
                <a:ea typeface="Helvetica Neue"/>
                <a:cs typeface="Helvetica Neue"/>
                <a:sym typeface="Helvetica Neue"/>
              </a:rPr>
              <a:t>Wie in de zaal heeft deze al eens bekeken?</a:t>
            </a:r>
            <a:endParaRPr sz="4200">
              <a:solidFill>
                <a:schemeClr val="lt1"/>
              </a:solidFill>
              <a:latin typeface="Helvetica Neue"/>
              <a:ea typeface="Helvetica Neue"/>
              <a:cs typeface="Helvetica Neue"/>
              <a:sym typeface="Helvetica Neue"/>
            </a:endParaRPr>
          </a:p>
        </p:txBody>
      </p:sp>
      <p:sp>
        <p:nvSpPr>
          <p:cNvPr id="4726" name="Google Shape;4726;p479"/>
          <p:cNvSpPr txBox="1"/>
          <p:nvPr/>
        </p:nvSpPr>
        <p:spPr>
          <a:xfrm>
            <a:off x="11828650" y="6421825"/>
            <a:ext cx="11082600" cy="80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200">
                <a:solidFill>
                  <a:schemeClr val="lt1"/>
                </a:solidFill>
                <a:latin typeface="Helvetica Neue"/>
                <a:ea typeface="Helvetica Neue"/>
                <a:cs typeface="Helvetica Neue"/>
                <a:sym typeface="Helvetica Neue"/>
              </a:rPr>
              <a:t>Hand omhoog 	= ja</a:t>
            </a:r>
            <a:endParaRPr sz="4200">
              <a:solidFill>
                <a:schemeClr val="lt1"/>
              </a:solidFill>
              <a:latin typeface="Helvetica Neue"/>
              <a:ea typeface="Helvetica Neue"/>
              <a:cs typeface="Helvetica Neue"/>
              <a:sym typeface="Helvetica Neue"/>
            </a:endParaRPr>
          </a:p>
        </p:txBody>
      </p:sp>
      <p:sp>
        <p:nvSpPr>
          <p:cNvPr id="4727" name="Google Shape;4727;p479"/>
          <p:cNvSpPr txBox="1"/>
          <p:nvPr/>
        </p:nvSpPr>
        <p:spPr>
          <a:xfrm>
            <a:off x="11828650" y="7573950"/>
            <a:ext cx="11082600" cy="80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200">
                <a:solidFill>
                  <a:schemeClr val="lt1"/>
                </a:solidFill>
                <a:latin typeface="Helvetica Neue"/>
                <a:ea typeface="Helvetica Neue"/>
                <a:cs typeface="Helvetica Neue"/>
                <a:sym typeface="Helvetica Neue"/>
              </a:rPr>
              <a:t>Hand omlaag 	= nee</a:t>
            </a:r>
            <a:endParaRPr sz="4200">
              <a:solidFill>
                <a:schemeClr val="lt1"/>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1" name="Shape 4731"/>
        <p:cNvGrpSpPr/>
        <p:nvPr/>
      </p:nvGrpSpPr>
      <p:grpSpPr>
        <a:xfrm>
          <a:off x="0" y="0"/>
          <a:ext cx="0" cy="0"/>
          <a:chOff x="0" y="0"/>
          <a:chExt cx="0" cy="0"/>
        </a:xfrm>
      </p:grpSpPr>
      <p:sp>
        <p:nvSpPr>
          <p:cNvPr id="4732" name="Google Shape;4732;p480"/>
          <p:cNvSpPr txBox="1"/>
          <p:nvPr>
            <p:ph type="title"/>
          </p:nvPr>
        </p:nvSpPr>
        <p:spPr>
          <a:xfrm>
            <a:off x="537006" y="423251"/>
            <a:ext cx="15627000" cy="14775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10000"/>
              <a:buFont typeface="Helvetica Neue"/>
              <a:buNone/>
            </a:pPr>
            <a:r>
              <a:rPr lang="en-US"/>
              <a:t>Keuzebegeleiding</a:t>
            </a:r>
            <a:endParaRPr/>
          </a:p>
        </p:txBody>
      </p:sp>
      <p:sp>
        <p:nvSpPr>
          <p:cNvPr id="4733" name="Google Shape;4733;p480"/>
          <p:cNvSpPr txBox="1"/>
          <p:nvPr/>
        </p:nvSpPr>
        <p:spPr>
          <a:xfrm rot="135">
            <a:off x="537000" y="2809100"/>
            <a:ext cx="7653600" cy="10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0">
                <a:solidFill>
                  <a:schemeClr val="lt1"/>
                </a:solidFill>
                <a:latin typeface="Helvetica Neue"/>
                <a:ea typeface="Helvetica Neue"/>
                <a:cs typeface="Helvetica Neue"/>
                <a:sym typeface="Helvetica Neue"/>
              </a:rPr>
              <a:t>Wat gaan we doen?</a:t>
            </a:r>
            <a:endParaRPr sz="5000">
              <a:solidFill>
                <a:schemeClr val="lt1"/>
              </a:solidFill>
              <a:latin typeface="Helvetica Neue"/>
              <a:ea typeface="Helvetica Neue"/>
              <a:cs typeface="Helvetica Neue"/>
              <a:sym typeface="Helvetica Neue"/>
            </a:endParaRPr>
          </a:p>
        </p:txBody>
      </p:sp>
      <p:sp>
        <p:nvSpPr>
          <p:cNvPr id="4734" name="Google Shape;4734;p480"/>
          <p:cNvSpPr txBox="1"/>
          <p:nvPr/>
        </p:nvSpPr>
        <p:spPr>
          <a:xfrm rot="121">
            <a:off x="1623975" y="4787350"/>
            <a:ext cx="8558700" cy="1599900"/>
          </a:xfrm>
          <a:prstGeom prst="rect">
            <a:avLst/>
          </a:prstGeom>
          <a:noFill/>
          <a:ln cap="flat" cmpd="sng" w="28575">
            <a:solidFill>
              <a:schemeClr val="lt1"/>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lt1"/>
                </a:solidFill>
                <a:latin typeface="Helvetica Neue"/>
                <a:ea typeface="Helvetica Neue"/>
                <a:cs typeface="Helvetica Neue"/>
                <a:sym typeface="Helvetica Neue"/>
              </a:rPr>
              <a:t>Een bestaand AI hulpmiddel ontdekken </a:t>
            </a:r>
            <a:endParaRPr sz="3600">
              <a:solidFill>
                <a:schemeClr val="lt1"/>
              </a:solidFill>
              <a:latin typeface="Helvetica Neue"/>
              <a:ea typeface="Helvetica Neue"/>
              <a:cs typeface="Helvetica Neue"/>
              <a:sym typeface="Helvetica Neue"/>
            </a:endParaRPr>
          </a:p>
          <a:p>
            <a:pPr indent="0" lvl="0" marL="0" rtl="0" algn="ctr">
              <a:spcBef>
                <a:spcPts val="0"/>
              </a:spcBef>
              <a:spcAft>
                <a:spcPts val="0"/>
              </a:spcAft>
              <a:buNone/>
            </a:pPr>
            <a:r>
              <a:rPr lang="en-US" sz="3600">
                <a:solidFill>
                  <a:schemeClr val="lt1"/>
                </a:solidFill>
                <a:latin typeface="Helvetica Neue"/>
                <a:ea typeface="Helvetica Neue"/>
                <a:cs typeface="Helvetica Neue"/>
                <a:sym typeface="Helvetica Neue"/>
              </a:rPr>
              <a:t>(je kunt deze zelf ook gebruiken!)</a:t>
            </a:r>
            <a:endParaRPr sz="3600">
              <a:solidFill>
                <a:schemeClr val="lt1"/>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8" name="Shape 4278"/>
        <p:cNvGrpSpPr/>
        <p:nvPr/>
      </p:nvGrpSpPr>
      <p:grpSpPr>
        <a:xfrm>
          <a:off x="0" y="0"/>
          <a:ext cx="0" cy="0"/>
          <a:chOff x="0" y="0"/>
          <a:chExt cx="0" cy="0"/>
        </a:xfrm>
      </p:grpSpPr>
      <p:sp>
        <p:nvSpPr>
          <p:cNvPr id="4279" name="Google Shape;4279;p436"/>
          <p:cNvSpPr/>
          <p:nvPr/>
        </p:nvSpPr>
        <p:spPr>
          <a:xfrm>
            <a:off x="16385200" y="9195695"/>
            <a:ext cx="7461900" cy="41097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280" name="Google Shape;4280;p436"/>
          <p:cNvSpPr/>
          <p:nvPr/>
        </p:nvSpPr>
        <p:spPr>
          <a:xfrm>
            <a:off x="16385200" y="4803124"/>
            <a:ext cx="7461900" cy="41097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281" name="Google Shape;4281;p436"/>
          <p:cNvSpPr/>
          <p:nvPr/>
        </p:nvSpPr>
        <p:spPr>
          <a:xfrm>
            <a:off x="16385200" y="411900"/>
            <a:ext cx="7461900" cy="4109700"/>
          </a:xfrm>
          <a:prstGeom prst="roundRect">
            <a:avLst>
              <a:gd fmla="val 4822" name="adj"/>
            </a:avLst>
          </a:prstGeom>
          <a:solidFill>
            <a:srgbClr val="FFFFFF">
              <a:alpha val="149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Helvetica Neue"/>
              <a:buNone/>
            </a:pPr>
            <a:r>
              <a:t/>
            </a:r>
            <a:endParaRPr b="0" i="0" sz="4800" u="none" cap="none" strike="noStrike">
              <a:solidFill>
                <a:srgbClr val="000000"/>
              </a:solidFill>
              <a:latin typeface="Helvetica Neue"/>
              <a:ea typeface="Helvetica Neue"/>
              <a:cs typeface="Helvetica Neue"/>
              <a:sym typeface="Helvetica Neue"/>
            </a:endParaRPr>
          </a:p>
        </p:txBody>
      </p:sp>
      <p:sp>
        <p:nvSpPr>
          <p:cNvPr id="4282" name="Google Shape;4282;p436"/>
          <p:cNvSpPr txBox="1"/>
          <p:nvPr>
            <p:ph idx="6" type="body"/>
          </p:nvPr>
        </p:nvSpPr>
        <p:spPr>
          <a:xfrm>
            <a:off x="16690102" y="1055585"/>
            <a:ext cx="5196300" cy="615600"/>
          </a:xfrm>
          <a:prstGeom prst="rect">
            <a:avLst/>
          </a:prstGeom>
          <a:noFill/>
          <a:ln>
            <a:noFill/>
          </a:ln>
        </p:spPr>
        <p:txBody>
          <a:bodyPr anchorCtr="0" anchor="t" bIns="45700" lIns="91425" spcFirstLastPara="1" rIns="91425" wrap="square" tIns="45700">
            <a:spAutoFit/>
          </a:bodyPr>
          <a:lstStyle/>
          <a:p>
            <a:pPr indent="0" lvl="0" marL="0" rtl="0" algn="l">
              <a:lnSpc>
                <a:spcPct val="110000"/>
              </a:lnSpc>
              <a:spcBef>
                <a:spcPts val="0"/>
              </a:spcBef>
              <a:spcAft>
                <a:spcPts val="0"/>
              </a:spcAft>
              <a:buClr>
                <a:schemeClr val="lt1"/>
              </a:buClr>
              <a:buSzPts val="3400"/>
              <a:buFont typeface="Arial"/>
              <a:buNone/>
            </a:pPr>
            <a:r>
              <a:rPr lang="en-US"/>
              <a:t>Inspiratie</a:t>
            </a:r>
            <a:endParaRPr/>
          </a:p>
        </p:txBody>
      </p:sp>
      <p:sp>
        <p:nvSpPr>
          <p:cNvPr id="4283" name="Google Shape;4283;p436"/>
          <p:cNvSpPr txBox="1"/>
          <p:nvPr>
            <p:ph idx="7" type="body"/>
          </p:nvPr>
        </p:nvSpPr>
        <p:spPr>
          <a:xfrm>
            <a:off x="16690102" y="632634"/>
            <a:ext cx="5196300" cy="400200"/>
          </a:xfrm>
          <a:prstGeom prst="rect">
            <a:avLst/>
          </a:prstGeom>
          <a:noFill/>
          <a:ln>
            <a:noFill/>
          </a:ln>
        </p:spPr>
        <p:txBody>
          <a:bodyPr anchorCtr="0" anchor="t" bIns="45700" lIns="91425" spcFirstLastPara="1" rIns="91425" wrap="square" tIns="45700">
            <a:spAutoFit/>
          </a:bodyPr>
          <a:lstStyle/>
          <a:p>
            <a:pPr indent="0" lvl="0" marL="0" rtl="0" algn="l">
              <a:lnSpc>
                <a:spcPct val="110000"/>
              </a:lnSpc>
              <a:spcBef>
                <a:spcPts val="0"/>
              </a:spcBef>
              <a:spcAft>
                <a:spcPts val="0"/>
              </a:spcAft>
              <a:buClr>
                <a:schemeClr val="lt1"/>
              </a:buClr>
              <a:buSzPts val="2000"/>
              <a:buFont typeface="Arial"/>
              <a:buNone/>
            </a:pPr>
            <a:r>
              <a:rPr lang="en-US">
                <a:solidFill>
                  <a:srgbClr val="91969C"/>
                </a:solidFill>
              </a:rPr>
              <a:t>20 minuten</a:t>
            </a:r>
            <a:endParaRPr>
              <a:solidFill>
                <a:srgbClr val="91969C"/>
              </a:solidFill>
            </a:endParaRPr>
          </a:p>
        </p:txBody>
      </p:sp>
      <p:sp>
        <p:nvSpPr>
          <p:cNvPr id="4284" name="Google Shape;4284;p436"/>
          <p:cNvSpPr txBox="1"/>
          <p:nvPr>
            <p:ph idx="9" type="body"/>
          </p:nvPr>
        </p:nvSpPr>
        <p:spPr>
          <a:xfrm>
            <a:off x="16690102" y="5449181"/>
            <a:ext cx="5196300" cy="615600"/>
          </a:xfrm>
          <a:prstGeom prst="rect">
            <a:avLst/>
          </a:prstGeom>
          <a:noFill/>
          <a:ln>
            <a:noFill/>
          </a:ln>
        </p:spPr>
        <p:txBody>
          <a:bodyPr anchorCtr="0" anchor="t" bIns="45700" lIns="91425" spcFirstLastPara="1" rIns="91425" wrap="square" tIns="45700">
            <a:spAutoFit/>
          </a:bodyPr>
          <a:lstStyle/>
          <a:p>
            <a:pPr indent="0" lvl="0" marL="0" rtl="0" algn="l">
              <a:lnSpc>
                <a:spcPct val="110000"/>
              </a:lnSpc>
              <a:spcBef>
                <a:spcPts val="0"/>
              </a:spcBef>
              <a:spcAft>
                <a:spcPts val="0"/>
              </a:spcAft>
              <a:buClr>
                <a:schemeClr val="lt1"/>
              </a:buClr>
              <a:buSzPts val="3400"/>
              <a:buFont typeface="Arial"/>
              <a:buNone/>
            </a:pPr>
            <a:r>
              <a:rPr lang="en-US"/>
              <a:t>Brainstorm</a:t>
            </a:r>
            <a:endParaRPr/>
          </a:p>
        </p:txBody>
      </p:sp>
      <p:sp>
        <p:nvSpPr>
          <p:cNvPr id="4285" name="Google Shape;4285;p436"/>
          <p:cNvSpPr txBox="1"/>
          <p:nvPr>
            <p:ph idx="13" type="body"/>
          </p:nvPr>
        </p:nvSpPr>
        <p:spPr>
          <a:xfrm>
            <a:off x="16690102" y="5026230"/>
            <a:ext cx="5196300" cy="4002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lt1"/>
              </a:buClr>
              <a:buSzPts val="2000"/>
              <a:buFont typeface="Arial"/>
              <a:buNone/>
            </a:pPr>
            <a:r>
              <a:rPr lang="en-US">
                <a:solidFill>
                  <a:srgbClr val="91969C"/>
                </a:solidFill>
              </a:rPr>
              <a:t>20 minuten</a:t>
            </a:r>
            <a:endParaRPr>
              <a:solidFill>
                <a:srgbClr val="91969C"/>
              </a:solidFill>
            </a:endParaRPr>
          </a:p>
        </p:txBody>
      </p:sp>
      <p:sp>
        <p:nvSpPr>
          <p:cNvPr id="4286" name="Google Shape;4286;p436"/>
          <p:cNvSpPr txBox="1"/>
          <p:nvPr>
            <p:ph idx="4294967295" type="body"/>
          </p:nvPr>
        </p:nvSpPr>
        <p:spPr>
          <a:xfrm>
            <a:off x="8928647" y="11758910"/>
            <a:ext cx="6849000" cy="1945500"/>
          </a:xfrm>
          <a:prstGeom prst="rect">
            <a:avLst/>
          </a:prstGeom>
          <a:noFill/>
          <a:ln>
            <a:noFill/>
          </a:ln>
        </p:spPr>
        <p:txBody>
          <a:bodyPr anchorCtr="0" anchor="t" bIns="45700" lIns="91425" spcFirstLastPara="1" rIns="91425" wrap="square" tIns="45700">
            <a:spAutoFit/>
          </a:bodyPr>
          <a:lstStyle/>
          <a:p>
            <a:pPr indent="0" lvl="0" marL="0" rtl="0" algn="l">
              <a:lnSpc>
                <a:spcPct val="110000"/>
              </a:lnSpc>
              <a:spcBef>
                <a:spcPts val="0"/>
              </a:spcBef>
              <a:spcAft>
                <a:spcPts val="0"/>
              </a:spcAft>
              <a:buClr>
                <a:schemeClr val="lt1"/>
              </a:buClr>
              <a:buSzPts val="2000"/>
              <a:buFont typeface="Arial"/>
              <a:buNone/>
            </a:pPr>
            <a:r>
              <a:rPr lang="en-US"/>
              <a:t>Lorem ipsum dolor sit amet, consectetur adipiscing elit, sed do eiusmod tempor incididunt ut labore et dolore magna aliqua.</a:t>
            </a:r>
            <a:endParaRPr/>
          </a:p>
        </p:txBody>
      </p:sp>
      <p:sp>
        <p:nvSpPr>
          <p:cNvPr id="4287" name="Google Shape;4287;p436"/>
          <p:cNvSpPr txBox="1"/>
          <p:nvPr>
            <p:ph idx="15" type="body"/>
          </p:nvPr>
        </p:nvSpPr>
        <p:spPr>
          <a:xfrm>
            <a:off x="16690102" y="9842778"/>
            <a:ext cx="5196300" cy="1191300"/>
          </a:xfrm>
          <a:prstGeom prst="rect">
            <a:avLst/>
          </a:prstGeom>
          <a:noFill/>
          <a:ln>
            <a:noFill/>
          </a:ln>
        </p:spPr>
        <p:txBody>
          <a:bodyPr anchorCtr="0" anchor="t" bIns="45700" lIns="91425" spcFirstLastPara="1" rIns="91425" wrap="square" tIns="45700">
            <a:spAutoFit/>
          </a:bodyPr>
          <a:lstStyle/>
          <a:p>
            <a:pPr indent="0" lvl="0" marL="0" rtl="0" algn="l">
              <a:lnSpc>
                <a:spcPct val="110000"/>
              </a:lnSpc>
              <a:spcBef>
                <a:spcPts val="0"/>
              </a:spcBef>
              <a:spcAft>
                <a:spcPts val="0"/>
              </a:spcAft>
              <a:buClr>
                <a:schemeClr val="lt1"/>
              </a:buClr>
              <a:buSzPts val="3400"/>
              <a:buFont typeface="Arial"/>
              <a:buNone/>
            </a:pPr>
            <a:r>
              <a:rPr lang="en-US"/>
              <a:t>AI voorbeeld Keuzebegeleiding</a:t>
            </a:r>
            <a:endParaRPr/>
          </a:p>
        </p:txBody>
      </p:sp>
      <p:sp>
        <p:nvSpPr>
          <p:cNvPr id="4288" name="Google Shape;4288;p436"/>
          <p:cNvSpPr txBox="1"/>
          <p:nvPr>
            <p:ph idx="16" type="body"/>
          </p:nvPr>
        </p:nvSpPr>
        <p:spPr>
          <a:xfrm>
            <a:off x="16690102" y="9419826"/>
            <a:ext cx="5196300" cy="4002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lt1"/>
              </a:buClr>
              <a:buSzPts val="2000"/>
              <a:buFont typeface="Arial"/>
              <a:buNone/>
            </a:pPr>
            <a:r>
              <a:rPr lang="en-US">
                <a:solidFill>
                  <a:srgbClr val="91969C"/>
                </a:solidFill>
              </a:rPr>
              <a:t>20 minuten</a:t>
            </a:r>
            <a:endParaRPr>
              <a:solidFill>
                <a:srgbClr val="91969C"/>
              </a:solidFill>
            </a:endParaRPr>
          </a:p>
        </p:txBody>
      </p:sp>
      <p:pic>
        <p:nvPicPr>
          <p:cNvPr id="4289" name="Google Shape;4289;p436"/>
          <p:cNvPicPr preferRelativeResize="0"/>
          <p:nvPr/>
        </p:nvPicPr>
        <p:blipFill rotWithShape="1">
          <a:blip r:embed="rId3">
            <a:alphaModFix/>
          </a:blip>
          <a:srcRect b="0" l="8130" r="24168" t="0"/>
          <a:stretch/>
        </p:blipFill>
        <p:spPr>
          <a:xfrm>
            <a:off x="536400" y="411900"/>
            <a:ext cx="15566100" cy="12892200"/>
          </a:xfrm>
          <a:prstGeom prst="roundRect">
            <a:avLst>
              <a:gd fmla="val 1223" name="adj"/>
            </a:avLst>
          </a:prstGeom>
          <a:noFill/>
          <a:ln>
            <a:noFill/>
          </a:ln>
        </p:spPr>
      </p:pic>
      <p:sp>
        <p:nvSpPr>
          <p:cNvPr id="4290" name="Google Shape;4290;p436"/>
          <p:cNvSpPr txBox="1"/>
          <p:nvPr>
            <p:ph type="title"/>
          </p:nvPr>
        </p:nvSpPr>
        <p:spPr>
          <a:xfrm>
            <a:off x="765007" y="564297"/>
            <a:ext cx="6225300" cy="17547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6000"/>
              <a:buFont typeface="Arial"/>
              <a:buNone/>
            </a:pPr>
            <a:r>
              <a:rPr lang="en-US"/>
              <a:t>Workshop Agenda</a:t>
            </a:r>
            <a:endParaRPr>
              <a:solidFill>
                <a:srgbClr val="91969C"/>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8" name="Shape 4738"/>
        <p:cNvGrpSpPr/>
        <p:nvPr/>
      </p:nvGrpSpPr>
      <p:grpSpPr>
        <a:xfrm>
          <a:off x="0" y="0"/>
          <a:ext cx="0" cy="0"/>
          <a:chOff x="0" y="0"/>
          <a:chExt cx="0" cy="0"/>
        </a:xfrm>
      </p:grpSpPr>
      <p:sp>
        <p:nvSpPr>
          <p:cNvPr id="4739" name="Google Shape;4739;p481"/>
          <p:cNvSpPr txBox="1"/>
          <p:nvPr>
            <p:ph type="title"/>
          </p:nvPr>
        </p:nvSpPr>
        <p:spPr>
          <a:xfrm>
            <a:off x="537006" y="423251"/>
            <a:ext cx="15627000" cy="14775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10000"/>
              <a:buFont typeface="Helvetica Neue"/>
              <a:buNone/>
            </a:pPr>
            <a:r>
              <a:rPr lang="en-US"/>
              <a:t>Keuzebegeleiding</a:t>
            </a:r>
            <a:endParaRPr/>
          </a:p>
        </p:txBody>
      </p:sp>
      <p:sp>
        <p:nvSpPr>
          <p:cNvPr id="4740" name="Google Shape;4740;p481"/>
          <p:cNvSpPr txBox="1"/>
          <p:nvPr/>
        </p:nvSpPr>
        <p:spPr>
          <a:xfrm rot="135">
            <a:off x="537000" y="2809100"/>
            <a:ext cx="7653600" cy="10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0">
                <a:solidFill>
                  <a:schemeClr val="dk2"/>
                </a:solidFill>
                <a:latin typeface="Helvetica Neue"/>
                <a:ea typeface="Helvetica Neue"/>
                <a:cs typeface="Helvetica Neue"/>
                <a:sym typeface="Helvetica Neue"/>
              </a:rPr>
              <a:t>Wat gaan we doen?</a:t>
            </a:r>
            <a:endParaRPr sz="5000">
              <a:solidFill>
                <a:schemeClr val="dk2"/>
              </a:solidFill>
              <a:latin typeface="Helvetica Neue"/>
              <a:ea typeface="Helvetica Neue"/>
              <a:cs typeface="Helvetica Neue"/>
              <a:sym typeface="Helvetica Neue"/>
            </a:endParaRPr>
          </a:p>
        </p:txBody>
      </p:sp>
      <p:sp>
        <p:nvSpPr>
          <p:cNvPr id="4741" name="Google Shape;4741;p481"/>
          <p:cNvSpPr txBox="1"/>
          <p:nvPr/>
        </p:nvSpPr>
        <p:spPr>
          <a:xfrm rot="121">
            <a:off x="1623975" y="4787350"/>
            <a:ext cx="8558700" cy="1599900"/>
          </a:xfrm>
          <a:prstGeom prst="rect">
            <a:avLst/>
          </a:prstGeom>
          <a:noFill/>
          <a:ln cap="flat" cmpd="sng" w="28575">
            <a:solidFill>
              <a:schemeClr val="dk2"/>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dk2"/>
                </a:solidFill>
                <a:latin typeface="Helvetica Neue"/>
                <a:ea typeface="Helvetica Neue"/>
                <a:cs typeface="Helvetica Neue"/>
                <a:sym typeface="Helvetica Neue"/>
              </a:rPr>
              <a:t>Een bestaand AI hulpmiddel ontdekken </a:t>
            </a:r>
            <a:endParaRPr sz="3600">
              <a:solidFill>
                <a:schemeClr val="dk2"/>
              </a:solidFill>
              <a:latin typeface="Helvetica Neue"/>
              <a:ea typeface="Helvetica Neue"/>
              <a:cs typeface="Helvetica Neue"/>
              <a:sym typeface="Helvetica Neue"/>
            </a:endParaRPr>
          </a:p>
          <a:p>
            <a:pPr indent="0" lvl="0" marL="0" rtl="0" algn="ctr">
              <a:spcBef>
                <a:spcPts val="0"/>
              </a:spcBef>
              <a:spcAft>
                <a:spcPts val="0"/>
              </a:spcAft>
              <a:buNone/>
            </a:pPr>
            <a:r>
              <a:rPr lang="en-US" sz="3600">
                <a:solidFill>
                  <a:schemeClr val="dk2"/>
                </a:solidFill>
                <a:latin typeface="Helvetica Neue"/>
                <a:ea typeface="Helvetica Neue"/>
                <a:cs typeface="Helvetica Neue"/>
                <a:sym typeface="Helvetica Neue"/>
              </a:rPr>
              <a:t>(je kunt deze zelf ook gebruiken!)</a:t>
            </a:r>
            <a:endParaRPr sz="3600">
              <a:solidFill>
                <a:schemeClr val="dk2"/>
              </a:solidFill>
              <a:latin typeface="Helvetica Neue"/>
              <a:ea typeface="Helvetica Neue"/>
              <a:cs typeface="Helvetica Neue"/>
              <a:sym typeface="Helvetica Neue"/>
            </a:endParaRPr>
          </a:p>
        </p:txBody>
      </p:sp>
      <p:sp>
        <p:nvSpPr>
          <p:cNvPr id="4742" name="Google Shape;4742;p481"/>
          <p:cNvSpPr txBox="1"/>
          <p:nvPr/>
        </p:nvSpPr>
        <p:spPr>
          <a:xfrm rot="138">
            <a:off x="8714400" y="7765225"/>
            <a:ext cx="7449600" cy="1599900"/>
          </a:xfrm>
          <a:prstGeom prst="rect">
            <a:avLst/>
          </a:prstGeom>
          <a:noFill/>
          <a:ln cap="flat" cmpd="sng" w="28575">
            <a:solidFill>
              <a:schemeClr val="lt1"/>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lt1"/>
                </a:solidFill>
                <a:latin typeface="Helvetica Neue"/>
                <a:ea typeface="Helvetica Neue"/>
                <a:cs typeface="Helvetica Neue"/>
                <a:sym typeface="Helvetica Neue"/>
              </a:rPr>
              <a:t>Concrete business insights krijgen </a:t>
            </a:r>
            <a:endParaRPr sz="3600">
              <a:solidFill>
                <a:schemeClr val="lt1"/>
              </a:solidFill>
              <a:latin typeface="Helvetica Neue"/>
              <a:ea typeface="Helvetica Neue"/>
              <a:cs typeface="Helvetica Neue"/>
              <a:sym typeface="Helvetica Neue"/>
            </a:endParaRPr>
          </a:p>
          <a:p>
            <a:pPr indent="0" lvl="0" marL="0" rtl="0" algn="ctr">
              <a:spcBef>
                <a:spcPts val="0"/>
              </a:spcBef>
              <a:spcAft>
                <a:spcPts val="0"/>
              </a:spcAft>
              <a:buNone/>
            </a:pPr>
            <a:r>
              <a:rPr lang="en-US" sz="3600">
                <a:solidFill>
                  <a:schemeClr val="lt1"/>
                </a:solidFill>
                <a:latin typeface="Helvetica Neue"/>
                <a:ea typeface="Helvetica Neue"/>
                <a:cs typeface="Helvetica Neue"/>
                <a:sym typeface="Helvetica Neue"/>
              </a:rPr>
              <a:t>o.b.v. leidraad keuzebegeleiding</a:t>
            </a:r>
            <a:endParaRPr sz="3600">
              <a:solidFill>
                <a:schemeClr val="lt1"/>
              </a:solidFill>
              <a:latin typeface="Helvetica Neue"/>
              <a:ea typeface="Helvetica Neue"/>
              <a:cs typeface="Helvetica Neue"/>
              <a:sym typeface="Helvetica Neue"/>
            </a:endParaRPr>
          </a:p>
        </p:txBody>
      </p:sp>
      <p:sp>
        <p:nvSpPr>
          <p:cNvPr id="4743" name="Google Shape;4743;p481"/>
          <p:cNvSpPr/>
          <p:nvPr/>
        </p:nvSpPr>
        <p:spPr>
          <a:xfrm>
            <a:off x="10265050" y="5285564"/>
            <a:ext cx="3127250" cy="2269200"/>
          </a:xfrm>
          <a:custGeom>
            <a:rect b="b" l="l" r="r" t="t"/>
            <a:pathLst>
              <a:path extrusionOk="0" h="90768" w="125090">
                <a:moveTo>
                  <a:pt x="0" y="13958"/>
                </a:moveTo>
                <a:cubicBezTo>
                  <a:pt x="4748" y="7628"/>
                  <a:pt x="12245" y="3294"/>
                  <a:pt x="19751" y="791"/>
                </a:cubicBezTo>
                <a:cubicBezTo>
                  <a:pt x="27999" y="-1959"/>
                  <a:pt x="36741" y="4626"/>
                  <a:pt x="44989" y="7375"/>
                </a:cubicBezTo>
                <a:cubicBezTo>
                  <a:pt x="47974" y="8370"/>
                  <a:pt x="48947" y="12306"/>
                  <a:pt x="50475" y="15056"/>
                </a:cubicBezTo>
                <a:cubicBezTo>
                  <a:pt x="53978" y="21362"/>
                  <a:pt x="57575" y="27623"/>
                  <a:pt x="61448" y="33709"/>
                </a:cubicBezTo>
                <a:cubicBezTo>
                  <a:pt x="68002" y="44008"/>
                  <a:pt x="77091" y="63147"/>
                  <a:pt x="66934" y="69920"/>
                </a:cubicBezTo>
                <a:cubicBezTo>
                  <a:pt x="63801" y="72009"/>
                  <a:pt x="60123" y="66622"/>
                  <a:pt x="57059" y="64433"/>
                </a:cubicBezTo>
                <a:cubicBezTo>
                  <a:pt x="49600" y="59106"/>
                  <a:pt x="40991" y="48988"/>
                  <a:pt x="43891" y="40293"/>
                </a:cubicBezTo>
                <a:cubicBezTo>
                  <a:pt x="45185" y="36414"/>
                  <a:pt x="50932" y="35931"/>
                  <a:pt x="54864" y="34807"/>
                </a:cubicBezTo>
                <a:cubicBezTo>
                  <a:pt x="62037" y="32757"/>
                  <a:pt x="69407" y="31343"/>
                  <a:pt x="76810" y="30418"/>
                </a:cubicBezTo>
                <a:cubicBezTo>
                  <a:pt x="83959" y="29525"/>
                  <a:pt x="90501" y="35300"/>
                  <a:pt x="96561" y="39196"/>
                </a:cubicBezTo>
                <a:cubicBezTo>
                  <a:pt x="113086" y="49820"/>
                  <a:pt x="125090" y="71122"/>
                  <a:pt x="125090" y="90768"/>
                </a:cubicBezTo>
              </a:path>
            </a:pathLst>
          </a:custGeom>
          <a:noFill/>
          <a:ln cap="flat" cmpd="sng" w="28575">
            <a:solidFill>
              <a:schemeClr val="lt1"/>
            </a:solidFill>
            <a:prstDash val="solid"/>
            <a:round/>
            <a:headEnd len="med" w="med" type="none"/>
            <a:tailEnd len="med" w="med" type="triangle"/>
          </a:ln>
        </p:spPr>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7" name="Shape 4747"/>
        <p:cNvGrpSpPr/>
        <p:nvPr/>
      </p:nvGrpSpPr>
      <p:grpSpPr>
        <a:xfrm>
          <a:off x="0" y="0"/>
          <a:ext cx="0" cy="0"/>
          <a:chOff x="0" y="0"/>
          <a:chExt cx="0" cy="0"/>
        </a:xfrm>
      </p:grpSpPr>
      <p:sp>
        <p:nvSpPr>
          <p:cNvPr id="4748" name="Google Shape;4748;p482"/>
          <p:cNvSpPr txBox="1"/>
          <p:nvPr>
            <p:ph type="title"/>
          </p:nvPr>
        </p:nvSpPr>
        <p:spPr>
          <a:xfrm>
            <a:off x="537006" y="423251"/>
            <a:ext cx="15627000" cy="14775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10000"/>
              <a:buFont typeface="Helvetica Neue"/>
              <a:buNone/>
            </a:pPr>
            <a:r>
              <a:rPr lang="en-US"/>
              <a:t>Keuzebegeleiding</a:t>
            </a:r>
            <a:endParaRPr/>
          </a:p>
        </p:txBody>
      </p:sp>
      <p:sp>
        <p:nvSpPr>
          <p:cNvPr id="4749" name="Google Shape;4749;p482"/>
          <p:cNvSpPr txBox="1"/>
          <p:nvPr/>
        </p:nvSpPr>
        <p:spPr>
          <a:xfrm rot="135">
            <a:off x="537000" y="2809100"/>
            <a:ext cx="7653600" cy="10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0">
                <a:solidFill>
                  <a:schemeClr val="dk2"/>
                </a:solidFill>
                <a:latin typeface="Helvetica Neue"/>
                <a:ea typeface="Helvetica Neue"/>
                <a:cs typeface="Helvetica Neue"/>
                <a:sym typeface="Helvetica Neue"/>
              </a:rPr>
              <a:t>Wat gaan we doen?</a:t>
            </a:r>
            <a:endParaRPr sz="5000">
              <a:solidFill>
                <a:schemeClr val="dk2"/>
              </a:solidFill>
              <a:latin typeface="Helvetica Neue"/>
              <a:ea typeface="Helvetica Neue"/>
              <a:cs typeface="Helvetica Neue"/>
              <a:sym typeface="Helvetica Neue"/>
            </a:endParaRPr>
          </a:p>
        </p:txBody>
      </p:sp>
      <p:sp>
        <p:nvSpPr>
          <p:cNvPr id="4750" name="Google Shape;4750;p482"/>
          <p:cNvSpPr txBox="1"/>
          <p:nvPr/>
        </p:nvSpPr>
        <p:spPr>
          <a:xfrm rot="121">
            <a:off x="1623975" y="4787350"/>
            <a:ext cx="8558700" cy="1599900"/>
          </a:xfrm>
          <a:prstGeom prst="rect">
            <a:avLst/>
          </a:prstGeom>
          <a:noFill/>
          <a:ln cap="flat" cmpd="sng" w="28575">
            <a:solidFill>
              <a:schemeClr val="dk2"/>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dk2"/>
                </a:solidFill>
                <a:latin typeface="Helvetica Neue"/>
                <a:ea typeface="Helvetica Neue"/>
                <a:cs typeface="Helvetica Neue"/>
                <a:sym typeface="Helvetica Neue"/>
              </a:rPr>
              <a:t>Een bestaand AI hulpmiddel ontdekken </a:t>
            </a:r>
            <a:endParaRPr sz="3600">
              <a:solidFill>
                <a:schemeClr val="dk2"/>
              </a:solidFill>
              <a:latin typeface="Helvetica Neue"/>
              <a:ea typeface="Helvetica Neue"/>
              <a:cs typeface="Helvetica Neue"/>
              <a:sym typeface="Helvetica Neue"/>
            </a:endParaRPr>
          </a:p>
          <a:p>
            <a:pPr indent="0" lvl="0" marL="0" rtl="0" algn="ctr">
              <a:spcBef>
                <a:spcPts val="0"/>
              </a:spcBef>
              <a:spcAft>
                <a:spcPts val="0"/>
              </a:spcAft>
              <a:buNone/>
            </a:pPr>
            <a:r>
              <a:rPr lang="en-US" sz="3600">
                <a:solidFill>
                  <a:schemeClr val="dk2"/>
                </a:solidFill>
                <a:latin typeface="Helvetica Neue"/>
                <a:ea typeface="Helvetica Neue"/>
                <a:cs typeface="Helvetica Neue"/>
                <a:sym typeface="Helvetica Neue"/>
              </a:rPr>
              <a:t>(je kunt deze zelf ook gebruiken!)</a:t>
            </a:r>
            <a:endParaRPr sz="3600">
              <a:solidFill>
                <a:schemeClr val="dk2"/>
              </a:solidFill>
              <a:latin typeface="Helvetica Neue"/>
              <a:ea typeface="Helvetica Neue"/>
              <a:cs typeface="Helvetica Neue"/>
              <a:sym typeface="Helvetica Neue"/>
            </a:endParaRPr>
          </a:p>
        </p:txBody>
      </p:sp>
      <p:sp>
        <p:nvSpPr>
          <p:cNvPr id="4751" name="Google Shape;4751;p482"/>
          <p:cNvSpPr txBox="1"/>
          <p:nvPr/>
        </p:nvSpPr>
        <p:spPr>
          <a:xfrm rot="138">
            <a:off x="8714400" y="7765225"/>
            <a:ext cx="7449600" cy="1599900"/>
          </a:xfrm>
          <a:prstGeom prst="rect">
            <a:avLst/>
          </a:prstGeom>
          <a:noFill/>
          <a:ln cap="flat" cmpd="sng" w="28575">
            <a:solidFill>
              <a:schemeClr val="dk2"/>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dk2"/>
                </a:solidFill>
                <a:latin typeface="Helvetica Neue"/>
                <a:ea typeface="Helvetica Neue"/>
                <a:cs typeface="Helvetica Neue"/>
                <a:sym typeface="Helvetica Neue"/>
              </a:rPr>
              <a:t>Concrete business insights krijgen </a:t>
            </a:r>
            <a:endParaRPr sz="3600">
              <a:solidFill>
                <a:schemeClr val="dk2"/>
              </a:solidFill>
              <a:latin typeface="Helvetica Neue"/>
              <a:ea typeface="Helvetica Neue"/>
              <a:cs typeface="Helvetica Neue"/>
              <a:sym typeface="Helvetica Neue"/>
            </a:endParaRPr>
          </a:p>
          <a:p>
            <a:pPr indent="0" lvl="0" marL="0" rtl="0" algn="ctr">
              <a:spcBef>
                <a:spcPts val="0"/>
              </a:spcBef>
              <a:spcAft>
                <a:spcPts val="0"/>
              </a:spcAft>
              <a:buNone/>
            </a:pPr>
            <a:r>
              <a:rPr lang="en-US" sz="3600">
                <a:solidFill>
                  <a:schemeClr val="dk2"/>
                </a:solidFill>
                <a:latin typeface="Helvetica Neue"/>
                <a:ea typeface="Helvetica Neue"/>
                <a:cs typeface="Helvetica Neue"/>
                <a:sym typeface="Helvetica Neue"/>
              </a:rPr>
              <a:t>o.b.v. leidraad keuzebegeleiding</a:t>
            </a:r>
            <a:endParaRPr sz="3600">
              <a:solidFill>
                <a:schemeClr val="dk2"/>
              </a:solidFill>
              <a:latin typeface="Helvetica Neue"/>
              <a:ea typeface="Helvetica Neue"/>
              <a:cs typeface="Helvetica Neue"/>
              <a:sym typeface="Helvetica Neue"/>
            </a:endParaRPr>
          </a:p>
        </p:txBody>
      </p:sp>
      <p:sp>
        <p:nvSpPr>
          <p:cNvPr id="4752" name="Google Shape;4752;p482"/>
          <p:cNvSpPr txBox="1"/>
          <p:nvPr/>
        </p:nvSpPr>
        <p:spPr>
          <a:xfrm rot="106">
            <a:off x="13591025" y="10715650"/>
            <a:ext cx="9762300" cy="1599900"/>
          </a:xfrm>
          <a:prstGeom prst="rect">
            <a:avLst/>
          </a:prstGeom>
          <a:noFill/>
          <a:ln cap="flat" cmpd="sng" w="28575">
            <a:solidFill>
              <a:schemeClr val="lt1"/>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lt1"/>
                </a:solidFill>
                <a:latin typeface="Helvetica Neue"/>
                <a:ea typeface="Helvetica Neue"/>
                <a:cs typeface="Helvetica Neue"/>
                <a:sym typeface="Helvetica Neue"/>
              </a:rPr>
              <a:t>Ideeën van Backlight.ai op basis van insights:</a:t>
            </a:r>
            <a:endParaRPr sz="3600">
              <a:solidFill>
                <a:schemeClr val="lt1"/>
              </a:solidFill>
              <a:latin typeface="Helvetica Neue"/>
              <a:ea typeface="Helvetica Neue"/>
              <a:cs typeface="Helvetica Neue"/>
              <a:sym typeface="Helvetica Neue"/>
            </a:endParaRPr>
          </a:p>
          <a:p>
            <a:pPr indent="0" lvl="0" marL="0" rtl="0" algn="ctr">
              <a:spcBef>
                <a:spcPts val="0"/>
              </a:spcBef>
              <a:spcAft>
                <a:spcPts val="0"/>
              </a:spcAft>
              <a:buNone/>
            </a:pPr>
            <a:r>
              <a:rPr lang="en-US" sz="3600">
                <a:solidFill>
                  <a:schemeClr val="lt1"/>
                </a:solidFill>
                <a:latin typeface="Helvetica Neue"/>
                <a:ea typeface="Helvetica Neue"/>
                <a:cs typeface="Helvetica Neue"/>
                <a:sym typeface="Helvetica Neue"/>
              </a:rPr>
              <a:t>hoe kan AI helpen in pensioen communicatie?</a:t>
            </a:r>
            <a:endParaRPr sz="3600">
              <a:solidFill>
                <a:schemeClr val="lt1"/>
              </a:solidFill>
              <a:latin typeface="Helvetica Neue"/>
              <a:ea typeface="Helvetica Neue"/>
              <a:cs typeface="Helvetica Neue"/>
              <a:sym typeface="Helvetica Neue"/>
            </a:endParaRPr>
          </a:p>
        </p:txBody>
      </p:sp>
      <p:sp>
        <p:nvSpPr>
          <p:cNvPr id="4753" name="Google Shape;4753;p482"/>
          <p:cNvSpPr/>
          <p:nvPr/>
        </p:nvSpPr>
        <p:spPr>
          <a:xfrm>
            <a:off x="10265050" y="5285564"/>
            <a:ext cx="3127250" cy="2269200"/>
          </a:xfrm>
          <a:custGeom>
            <a:rect b="b" l="l" r="r" t="t"/>
            <a:pathLst>
              <a:path extrusionOk="0" h="90768" w="125090">
                <a:moveTo>
                  <a:pt x="0" y="13958"/>
                </a:moveTo>
                <a:cubicBezTo>
                  <a:pt x="4748" y="7628"/>
                  <a:pt x="12245" y="3294"/>
                  <a:pt x="19751" y="791"/>
                </a:cubicBezTo>
                <a:cubicBezTo>
                  <a:pt x="27999" y="-1959"/>
                  <a:pt x="36741" y="4626"/>
                  <a:pt x="44989" y="7375"/>
                </a:cubicBezTo>
                <a:cubicBezTo>
                  <a:pt x="47974" y="8370"/>
                  <a:pt x="48947" y="12306"/>
                  <a:pt x="50475" y="15056"/>
                </a:cubicBezTo>
                <a:cubicBezTo>
                  <a:pt x="53978" y="21362"/>
                  <a:pt x="57575" y="27623"/>
                  <a:pt x="61448" y="33709"/>
                </a:cubicBezTo>
                <a:cubicBezTo>
                  <a:pt x="68002" y="44008"/>
                  <a:pt x="77091" y="63147"/>
                  <a:pt x="66934" y="69920"/>
                </a:cubicBezTo>
                <a:cubicBezTo>
                  <a:pt x="63801" y="72009"/>
                  <a:pt x="60123" y="66622"/>
                  <a:pt x="57059" y="64433"/>
                </a:cubicBezTo>
                <a:cubicBezTo>
                  <a:pt x="49600" y="59106"/>
                  <a:pt x="40991" y="48988"/>
                  <a:pt x="43891" y="40293"/>
                </a:cubicBezTo>
                <a:cubicBezTo>
                  <a:pt x="45185" y="36414"/>
                  <a:pt x="50932" y="35931"/>
                  <a:pt x="54864" y="34807"/>
                </a:cubicBezTo>
                <a:cubicBezTo>
                  <a:pt x="62037" y="32757"/>
                  <a:pt x="69407" y="31343"/>
                  <a:pt x="76810" y="30418"/>
                </a:cubicBezTo>
                <a:cubicBezTo>
                  <a:pt x="83959" y="29525"/>
                  <a:pt x="90501" y="35300"/>
                  <a:pt x="96561" y="39196"/>
                </a:cubicBezTo>
                <a:cubicBezTo>
                  <a:pt x="113086" y="49820"/>
                  <a:pt x="125090" y="71122"/>
                  <a:pt x="125090" y="90768"/>
                </a:cubicBezTo>
              </a:path>
            </a:pathLst>
          </a:custGeom>
          <a:noFill/>
          <a:ln cap="flat" cmpd="sng" w="28575">
            <a:solidFill>
              <a:schemeClr val="dk2"/>
            </a:solidFill>
            <a:prstDash val="solid"/>
            <a:round/>
            <a:headEnd len="med" w="med" type="none"/>
            <a:tailEnd len="med" w="med" type="triangle"/>
          </a:ln>
        </p:spPr>
      </p:sp>
      <p:sp>
        <p:nvSpPr>
          <p:cNvPr id="4754" name="Google Shape;4754;p482"/>
          <p:cNvSpPr/>
          <p:nvPr/>
        </p:nvSpPr>
        <p:spPr>
          <a:xfrm>
            <a:off x="16272650" y="8486453"/>
            <a:ext cx="3456450" cy="1976100"/>
          </a:xfrm>
          <a:custGeom>
            <a:rect b="b" l="l" r="r" t="t"/>
            <a:pathLst>
              <a:path extrusionOk="0" h="79044" w="138258">
                <a:moveTo>
                  <a:pt x="0" y="8819"/>
                </a:moveTo>
                <a:cubicBezTo>
                  <a:pt x="3518" y="5301"/>
                  <a:pt x="9409" y="5509"/>
                  <a:pt x="14265" y="4430"/>
                </a:cubicBezTo>
                <a:cubicBezTo>
                  <a:pt x="22901" y="2511"/>
                  <a:pt x="31753" y="1138"/>
                  <a:pt x="40600" y="1138"/>
                </a:cubicBezTo>
                <a:cubicBezTo>
                  <a:pt x="53423" y="1138"/>
                  <a:pt x="67537" y="-2403"/>
                  <a:pt x="79005" y="3332"/>
                </a:cubicBezTo>
                <a:cubicBezTo>
                  <a:pt x="95791" y="11726"/>
                  <a:pt x="115661" y="32710"/>
                  <a:pt x="109728" y="50515"/>
                </a:cubicBezTo>
                <a:cubicBezTo>
                  <a:pt x="106948" y="58857"/>
                  <a:pt x="92833" y="60976"/>
                  <a:pt x="84491" y="58196"/>
                </a:cubicBezTo>
                <a:cubicBezTo>
                  <a:pt x="78896" y="56332"/>
                  <a:pt x="77021" y="43277"/>
                  <a:pt x="82296" y="40640"/>
                </a:cubicBezTo>
                <a:cubicBezTo>
                  <a:pt x="94401" y="34589"/>
                  <a:pt x="111292" y="33677"/>
                  <a:pt x="122896" y="40640"/>
                </a:cubicBezTo>
                <a:cubicBezTo>
                  <a:pt x="130061" y="44940"/>
                  <a:pt x="130743" y="55576"/>
                  <a:pt x="132771" y="63683"/>
                </a:cubicBezTo>
                <a:cubicBezTo>
                  <a:pt x="134090" y="68958"/>
                  <a:pt x="138258" y="73607"/>
                  <a:pt x="138258" y="79045"/>
                </a:cubicBezTo>
              </a:path>
            </a:pathLst>
          </a:custGeom>
          <a:noFill/>
          <a:ln cap="flat" cmpd="sng" w="28575">
            <a:solidFill>
              <a:schemeClr val="lt1"/>
            </a:solidFill>
            <a:prstDash val="solid"/>
            <a:round/>
            <a:headEnd len="med" w="med" type="none"/>
            <a:tailEnd len="med" w="med" type="triangle"/>
          </a:ln>
        </p:spPr>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8" name="Shape 4758"/>
        <p:cNvGrpSpPr/>
        <p:nvPr/>
      </p:nvGrpSpPr>
      <p:grpSpPr>
        <a:xfrm>
          <a:off x="0" y="0"/>
          <a:ext cx="0" cy="0"/>
          <a:chOff x="0" y="0"/>
          <a:chExt cx="0" cy="0"/>
        </a:xfrm>
      </p:grpSpPr>
      <p:sp>
        <p:nvSpPr>
          <p:cNvPr id="4759" name="Google Shape;4759;p483"/>
          <p:cNvSpPr txBox="1"/>
          <p:nvPr>
            <p:ph type="title"/>
          </p:nvPr>
        </p:nvSpPr>
        <p:spPr>
          <a:xfrm>
            <a:off x="537006" y="423251"/>
            <a:ext cx="15627000" cy="14775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10000"/>
              <a:buFont typeface="Helvetica Neue"/>
              <a:buNone/>
            </a:pPr>
            <a:r>
              <a:rPr lang="en-US"/>
              <a:t>Keuzebegeleiding</a:t>
            </a:r>
            <a:endParaRPr/>
          </a:p>
        </p:txBody>
      </p:sp>
      <p:sp>
        <p:nvSpPr>
          <p:cNvPr id="4760" name="Google Shape;4760;p483"/>
          <p:cNvSpPr txBox="1"/>
          <p:nvPr/>
        </p:nvSpPr>
        <p:spPr>
          <a:xfrm rot="135">
            <a:off x="537000" y="2809100"/>
            <a:ext cx="7653600" cy="10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0">
                <a:solidFill>
                  <a:schemeClr val="lt1"/>
                </a:solidFill>
                <a:latin typeface="Helvetica Neue"/>
                <a:ea typeface="Helvetica Neue"/>
                <a:cs typeface="Helvetica Neue"/>
                <a:sym typeface="Helvetica Neue"/>
              </a:rPr>
              <a:t>Wat gaan we doen?</a:t>
            </a:r>
            <a:endParaRPr sz="5000">
              <a:solidFill>
                <a:schemeClr val="lt1"/>
              </a:solidFill>
              <a:latin typeface="Helvetica Neue"/>
              <a:ea typeface="Helvetica Neue"/>
              <a:cs typeface="Helvetica Neue"/>
              <a:sym typeface="Helvetica Neue"/>
            </a:endParaRPr>
          </a:p>
        </p:txBody>
      </p:sp>
      <p:sp>
        <p:nvSpPr>
          <p:cNvPr id="4761" name="Google Shape;4761;p483"/>
          <p:cNvSpPr txBox="1"/>
          <p:nvPr/>
        </p:nvSpPr>
        <p:spPr>
          <a:xfrm rot="121">
            <a:off x="1623975" y="4787350"/>
            <a:ext cx="8558700" cy="1599900"/>
          </a:xfrm>
          <a:prstGeom prst="rect">
            <a:avLst/>
          </a:prstGeom>
          <a:noFill/>
          <a:ln cap="flat" cmpd="sng" w="28575">
            <a:solidFill>
              <a:schemeClr val="lt1"/>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lt1"/>
                </a:solidFill>
                <a:latin typeface="Helvetica Neue"/>
                <a:ea typeface="Helvetica Neue"/>
                <a:cs typeface="Helvetica Neue"/>
                <a:sym typeface="Helvetica Neue"/>
              </a:rPr>
              <a:t>Een bestaand AI hulpmiddel ontdekken </a:t>
            </a:r>
            <a:endParaRPr sz="3600">
              <a:solidFill>
                <a:schemeClr val="lt1"/>
              </a:solidFill>
              <a:latin typeface="Helvetica Neue"/>
              <a:ea typeface="Helvetica Neue"/>
              <a:cs typeface="Helvetica Neue"/>
              <a:sym typeface="Helvetica Neue"/>
            </a:endParaRPr>
          </a:p>
          <a:p>
            <a:pPr indent="0" lvl="0" marL="0" rtl="0" algn="ctr">
              <a:spcBef>
                <a:spcPts val="0"/>
              </a:spcBef>
              <a:spcAft>
                <a:spcPts val="0"/>
              </a:spcAft>
              <a:buNone/>
            </a:pPr>
            <a:r>
              <a:rPr lang="en-US" sz="3600">
                <a:solidFill>
                  <a:schemeClr val="lt1"/>
                </a:solidFill>
                <a:latin typeface="Helvetica Neue"/>
                <a:ea typeface="Helvetica Neue"/>
                <a:cs typeface="Helvetica Neue"/>
                <a:sym typeface="Helvetica Neue"/>
              </a:rPr>
              <a:t>(je kunt deze zelf ook gebruiken!)</a:t>
            </a:r>
            <a:endParaRPr sz="3600">
              <a:solidFill>
                <a:schemeClr val="lt1"/>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5" name="Shape 4765"/>
        <p:cNvGrpSpPr/>
        <p:nvPr/>
      </p:nvGrpSpPr>
      <p:grpSpPr>
        <a:xfrm>
          <a:off x="0" y="0"/>
          <a:ext cx="0" cy="0"/>
          <a:chOff x="0" y="0"/>
          <a:chExt cx="0" cy="0"/>
        </a:xfrm>
      </p:grpSpPr>
      <p:sp>
        <p:nvSpPr>
          <p:cNvPr id="4766" name="Google Shape;4766;p484"/>
          <p:cNvSpPr txBox="1"/>
          <p:nvPr>
            <p:ph type="title"/>
          </p:nvPr>
        </p:nvSpPr>
        <p:spPr>
          <a:xfrm>
            <a:off x="537006" y="423251"/>
            <a:ext cx="15627000" cy="14775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10000"/>
              <a:buFont typeface="Helvetica Neue"/>
              <a:buNone/>
            </a:pPr>
            <a:r>
              <a:rPr lang="en-US"/>
              <a:t>Keuzebegeleiding</a:t>
            </a:r>
            <a:endParaRPr/>
          </a:p>
        </p:txBody>
      </p:sp>
      <p:pic>
        <p:nvPicPr>
          <p:cNvPr id="4767" name="Google Shape;4767;p484"/>
          <p:cNvPicPr preferRelativeResize="0"/>
          <p:nvPr/>
        </p:nvPicPr>
        <p:blipFill rotWithShape="1">
          <a:blip r:embed="rId3">
            <a:alphaModFix/>
          </a:blip>
          <a:srcRect b="0" l="0" r="8675" t="0"/>
          <a:stretch/>
        </p:blipFill>
        <p:spPr>
          <a:xfrm>
            <a:off x="1337100" y="4350150"/>
            <a:ext cx="12426600" cy="7674300"/>
          </a:xfrm>
          <a:prstGeom prst="roundRect">
            <a:avLst>
              <a:gd fmla="val 16667" name="adj"/>
            </a:avLst>
          </a:prstGeom>
          <a:noFill/>
          <a:ln>
            <a:noFill/>
          </a:ln>
        </p:spPr>
      </p:pic>
      <p:pic>
        <p:nvPicPr>
          <p:cNvPr id="4768" name="Google Shape;4768;p484"/>
          <p:cNvPicPr preferRelativeResize="0"/>
          <p:nvPr/>
        </p:nvPicPr>
        <p:blipFill rotWithShape="1">
          <a:blip r:embed="rId4">
            <a:alphaModFix/>
          </a:blip>
          <a:srcRect b="36490" l="0" r="0" t="37126"/>
          <a:stretch/>
        </p:blipFill>
        <p:spPr>
          <a:xfrm>
            <a:off x="6963500" y="2926075"/>
            <a:ext cx="4043700" cy="1066800"/>
          </a:xfrm>
          <a:prstGeom prst="roundRect">
            <a:avLst>
              <a:gd fmla="val 16667" name="adj"/>
            </a:avLst>
          </a:prstGeom>
          <a:noFill/>
          <a:ln>
            <a:noFill/>
          </a:ln>
        </p:spPr>
      </p:pic>
      <p:sp>
        <p:nvSpPr>
          <p:cNvPr id="4769" name="Google Shape;4769;p484"/>
          <p:cNvSpPr txBox="1"/>
          <p:nvPr/>
        </p:nvSpPr>
        <p:spPr>
          <a:xfrm rot="-543682">
            <a:off x="6422719" y="12247487"/>
            <a:ext cx="7653717" cy="160736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1"/>
                </a:solidFill>
                <a:latin typeface="Helvetica Neue"/>
                <a:ea typeface="Helvetica Neue"/>
                <a:cs typeface="Helvetica Neue"/>
                <a:sym typeface="Helvetica Neue"/>
              </a:rPr>
              <a:t>Gratis te gebruiken met google account</a:t>
            </a:r>
            <a:endParaRPr>
              <a:solidFill>
                <a:schemeClr val="lt1"/>
              </a:solidFill>
              <a:latin typeface="Helvetica Neue"/>
              <a:ea typeface="Helvetica Neue"/>
              <a:cs typeface="Helvetica Neue"/>
              <a:sym typeface="Helvetica Neue"/>
            </a:endParaRPr>
          </a:p>
        </p:txBody>
      </p:sp>
      <p:pic>
        <p:nvPicPr>
          <p:cNvPr id="4770" name="Google Shape;4770;p484"/>
          <p:cNvPicPr preferRelativeResize="0"/>
          <p:nvPr/>
        </p:nvPicPr>
        <p:blipFill>
          <a:blip r:embed="rId5">
            <a:alphaModFix/>
          </a:blip>
          <a:stretch>
            <a:fillRect/>
          </a:stretch>
        </p:blipFill>
        <p:spPr>
          <a:xfrm>
            <a:off x="4038738" y="3001700"/>
            <a:ext cx="2706024" cy="9155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4" name="Shape 4774"/>
        <p:cNvGrpSpPr/>
        <p:nvPr/>
      </p:nvGrpSpPr>
      <p:grpSpPr>
        <a:xfrm>
          <a:off x="0" y="0"/>
          <a:ext cx="0" cy="0"/>
          <a:chOff x="0" y="0"/>
          <a:chExt cx="0" cy="0"/>
        </a:xfrm>
      </p:grpSpPr>
      <p:pic>
        <p:nvPicPr>
          <p:cNvPr id="4775" name="Google Shape;4775;p485"/>
          <p:cNvPicPr preferRelativeResize="0"/>
          <p:nvPr/>
        </p:nvPicPr>
        <p:blipFill>
          <a:blip r:embed="rId3">
            <a:alphaModFix/>
          </a:blip>
          <a:stretch>
            <a:fillRect/>
          </a:stretch>
        </p:blipFill>
        <p:spPr>
          <a:xfrm>
            <a:off x="1985013" y="334100"/>
            <a:ext cx="20413972" cy="13047801"/>
          </a:xfrm>
          <a:prstGeom prst="rect">
            <a:avLst/>
          </a:prstGeom>
          <a:noFill/>
          <a:ln>
            <a:noFill/>
          </a:ln>
        </p:spPr>
      </p:pic>
      <p:pic>
        <p:nvPicPr>
          <p:cNvPr id="4776" name="Google Shape;4776;p485"/>
          <p:cNvPicPr preferRelativeResize="0"/>
          <p:nvPr/>
        </p:nvPicPr>
        <p:blipFill>
          <a:blip r:embed="rId4">
            <a:alphaModFix/>
          </a:blip>
          <a:stretch>
            <a:fillRect/>
          </a:stretch>
        </p:blipFill>
        <p:spPr>
          <a:xfrm>
            <a:off x="16081550" y="4888500"/>
            <a:ext cx="6024000" cy="3939000"/>
          </a:xfrm>
          <a:prstGeom prst="roundRect">
            <a:avLst>
              <a:gd fmla="val 16667" name="adj"/>
            </a:avLst>
          </a:prstGeom>
          <a:noFill/>
          <a:ln>
            <a:noFill/>
          </a:ln>
        </p:spPr>
      </p:pic>
      <p:sp>
        <p:nvSpPr>
          <p:cNvPr id="4777" name="Google Shape;4777;p485"/>
          <p:cNvSpPr/>
          <p:nvPr/>
        </p:nvSpPr>
        <p:spPr>
          <a:xfrm>
            <a:off x="13533125" y="5423793"/>
            <a:ext cx="2590800" cy="382650"/>
          </a:xfrm>
          <a:custGeom>
            <a:rect b="b" l="l" r="r" t="t"/>
            <a:pathLst>
              <a:path extrusionOk="0" h="15306" w="103632">
                <a:moveTo>
                  <a:pt x="103632" y="7686"/>
                </a:moveTo>
                <a:cubicBezTo>
                  <a:pt x="82199" y="7686"/>
                  <a:pt x="61057" y="1590"/>
                  <a:pt x="39624" y="1590"/>
                </a:cubicBezTo>
                <a:cubicBezTo>
                  <a:pt x="32512" y="1590"/>
                  <a:pt x="24649" y="-1591"/>
                  <a:pt x="18288" y="1590"/>
                </a:cubicBezTo>
                <a:cubicBezTo>
                  <a:pt x="13813" y="3828"/>
                  <a:pt x="8110" y="4148"/>
                  <a:pt x="4572" y="7686"/>
                </a:cubicBezTo>
                <a:cubicBezTo>
                  <a:pt x="2477" y="9781"/>
                  <a:pt x="2962" y="15306"/>
                  <a:pt x="0" y="15306"/>
                </a:cubicBezTo>
              </a:path>
            </a:pathLst>
          </a:custGeom>
          <a:noFill/>
          <a:ln cap="flat" cmpd="sng" w="76200">
            <a:solidFill>
              <a:schemeClr val="lt1"/>
            </a:solidFill>
            <a:prstDash val="solid"/>
            <a:round/>
            <a:headEnd len="med" w="med" type="none"/>
            <a:tailEnd len="med" w="med" type="triangle"/>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1" name="Shape 4781"/>
        <p:cNvGrpSpPr/>
        <p:nvPr/>
      </p:nvGrpSpPr>
      <p:grpSpPr>
        <a:xfrm>
          <a:off x="0" y="0"/>
          <a:ext cx="0" cy="0"/>
          <a:chOff x="0" y="0"/>
          <a:chExt cx="0" cy="0"/>
        </a:xfrm>
      </p:grpSpPr>
      <p:pic>
        <p:nvPicPr>
          <p:cNvPr id="4782" name="Google Shape;4782;p486"/>
          <p:cNvPicPr preferRelativeResize="0"/>
          <p:nvPr/>
        </p:nvPicPr>
        <p:blipFill>
          <a:blip r:embed="rId3">
            <a:alphaModFix/>
          </a:blip>
          <a:stretch>
            <a:fillRect/>
          </a:stretch>
        </p:blipFill>
        <p:spPr>
          <a:xfrm>
            <a:off x="1922850" y="254250"/>
            <a:ext cx="20538300" cy="13207500"/>
          </a:xfrm>
          <a:prstGeom prst="roundRect">
            <a:avLst>
              <a:gd fmla="val 16667" name="adj"/>
            </a:avLst>
          </a:prstGeom>
          <a:noFill/>
          <a:ln>
            <a:noFill/>
          </a:ln>
        </p:spPr>
      </p:pic>
      <p:sp>
        <p:nvSpPr>
          <p:cNvPr id="4783" name="Google Shape;4783;p486"/>
          <p:cNvSpPr/>
          <p:nvPr/>
        </p:nvSpPr>
        <p:spPr>
          <a:xfrm>
            <a:off x="12192000" y="1501150"/>
            <a:ext cx="9570600" cy="3543300"/>
          </a:xfrm>
          <a:prstGeom prst="rect">
            <a:avLst/>
          </a:prstGeom>
          <a:solidFill>
            <a:srgbClr val="2525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784" name="Google Shape;4784;p486"/>
          <p:cNvSpPr/>
          <p:nvPr/>
        </p:nvSpPr>
        <p:spPr>
          <a:xfrm>
            <a:off x="2400300" y="1501150"/>
            <a:ext cx="9570600" cy="3543300"/>
          </a:xfrm>
          <a:prstGeom prst="rect">
            <a:avLst/>
          </a:prstGeom>
          <a:solidFill>
            <a:srgbClr val="2525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785" name="Google Shape;4785;p486"/>
          <p:cNvSpPr/>
          <p:nvPr/>
        </p:nvSpPr>
        <p:spPr>
          <a:xfrm>
            <a:off x="2400300" y="5086350"/>
            <a:ext cx="9570600" cy="5215800"/>
          </a:xfrm>
          <a:prstGeom prst="rect">
            <a:avLst/>
          </a:prstGeom>
          <a:solidFill>
            <a:srgbClr val="2525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786" name="Google Shape;4786;p486"/>
          <p:cNvSpPr/>
          <p:nvPr/>
        </p:nvSpPr>
        <p:spPr>
          <a:xfrm>
            <a:off x="12192000" y="5086350"/>
            <a:ext cx="9570600" cy="5787300"/>
          </a:xfrm>
          <a:prstGeom prst="rect">
            <a:avLst/>
          </a:prstGeom>
          <a:solidFill>
            <a:srgbClr val="2525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787" name="Google Shape;4787;p486"/>
          <p:cNvSpPr/>
          <p:nvPr/>
        </p:nvSpPr>
        <p:spPr>
          <a:xfrm>
            <a:off x="2826900" y="11292850"/>
            <a:ext cx="18935700" cy="1562100"/>
          </a:xfrm>
          <a:prstGeom prst="rect">
            <a:avLst/>
          </a:prstGeom>
          <a:solidFill>
            <a:srgbClr val="2525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1" name="Shape 4791"/>
        <p:cNvGrpSpPr/>
        <p:nvPr/>
      </p:nvGrpSpPr>
      <p:grpSpPr>
        <a:xfrm>
          <a:off x="0" y="0"/>
          <a:ext cx="0" cy="0"/>
          <a:chOff x="0" y="0"/>
          <a:chExt cx="0" cy="0"/>
        </a:xfrm>
      </p:grpSpPr>
      <p:pic>
        <p:nvPicPr>
          <p:cNvPr id="4792" name="Google Shape;4792;p487"/>
          <p:cNvPicPr preferRelativeResize="0"/>
          <p:nvPr/>
        </p:nvPicPr>
        <p:blipFill>
          <a:blip r:embed="rId3">
            <a:alphaModFix/>
          </a:blip>
          <a:stretch>
            <a:fillRect/>
          </a:stretch>
        </p:blipFill>
        <p:spPr>
          <a:xfrm>
            <a:off x="1922850" y="254250"/>
            <a:ext cx="20538300" cy="13207500"/>
          </a:xfrm>
          <a:prstGeom prst="roundRect">
            <a:avLst>
              <a:gd fmla="val 16667" name="adj"/>
            </a:avLst>
          </a:prstGeom>
          <a:noFill/>
          <a:ln>
            <a:noFill/>
          </a:ln>
        </p:spPr>
      </p:pic>
      <p:sp>
        <p:nvSpPr>
          <p:cNvPr id="4793" name="Google Shape;4793;p487"/>
          <p:cNvSpPr/>
          <p:nvPr/>
        </p:nvSpPr>
        <p:spPr>
          <a:xfrm>
            <a:off x="12192000" y="1501150"/>
            <a:ext cx="9570600" cy="3543300"/>
          </a:xfrm>
          <a:prstGeom prst="rect">
            <a:avLst/>
          </a:prstGeom>
          <a:solidFill>
            <a:srgbClr val="2525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794" name="Google Shape;4794;p487"/>
          <p:cNvSpPr/>
          <p:nvPr/>
        </p:nvSpPr>
        <p:spPr>
          <a:xfrm>
            <a:off x="12192000" y="5086350"/>
            <a:ext cx="9570600" cy="5787300"/>
          </a:xfrm>
          <a:prstGeom prst="rect">
            <a:avLst/>
          </a:prstGeom>
          <a:solidFill>
            <a:srgbClr val="2525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795" name="Google Shape;4795;p487"/>
          <p:cNvSpPr/>
          <p:nvPr/>
        </p:nvSpPr>
        <p:spPr>
          <a:xfrm>
            <a:off x="2826900" y="11292850"/>
            <a:ext cx="18935700" cy="1562100"/>
          </a:xfrm>
          <a:prstGeom prst="rect">
            <a:avLst/>
          </a:prstGeom>
          <a:solidFill>
            <a:srgbClr val="2525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796" name="Google Shape;4796;p487"/>
          <p:cNvSpPr/>
          <p:nvPr/>
        </p:nvSpPr>
        <p:spPr>
          <a:xfrm>
            <a:off x="2621400" y="5086350"/>
            <a:ext cx="9570600" cy="51396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797" name="Google Shape;4797;p487"/>
          <p:cNvSpPr/>
          <p:nvPr/>
        </p:nvSpPr>
        <p:spPr>
          <a:xfrm>
            <a:off x="2400300" y="1501150"/>
            <a:ext cx="9570600" cy="3276600"/>
          </a:xfrm>
          <a:prstGeom prst="rect">
            <a:avLst/>
          </a:prstGeom>
          <a:solidFill>
            <a:srgbClr val="2525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1" name="Shape 4801"/>
        <p:cNvGrpSpPr/>
        <p:nvPr/>
      </p:nvGrpSpPr>
      <p:grpSpPr>
        <a:xfrm>
          <a:off x="0" y="0"/>
          <a:ext cx="0" cy="0"/>
          <a:chOff x="0" y="0"/>
          <a:chExt cx="0" cy="0"/>
        </a:xfrm>
      </p:grpSpPr>
      <p:pic>
        <p:nvPicPr>
          <p:cNvPr id="4802" name="Google Shape;4802;p488"/>
          <p:cNvPicPr preferRelativeResize="0"/>
          <p:nvPr/>
        </p:nvPicPr>
        <p:blipFill>
          <a:blip r:embed="rId3">
            <a:alphaModFix/>
          </a:blip>
          <a:stretch>
            <a:fillRect/>
          </a:stretch>
        </p:blipFill>
        <p:spPr>
          <a:xfrm>
            <a:off x="1922850" y="254250"/>
            <a:ext cx="20538300" cy="13207500"/>
          </a:xfrm>
          <a:prstGeom prst="roundRect">
            <a:avLst>
              <a:gd fmla="val 16667" name="adj"/>
            </a:avLst>
          </a:prstGeom>
          <a:noFill/>
          <a:ln>
            <a:noFill/>
          </a:ln>
        </p:spPr>
      </p:pic>
      <p:sp>
        <p:nvSpPr>
          <p:cNvPr id="4803" name="Google Shape;4803;p488"/>
          <p:cNvSpPr/>
          <p:nvPr/>
        </p:nvSpPr>
        <p:spPr>
          <a:xfrm>
            <a:off x="12192000" y="1501150"/>
            <a:ext cx="9570600" cy="3543300"/>
          </a:xfrm>
          <a:prstGeom prst="rect">
            <a:avLst/>
          </a:prstGeom>
          <a:solidFill>
            <a:srgbClr val="2525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804" name="Google Shape;4804;p488"/>
          <p:cNvSpPr/>
          <p:nvPr/>
        </p:nvSpPr>
        <p:spPr>
          <a:xfrm>
            <a:off x="12192000" y="5086350"/>
            <a:ext cx="9570600" cy="5787300"/>
          </a:xfrm>
          <a:prstGeom prst="rect">
            <a:avLst/>
          </a:prstGeom>
          <a:solidFill>
            <a:srgbClr val="2525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805" name="Google Shape;4805;p488"/>
          <p:cNvSpPr/>
          <p:nvPr/>
        </p:nvSpPr>
        <p:spPr>
          <a:xfrm>
            <a:off x="2826900" y="11292850"/>
            <a:ext cx="18935700" cy="1562100"/>
          </a:xfrm>
          <a:prstGeom prst="rect">
            <a:avLst/>
          </a:prstGeom>
          <a:solidFill>
            <a:srgbClr val="2525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806" name="Google Shape;4806;p488"/>
          <p:cNvSpPr/>
          <p:nvPr/>
        </p:nvSpPr>
        <p:spPr>
          <a:xfrm>
            <a:off x="2522225" y="1615450"/>
            <a:ext cx="9570600" cy="28194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0" name="Shape 4810"/>
        <p:cNvGrpSpPr/>
        <p:nvPr/>
      </p:nvGrpSpPr>
      <p:grpSpPr>
        <a:xfrm>
          <a:off x="0" y="0"/>
          <a:ext cx="0" cy="0"/>
          <a:chOff x="0" y="0"/>
          <a:chExt cx="0" cy="0"/>
        </a:xfrm>
      </p:grpSpPr>
      <p:pic>
        <p:nvPicPr>
          <p:cNvPr id="4811" name="Google Shape;4811;p489"/>
          <p:cNvPicPr preferRelativeResize="0"/>
          <p:nvPr/>
        </p:nvPicPr>
        <p:blipFill>
          <a:blip r:embed="rId3">
            <a:alphaModFix/>
          </a:blip>
          <a:stretch>
            <a:fillRect/>
          </a:stretch>
        </p:blipFill>
        <p:spPr>
          <a:xfrm>
            <a:off x="1922850" y="254250"/>
            <a:ext cx="20538300" cy="13207500"/>
          </a:xfrm>
          <a:prstGeom prst="roundRect">
            <a:avLst>
              <a:gd fmla="val 16667" name="adj"/>
            </a:avLst>
          </a:prstGeom>
          <a:noFill/>
          <a:ln>
            <a:noFill/>
          </a:ln>
        </p:spPr>
      </p:pic>
      <p:sp>
        <p:nvSpPr>
          <p:cNvPr id="4812" name="Google Shape;4812;p489"/>
          <p:cNvSpPr/>
          <p:nvPr/>
        </p:nvSpPr>
        <p:spPr>
          <a:xfrm>
            <a:off x="12192000" y="1501150"/>
            <a:ext cx="9570600" cy="3543300"/>
          </a:xfrm>
          <a:prstGeom prst="rect">
            <a:avLst/>
          </a:prstGeom>
          <a:solidFill>
            <a:srgbClr val="2525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813" name="Google Shape;4813;p489"/>
          <p:cNvSpPr/>
          <p:nvPr/>
        </p:nvSpPr>
        <p:spPr>
          <a:xfrm>
            <a:off x="12192000" y="5086350"/>
            <a:ext cx="9570600" cy="5787300"/>
          </a:xfrm>
          <a:prstGeom prst="rect">
            <a:avLst/>
          </a:prstGeom>
          <a:solidFill>
            <a:srgbClr val="2525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814" name="Google Shape;4814;p489"/>
          <p:cNvSpPr/>
          <p:nvPr/>
        </p:nvSpPr>
        <p:spPr>
          <a:xfrm>
            <a:off x="6484625" y="11292850"/>
            <a:ext cx="14897100" cy="17145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8" name="Shape 4818"/>
        <p:cNvGrpSpPr/>
        <p:nvPr/>
      </p:nvGrpSpPr>
      <p:grpSpPr>
        <a:xfrm>
          <a:off x="0" y="0"/>
          <a:ext cx="0" cy="0"/>
          <a:chOff x="0" y="0"/>
          <a:chExt cx="0" cy="0"/>
        </a:xfrm>
      </p:grpSpPr>
      <p:pic>
        <p:nvPicPr>
          <p:cNvPr id="4819" name="Google Shape;4819;p490"/>
          <p:cNvPicPr preferRelativeResize="0"/>
          <p:nvPr/>
        </p:nvPicPr>
        <p:blipFill>
          <a:blip r:embed="rId3">
            <a:alphaModFix/>
          </a:blip>
          <a:stretch>
            <a:fillRect/>
          </a:stretch>
        </p:blipFill>
        <p:spPr>
          <a:xfrm>
            <a:off x="1922850" y="254250"/>
            <a:ext cx="20538300" cy="13207500"/>
          </a:xfrm>
          <a:prstGeom prst="roundRect">
            <a:avLst>
              <a:gd fmla="val 16667" name="adj"/>
            </a:avLst>
          </a:prstGeom>
          <a:noFill/>
          <a:ln>
            <a:noFill/>
          </a:ln>
        </p:spPr>
      </p:pic>
      <p:sp>
        <p:nvSpPr>
          <p:cNvPr id="4820" name="Google Shape;4820;p490"/>
          <p:cNvSpPr/>
          <p:nvPr/>
        </p:nvSpPr>
        <p:spPr>
          <a:xfrm>
            <a:off x="12192000" y="1501150"/>
            <a:ext cx="9570600" cy="3543300"/>
          </a:xfrm>
          <a:prstGeom prst="rect">
            <a:avLst/>
          </a:prstGeom>
          <a:solidFill>
            <a:srgbClr val="2525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821" name="Google Shape;4821;p490"/>
          <p:cNvSpPr/>
          <p:nvPr/>
        </p:nvSpPr>
        <p:spPr>
          <a:xfrm>
            <a:off x="11742425" y="5044450"/>
            <a:ext cx="10363200" cy="59817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4" name="Shape 4294"/>
        <p:cNvGrpSpPr/>
        <p:nvPr/>
      </p:nvGrpSpPr>
      <p:grpSpPr>
        <a:xfrm>
          <a:off x="0" y="0"/>
          <a:ext cx="0" cy="0"/>
          <a:chOff x="0" y="0"/>
          <a:chExt cx="0" cy="0"/>
        </a:xfrm>
      </p:grpSpPr>
      <p:sp>
        <p:nvSpPr>
          <p:cNvPr id="4295" name="Google Shape;4295;p437"/>
          <p:cNvSpPr/>
          <p:nvPr/>
        </p:nvSpPr>
        <p:spPr>
          <a:xfrm rot="10800000">
            <a:off x="543803" y="508000"/>
            <a:ext cx="23296500" cy="12699900"/>
          </a:xfrm>
          <a:prstGeom prst="roundRect">
            <a:avLst>
              <a:gd fmla="val 1596" name="adj"/>
            </a:avLst>
          </a:prstGeom>
          <a:solidFill>
            <a:srgbClr val="FFFFFF">
              <a:alpha val="98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
        <p:nvSpPr>
          <p:cNvPr id="4296" name="Google Shape;4296;p437"/>
          <p:cNvSpPr/>
          <p:nvPr/>
        </p:nvSpPr>
        <p:spPr>
          <a:xfrm rot="10800000">
            <a:off x="7202957" y="2763735"/>
            <a:ext cx="9978228" cy="8416926"/>
          </a:xfrm>
          <a:custGeom>
            <a:rect b="b" l="l" r="r" t="t"/>
            <a:pathLst>
              <a:path extrusionOk="0" h="21600" w="21600">
                <a:moveTo>
                  <a:pt x="10800" y="0"/>
                </a:moveTo>
                <a:lnTo>
                  <a:pt x="8615" y="4369"/>
                </a:lnTo>
                <a:lnTo>
                  <a:pt x="12985" y="4369"/>
                </a:lnTo>
                <a:lnTo>
                  <a:pt x="10800" y="0"/>
                </a:lnTo>
                <a:close/>
                <a:moveTo>
                  <a:pt x="8383" y="4834"/>
                </a:moveTo>
                <a:lnTo>
                  <a:pt x="6937" y="7727"/>
                </a:lnTo>
                <a:lnTo>
                  <a:pt x="14663" y="7727"/>
                </a:lnTo>
                <a:lnTo>
                  <a:pt x="13217" y="4834"/>
                </a:lnTo>
                <a:lnTo>
                  <a:pt x="8383" y="4834"/>
                </a:lnTo>
                <a:close/>
                <a:moveTo>
                  <a:pt x="6705" y="8192"/>
                </a:moveTo>
                <a:lnTo>
                  <a:pt x="5258" y="11085"/>
                </a:lnTo>
                <a:lnTo>
                  <a:pt x="16342" y="11085"/>
                </a:lnTo>
                <a:lnTo>
                  <a:pt x="14895" y="8192"/>
                </a:lnTo>
                <a:lnTo>
                  <a:pt x="6705" y="8192"/>
                </a:lnTo>
                <a:close/>
                <a:moveTo>
                  <a:pt x="5025" y="11550"/>
                </a:moveTo>
                <a:lnTo>
                  <a:pt x="3578" y="14443"/>
                </a:lnTo>
                <a:lnTo>
                  <a:pt x="18022" y="14443"/>
                </a:lnTo>
                <a:lnTo>
                  <a:pt x="16575" y="11550"/>
                </a:lnTo>
                <a:lnTo>
                  <a:pt x="5025" y="11550"/>
                </a:lnTo>
                <a:close/>
                <a:moveTo>
                  <a:pt x="3346" y="14908"/>
                </a:moveTo>
                <a:lnTo>
                  <a:pt x="1900" y="17801"/>
                </a:lnTo>
                <a:lnTo>
                  <a:pt x="19700" y="17801"/>
                </a:lnTo>
                <a:lnTo>
                  <a:pt x="18254" y="14908"/>
                </a:lnTo>
                <a:lnTo>
                  <a:pt x="3346" y="14908"/>
                </a:lnTo>
                <a:close/>
                <a:moveTo>
                  <a:pt x="1668" y="18265"/>
                </a:moveTo>
                <a:lnTo>
                  <a:pt x="0" y="21600"/>
                </a:lnTo>
                <a:lnTo>
                  <a:pt x="21600" y="21600"/>
                </a:lnTo>
                <a:lnTo>
                  <a:pt x="19932" y="18265"/>
                </a:lnTo>
                <a:lnTo>
                  <a:pt x="1668" y="18265"/>
                </a:lnTo>
                <a:close/>
              </a:path>
            </a:pathLst>
          </a:custGeom>
          <a:gradFill>
            <a:gsLst>
              <a:gs pos="0">
                <a:srgbClr val="91969C">
                  <a:alpha val="24705"/>
                </a:srgbClr>
              </a:gs>
              <a:gs pos="100000">
                <a:srgbClr val="6F7278"/>
              </a:gs>
            </a:gsLst>
            <a:lin ang="16200038"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Arial"/>
              <a:buNone/>
            </a:pPr>
            <a:r>
              <a:t/>
            </a:r>
            <a:endParaRPr b="0" i="0" sz="48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5" name="Shape 4825"/>
        <p:cNvGrpSpPr/>
        <p:nvPr/>
      </p:nvGrpSpPr>
      <p:grpSpPr>
        <a:xfrm>
          <a:off x="0" y="0"/>
          <a:ext cx="0" cy="0"/>
          <a:chOff x="0" y="0"/>
          <a:chExt cx="0" cy="0"/>
        </a:xfrm>
      </p:grpSpPr>
      <p:pic>
        <p:nvPicPr>
          <p:cNvPr id="4826" name="Google Shape;4826;p491"/>
          <p:cNvPicPr preferRelativeResize="0"/>
          <p:nvPr/>
        </p:nvPicPr>
        <p:blipFill>
          <a:blip r:embed="rId3">
            <a:alphaModFix/>
          </a:blip>
          <a:stretch>
            <a:fillRect/>
          </a:stretch>
        </p:blipFill>
        <p:spPr>
          <a:xfrm>
            <a:off x="1922850" y="254250"/>
            <a:ext cx="20538300" cy="13207500"/>
          </a:xfrm>
          <a:prstGeom prst="roundRect">
            <a:avLst>
              <a:gd fmla="val 16667" name="adj"/>
            </a:avLst>
          </a:prstGeom>
          <a:noFill/>
          <a:ln>
            <a:noFill/>
          </a:ln>
        </p:spPr>
      </p:pic>
      <p:sp>
        <p:nvSpPr>
          <p:cNvPr id="4827" name="Google Shape;4827;p491"/>
          <p:cNvSpPr/>
          <p:nvPr/>
        </p:nvSpPr>
        <p:spPr>
          <a:xfrm>
            <a:off x="11742425" y="1463050"/>
            <a:ext cx="10363200" cy="36195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1" name="Shape 4831"/>
        <p:cNvGrpSpPr/>
        <p:nvPr/>
      </p:nvGrpSpPr>
      <p:grpSpPr>
        <a:xfrm>
          <a:off x="0" y="0"/>
          <a:ext cx="0" cy="0"/>
          <a:chOff x="0" y="0"/>
          <a:chExt cx="0" cy="0"/>
        </a:xfrm>
      </p:grpSpPr>
      <p:pic>
        <p:nvPicPr>
          <p:cNvPr id="4832" name="Google Shape;4832;p492"/>
          <p:cNvPicPr preferRelativeResize="0"/>
          <p:nvPr/>
        </p:nvPicPr>
        <p:blipFill>
          <a:blip r:embed="rId3">
            <a:alphaModFix/>
          </a:blip>
          <a:stretch>
            <a:fillRect/>
          </a:stretch>
        </p:blipFill>
        <p:spPr>
          <a:xfrm>
            <a:off x="1922850" y="254250"/>
            <a:ext cx="20538300" cy="13207500"/>
          </a:xfrm>
          <a:prstGeom prst="roundRect">
            <a:avLst>
              <a:gd fmla="val 16667" name="adj"/>
            </a:avLst>
          </a:prstGeom>
          <a:noFill/>
          <a:ln>
            <a:noFill/>
          </a:ln>
        </p:spPr>
      </p:pic>
      <p:sp>
        <p:nvSpPr>
          <p:cNvPr id="4833" name="Google Shape;4833;p492"/>
          <p:cNvSpPr/>
          <p:nvPr/>
        </p:nvSpPr>
        <p:spPr>
          <a:xfrm>
            <a:off x="11742425" y="1463050"/>
            <a:ext cx="10363200" cy="36195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pic>
        <p:nvPicPr>
          <p:cNvPr id="4834" name="Google Shape;4834;p492" title="Leidraad keuzebegeleiding.wav">
            <a:hlinkClick r:id="rId4"/>
          </p:cNvPr>
          <p:cNvPicPr preferRelativeResize="0"/>
          <p:nvPr/>
        </p:nvPicPr>
        <p:blipFill>
          <a:blip r:embed="rId5">
            <a:alphaModFix/>
          </a:blip>
          <a:stretch>
            <a:fillRect/>
          </a:stretch>
        </p:blipFill>
        <p:spPr>
          <a:xfrm>
            <a:off x="20153700" y="3130625"/>
            <a:ext cx="1951925" cy="19519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8" name="Shape 4838"/>
        <p:cNvGrpSpPr/>
        <p:nvPr/>
      </p:nvGrpSpPr>
      <p:grpSpPr>
        <a:xfrm>
          <a:off x="0" y="0"/>
          <a:ext cx="0" cy="0"/>
          <a:chOff x="0" y="0"/>
          <a:chExt cx="0" cy="0"/>
        </a:xfrm>
      </p:grpSpPr>
      <p:pic>
        <p:nvPicPr>
          <p:cNvPr id="4839" name="Google Shape;4839;p493"/>
          <p:cNvPicPr preferRelativeResize="0"/>
          <p:nvPr/>
        </p:nvPicPr>
        <p:blipFill>
          <a:blip r:embed="rId3">
            <a:alphaModFix/>
          </a:blip>
          <a:stretch>
            <a:fillRect/>
          </a:stretch>
        </p:blipFill>
        <p:spPr>
          <a:xfrm>
            <a:off x="1922850" y="254250"/>
            <a:ext cx="20538300" cy="13207500"/>
          </a:xfrm>
          <a:prstGeom prst="roundRect">
            <a:avLst>
              <a:gd fmla="val 16667" name="adj"/>
            </a:avLst>
          </a:prstGeom>
          <a:noFill/>
          <a:ln>
            <a:noFill/>
          </a:ln>
        </p:spPr>
      </p:pic>
      <p:sp>
        <p:nvSpPr>
          <p:cNvPr id="4840" name="Google Shape;4840;p493"/>
          <p:cNvSpPr/>
          <p:nvPr/>
        </p:nvSpPr>
        <p:spPr>
          <a:xfrm>
            <a:off x="11742425" y="1463050"/>
            <a:ext cx="10363200" cy="36195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4" name="Shape 4844"/>
        <p:cNvGrpSpPr/>
        <p:nvPr/>
      </p:nvGrpSpPr>
      <p:grpSpPr>
        <a:xfrm>
          <a:off x="0" y="0"/>
          <a:ext cx="0" cy="0"/>
          <a:chOff x="0" y="0"/>
          <a:chExt cx="0" cy="0"/>
        </a:xfrm>
      </p:grpSpPr>
      <p:sp>
        <p:nvSpPr>
          <p:cNvPr id="4845" name="Google Shape;4845;p494"/>
          <p:cNvSpPr txBox="1"/>
          <p:nvPr>
            <p:ph type="title"/>
          </p:nvPr>
        </p:nvSpPr>
        <p:spPr>
          <a:xfrm>
            <a:off x="537006" y="423251"/>
            <a:ext cx="15627000" cy="14775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10000"/>
              <a:buFont typeface="Helvetica Neue"/>
              <a:buNone/>
            </a:pPr>
            <a:r>
              <a:rPr lang="en-US"/>
              <a:t>Keuzebegeleiding</a:t>
            </a:r>
            <a:endParaRPr/>
          </a:p>
        </p:txBody>
      </p:sp>
      <p:sp>
        <p:nvSpPr>
          <p:cNvPr id="4846" name="Google Shape;4846;p494"/>
          <p:cNvSpPr txBox="1"/>
          <p:nvPr/>
        </p:nvSpPr>
        <p:spPr>
          <a:xfrm>
            <a:off x="2366225" y="3693750"/>
            <a:ext cx="111354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900">
                <a:solidFill>
                  <a:schemeClr val="lt1"/>
                </a:solidFill>
                <a:latin typeface="Helvetica Neue"/>
                <a:ea typeface="Helvetica Neue"/>
                <a:cs typeface="Helvetica Neue"/>
                <a:sym typeface="Helvetica Neue"/>
              </a:rPr>
              <a:t>Idee 1: 	Podcast in plaats van document</a:t>
            </a:r>
            <a:endParaRPr b="1" sz="1700">
              <a:solidFill>
                <a:schemeClr val="lt1"/>
              </a:solidFill>
            </a:endParaRPr>
          </a:p>
        </p:txBody>
      </p:sp>
      <p:sp>
        <p:nvSpPr>
          <p:cNvPr id="4847" name="Google Shape;4847;p494"/>
          <p:cNvSpPr txBox="1"/>
          <p:nvPr/>
        </p:nvSpPr>
        <p:spPr>
          <a:xfrm>
            <a:off x="2366225" y="4688050"/>
            <a:ext cx="11135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600">
              <a:solidFill>
                <a:schemeClr val="dk2"/>
              </a:solidFill>
            </a:endParaRPr>
          </a:p>
        </p:txBody>
      </p:sp>
      <p:pic>
        <p:nvPicPr>
          <p:cNvPr id="4848" name="Google Shape;4848;p494"/>
          <p:cNvPicPr preferRelativeResize="0"/>
          <p:nvPr/>
        </p:nvPicPr>
        <p:blipFill>
          <a:blip r:embed="rId3">
            <a:alphaModFix/>
          </a:blip>
          <a:stretch>
            <a:fillRect/>
          </a:stretch>
        </p:blipFill>
        <p:spPr>
          <a:xfrm>
            <a:off x="1992150" y="5905500"/>
            <a:ext cx="8817300" cy="6705600"/>
          </a:xfrm>
          <a:prstGeom prst="roundRect">
            <a:avLst>
              <a:gd fmla="val 16667" name="adj"/>
            </a:avLst>
          </a:prstGeom>
          <a:noFill/>
          <a:ln>
            <a:noFill/>
          </a:ln>
        </p:spPr>
      </p:pic>
      <p:sp>
        <p:nvSpPr>
          <p:cNvPr id="4849" name="Google Shape;4849;p494"/>
          <p:cNvSpPr txBox="1"/>
          <p:nvPr/>
        </p:nvSpPr>
        <p:spPr>
          <a:xfrm>
            <a:off x="13501625" y="8864925"/>
            <a:ext cx="111354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900">
                <a:solidFill>
                  <a:schemeClr val="lt1"/>
                </a:solidFill>
                <a:latin typeface="Helvetica Neue"/>
                <a:ea typeface="Helvetica Neue"/>
                <a:cs typeface="Helvetica Neue"/>
                <a:sym typeface="Helvetica Neue"/>
              </a:rPr>
              <a:t>Podcasts steeds populairder onder jongere doelgroep</a:t>
            </a:r>
            <a:endParaRPr sz="400"/>
          </a:p>
        </p:txBody>
      </p:sp>
      <p:cxnSp>
        <p:nvCxnSpPr>
          <p:cNvPr id="4850" name="Google Shape;4850;p494"/>
          <p:cNvCxnSpPr>
            <a:endCxn id="4849" idx="1"/>
          </p:cNvCxnSpPr>
          <p:nvPr/>
        </p:nvCxnSpPr>
        <p:spPr>
          <a:xfrm>
            <a:off x="10783625" y="9180525"/>
            <a:ext cx="2718000" cy="0"/>
          </a:xfrm>
          <a:prstGeom prst="straightConnector1">
            <a:avLst/>
          </a:prstGeom>
          <a:noFill/>
          <a:ln cap="flat" cmpd="sng" w="28575">
            <a:solidFill>
              <a:schemeClr val="lt1"/>
            </a:solidFill>
            <a:prstDash val="solid"/>
            <a:round/>
            <a:headEnd len="med" w="med" type="none"/>
            <a:tailEnd len="med" w="med" type="triangle"/>
          </a:ln>
        </p:spPr>
      </p:cxnSp>
      <p:sp>
        <p:nvSpPr>
          <p:cNvPr id="4851" name="Google Shape;4851;p494"/>
          <p:cNvSpPr/>
          <p:nvPr/>
        </p:nvSpPr>
        <p:spPr>
          <a:xfrm>
            <a:off x="2278225" y="8595825"/>
            <a:ext cx="8242200" cy="9003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5" name="Shape 4855"/>
        <p:cNvGrpSpPr/>
        <p:nvPr/>
      </p:nvGrpSpPr>
      <p:grpSpPr>
        <a:xfrm>
          <a:off x="0" y="0"/>
          <a:ext cx="0" cy="0"/>
          <a:chOff x="0" y="0"/>
          <a:chExt cx="0" cy="0"/>
        </a:xfrm>
      </p:grpSpPr>
      <p:sp>
        <p:nvSpPr>
          <p:cNvPr id="4856" name="Google Shape;4856;p495"/>
          <p:cNvSpPr txBox="1"/>
          <p:nvPr>
            <p:ph type="title"/>
          </p:nvPr>
        </p:nvSpPr>
        <p:spPr>
          <a:xfrm>
            <a:off x="537006" y="423251"/>
            <a:ext cx="15627000" cy="14775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10000"/>
              <a:buFont typeface="Helvetica Neue"/>
              <a:buNone/>
            </a:pPr>
            <a:r>
              <a:rPr lang="en-US"/>
              <a:t>Keuzebegeleiding</a:t>
            </a:r>
            <a:endParaRPr/>
          </a:p>
        </p:txBody>
      </p:sp>
      <p:sp>
        <p:nvSpPr>
          <p:cNvPr id="4857" name="Google Shape;4857;p495"/>
          <p:cNvSpPr txBox="1"/>
          <p:nvPr/>
        </p:nvSpPr>
        <p:spPr>
          <a:xfrm rot="135">
            <a:off x="537000" y="2809100"/>
            <a:ext cx="7653600" cy="10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0">
                <a:solidFill>
                  <a:schemeClr val="dk2"/>
                </a:solidFill>
                <a:latin typeface="Helvetica Neue"/>
                <a:ea typeface="Helvetica Neue"/>
                <a:cs typeface="Helvetica Neue"/>
                <a:sym typeface="Helvetica Neue"/>
              </a:rPr>
              <a:t>Wat gaan we doen?</a:t>
            </a:r>
            <a:endParaRPr sz="5000">
              <a:solidFill>
                <a:schemeClr val="dk2"/>
              </a:solidFill>
              <a:latin typeface="Helvetica Neue"/>
              <a:ea typeface="Helvetica Neue"/>
              <a:cs typeface="Helvetica Neue"/>
              <a:sym typeface="Helvetica Neue"/>
            </a:endParaRPr>
          </a:p>
        </p:txBody>
      </p:sp>
      <p:sp>
        <p:nvSpPr>
          <p:cNvPr id="4858" name="Google Shape;4858;p495"/>
          <p:cNvSpPr txBox="1"/>
          <p:nvPr/>
        </p:nvSpPr>
        <p:spPr>
          <a:xfrm rot="121">
            <a:off x="1623975" y="4787350"/>
            <a:ext cx="8558700" cy="1599900"/>
          </a:xfrm>
          <a:prstGeom prst="rect">
            <a:avLst/>
          </a:prstGeom>
          <a:noFill/>
          <a:ln cap="flat" cmpd="sng" w="28575">
            <a:solidFill>
              <a:schemeClr val="dk2"/>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dk2"/>
                </a:solidFill>
                <a:latin typeface="Helvetica Neue"/>
                <a:ea typeface="Helvetica Neue"/>
                <a:cs typeface="Helvetica Neue"/>
                <a:sym typeface="Helvetica Neue"/>
              </a:rPr>
              <a:t>Een bestaand AI hulpmiddel ontdekken </a:t>
            </a:r>
            <a:endParaRPr sz="3600">
              <a:solidFill>
                <a:schemeClr val="dk2"/>
              </a:solidFill>
              <a:latin typeface="Helvetica Neue"/>
              <a:ea typeface="Helvetica Neue"/>
              <a:cs typeface="Helvetica Neue"/>
              <a:sym typeface="Helvetica Neue"/>
            </a:endParaRPr>
          </a:p>
          <a:p>
            <a:pPr indent="0" lvl="0" marL="0" rtl="0" algn="ctr">
              <a:spcBef>
                <a:spcPts val="0"/>
              </a:spcBef>
              <a:spcAft>
                <a:spcPts val="0"/>
              </a:spcAft>
              <a:buNone/>
            </a:pPr>
            <a:r>
              <a:rPr lang="en-US" sz="3600">
                <a:solidFill>
                  <a:schemeClr val="dk2"/>
                </a:solidFill>
                <a:latin typeface="Helvetica Neue"/>
                <a:ea typeface="Helvetica Neue"/>
                <a:cs typeface="Helvetica Neue"/>
                <a:sym typeface="Helvetica Neue"/>
              </a:rPr>
              <a:t>(je kunt deze zelf ook gebruiken!)</a:t>
            </a:r>
            <a:endParaRPr sz="3600">
              <a:solidFill>
                <a:schemeClr val="dk2"/>
              </a:solidFill>
              <a:latin typeface="Helvetica Neue"/>
              <a:ea typeface="Helvetica Neue"/>
              <a:cs typeface="Helvetica Neue"/>
              <a:sym typeface="Helvetica Neue"/>
            </a:endParaRPr>
          </a:p>
        </p:txBody>
      </p:sp>
      <p:sp>
        <p:nvSpPr>
          <p:cNvPr id="4859" name="Google Shape;4859;p495"/>
          <p:cNvSpPr txBox="1"/>
          <p:nvPr/>
        </p:nvSpPr>
        <p:spPr>
          <a:xfrm rot="138">
            <a:off x="8714400" y="7765225"/>
            <a:ext cx="7449600" cy="1599900"/>
          </a:xfrm>
          <a:prstGeom prst="rect">
            <a:avLst/>
          </a:prstGeom>
          <a:noFill/>
          <a:ln cap="flat" cmpd="sng" w="28575">
            <a:solidFill>
              <a:schemeClr val="lt1"/>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lt1"/>
                </a:solidFill>
                <a:latin typeface="Helvetica Neue"/>
                <a:ea typeface="Helvetica Neue"/>
                <a:cs typeface="Helvetica Neue"/>
                <a:sym typeface="Helvetica Neue"/>
              </a:rPr>
              <a:t>Concrete business insights krijgen </a:t>
            </a:r>
            <a:endParaRPr sz="3600">
              <a:solidFill>
                <a:schemeClr val="lt1"/>
              </a:solidFill>
              <a:latin typeface="Helvetica Neue"/>
              <a:ea typeface="Helvetica Neue"/>
              <a:cs typeface="Helvetica Neue"/>
              <a:sym typeface="Helvetica Neue"/>
            </a:endParaRPr>
          </a:p>
          <a:p>
            <a:pPr indent="0" lvl="0" marL="0" rtl="0" algn="ctr">
              <a:spcBef>
                <a:spcPts val="0"/>
              </a:spcBef>
              <a:spcAft>
                <a:spcPts val="0"/>
              </a:spcAft>
              <a:buNone/>
            </a:pPr>
            <a:r>
              <a:rPr lang="en-US" sz="3600">
                <a:solidFill>
                  <a:schemeClr val="lt1"/>
                </a:solidFill>
                <a:latin typeface="Helvetica Neue"/>
                <a:ea typeface="Helvetica Neue"/>
                <a:cs typeface="Helvetica Neue"/>
                <a:sym typeface="Helvetica Neue"/>
              </a:rPr>
              <a:t>o.b.v. leidraad keuzebegeleiding</a:t>
            </a:r>
            <a:endParaRPr sz="3600">
              <a:solidFill>
                <a:schemeClr val="lt1"/>
              </a:solidFill>
              <a:latin typeface="Helvetica Neue"/>
              <a:ea typeface="Helvetica Neue"/>
              <a:cs typeface="Helvetica Neue"/>
              <a:sym typeface="Helvetica Neue"/>
            </a:endParaRPr>
          </a:p>
        </p:txBody>
      </p:sp>
      <p:sp>
        <p:nvSpPr>
          <p:cNvPr id="4860" name="Google Shape;4860;p495"/>
          <p:cNvSpPr/>
          <p:nvPr/>
        </p:nvSpPr>
        <p:spPr>
          <a:xfrm>
            <a:off x="10265050" y="5285564"/>
            <a:ext cx="3127250" cy="2269200"/>
          </a:xfrm>
          <a:custGeom>
            <a:rect b="b" l="l" r="r" t="t"/>
            <a:pathLst>
              <a:path extrusionOk="0" h="90768" w="125090">
                <a:moveTo>
                  <a:pt x="0" y="13958"/>
                </a:moveTo>
                <a:cubicBezTo>
                  <a:pt x="4748" y="7628"/>
                  <a:pt x="12245" y="3294"/>
                  <a:pt x="19751" y="791"/>
                </a:cubicBezTo>
                <a:cubicBezTo>
                  <a:pt x="27999" y="-1959"/>
                  <a:pt x="36741" y="4626"/>
                  <a:pt x="44989" y="7375"/>
                </a:cubicBezTo>
                <a:cubicBezTo>
                  <a:pt x="47974" y="8370"/>
                  <a:pt x="48947" y="12306"/>
                  <a:pt x="50475" y="15056"/>
                </a:cubicBezTo>
                <a:cubicBezTo>
                  <a:pt x="53978" y="21362"/>
                  <a:pt x="57575" y="27623"/>
                  <a:pt x="61448" y="33709"/>
                </a:cubicBezTo>
                <a:cubicBezTo>
                  <a:pt x="68002" y="44008"/>
                  <a:pt x="77091" y="63147"/>
                  <a:pt x="66934" y="69920"/>
                </a:cubicBezTo>
                <a:cubicBezTo>
                  <a:pt x="63801" y="72009"/>
                  <a:pt x="60123" y="66622"/>
                  <a:pt x="57059" y="64433"/>
                </a:cubicBezTo>
                <a:cubicBezTo>
                  <a:pt x="49600" y="59106"/>
                  <a:pt x="40991" y="48988"/>
                  <a:pt x="43891" y="40293"/>
                </a:cubicBezTo>
                <a:cubicBezTo>
                  <a:pt x="45185" y="36414"/>
                  <a:pt x="50932" y="35931"/>
                  <a:pt x="54864" y="34807"/>
                </a:cubicBezTo>
                <a:cubicBezTo>
                  <a:pt x="62037" y="32757"/>
                  <a:pt x="69407" y="31343"/>
                  <a:pt x="76810" y="30418"/>
                </a:cubicBezTo>
                <a:cubicBezTo>
                  <a:pt x="83959" y="29525"/>
                  <a:pt x="90501" y="35300"/>
                  <a:pt x="96561" y="39196"/>
                </a:cubicBezTo>
                <a:cubicBezTo>
                  <a:pt x="113086" y="49820"/>
                  <a:pt x="125090" y="71122"/>
                  <a:pt x="125090" y="90768"/>
                </a:cubicBezTo>
              </a:path>
            </a:pathLst>
          </a:custGeom>
          <a:noFill/>
          <a:ln cap="flat" cmpd="sng" w="28575">
            <a:solidFill>
              <a:schemeClr val="lt1"/>
            </a:solidFill>
            <a:prstDash val="solid"/>
            <a:round/>
            <a:headEnd len="med" w="med" type="none"/>
            <a:tailEnd len="med" w="med" type="triangle"/>
          </a:ln>
        </p:spPr>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4" name="Shape 4864"/>
        <p:cNvGrpSpPr/>
        <p:nvPr/>
      </p:nvGrpSpPr>
      <p:grpSpPr>
        <a:xfrm>
          <a:off x="0" y="0"/>
          <a:ext cx="0" cy="0"/>
          <a:chOff x="0" y="0"/>
          <a:chExt cx="0" cy="0"/>
        </a:xfrm>
      </p:grpSpPr>
      <p:sp>
        <p:nvSpPr>
          <p:cNvPr id="4865" name="Google Shape;4865;p496"/>
          <p:cNvSpPr txBox="1"/>
          <p:nvPr>
            <p:ph type="title"/>
          </p:nvPr>
        </p:nvSpPr>
        <p:spPr>
          <a:xfrm>
            <a:off x="537007" y="508000"/>
            <a:ext cx="4462200" cy="1034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3400"/>
              <a:buFont typeface="Arial"/>
              <a:buNone/>
            </a:pPr>
            <a:br>
              <a:rPr lang="en-US"/>
            </a:br>
            <a:r>
              <a:rPr lang="en-US"/>
              <a:t>Eisenhower matrix</a:t>
            </a:r>
            <a:endParaRPr/>
          </a:p>
        </p:txBody>
      </p:sp>
      <p:pic>
        <p:nvPicPr>
          <p:cNvPr descr="Picture Placeholder 11" id="4866" name="Google Shape;4866;p496"/>
          <p:cNvPicPr preferRelativeResize="0"/>
          <p:nvPr>
            <p:ph idx="2" type="pic"/>
          </p:nvPr>
        </p:nvPicPr>
        <p:blipFill rotWithShape="1">
          <a:blip r:embed="rId3">
            <a:alphaModFix/>
          </a:blip>
          <a:srcRect b="7243" l="0" r="0" t="7243"/>
          <a:stretch/>
        </p:blipFill>
        <p:spPr>
          <a:xfrm>
            <a:off x="9394926" y="1755275"/>
            <a:ext cx="5716800" cy="4971000"/>
          </a:xfrm>
          <a:prstGeom prst="roundRect">
            <a:avLst>
              <a:gd fmla="val 4412" name="adj"/>
            </a:avLst>
          </a:prstGeom>
          <a:noFill/>
          <a:ln>
            <a:noFill/>
          </a:ln>
        </p:spPr>
      </p:pic>
      <p:pic>
        <p:nvPicPr>
          <p:cNvPr descr="Picture Placeholder 11" id="4867" name="Google Shape;4867;p496"/>
          <p:cNvPicPr preferRelativeResize="0"/>
          <p:nvPr>
            <p:ph idx="3" type="pic"/>
          </p:nvPr>
        </p:nvPicPr>
        <p:blipFill rotWithShape="1">
          <a:blip r:embed="rId3">
            <a:alphaModFix/>
          </a:blip>
          <a:srcRect b="7243" l="0" r="0" t="7243"/>
          <a:stretch/>
        </p:blipFill>
        <p:spPr>
          <a:xfrm>
            <a:off x="16521776" y="1755275"/>
            <a:ext cx="5716800" cy="4971000"/>
          </a:xfrm>
          <a:prstGeom prst="roundRect">
            <a:avLst>
              <a:gd fmla="val 4412" name="adj"/>
            </a:avLst>
          </a:prstGeom>
          <a:noFill/>
          <a:ln>
            <a:noFill/>
          </a:ln>
        </p:spPr>
      </p:pic>
      <p:pic>
        <p:nvPicPr>
          <p:cNvPr descr="Picture Placeholder 11" id="4868" name="Google Shape;4868;p496"/>
          <p:cNvPicPr preferRelativeResize="0"/>
          <p:nvPr>
            <p:ph idx="4" type="pic"/>
          </p:nvPr>
        </p:nvPicPr>
        <p:blipFill rotWithShape="1">
          <a:blip r:embed="rId3">
            <a:alphaModFix/>
          </a:blip>
          <a:srcRect b="7249" l="0" r="0" t="7258"/>
          <a:stretch/>
        </p:blipFill>
        <p:spPr>
          <a:xfrm>
            <a:off x="9394926" y="7950532"/>
            <a:ext cx="5716800" cy="4971000"/>
          </a:xfrm>
          <a:prstGeom prst="roundRect">
            <a:avLst>
              <a:gd fmla="val 4412" name="adj"/>
            </a:avLst>
          </a:prstGeom>
          <a:noFill/>
          <a:ln>
            <a:noFill/>
          </a:ln>
        </p:spPr>
      </p:pic>
      <p:pic>
        <p:nvPicPr>
          <p:cNvPr descr="Picture Placeholder 11" id="4869" name="Google Shape;4869;p496"/>
          <p:cNvPicPr preferRelativeResize="0"/>
          <p:nvPr>
            <p:ph idx="5" type="pic"/>
          </p:nvPr>
        </p:nvPicPr>
        <p:blipFill rotWithShape="1">
          <a:blip r:embed="rId3">
            <a:alphaModFix/>
          </a:blip>
          <a:srcRect b="7249" l="0" r="0" t="7258"/>
          <a:stretch/>
        </p:blipFill>
        <p:spPr>
          <a:xfrm>
            <a:off x="16521776" y="7950532"/>
            <a:ext cx="5716800" cy="4971000"/>
          </a:xfrm>
          <a:prstGeom prst="roundRect">
            <a:avLst>
              <a:gd fmla="val 4412" name="adj"/>
            </a:avLst>
          </a:prstGeom>
          <a:noFill/>
          <a:ln>
            <a:noFill/>
          </a:ln>
        </p:spPr>
      </p:pic>
      <p:sp>
        <p:nvSpPr>
          <p:cNvPr id="4870" name="Google Shape;4870;p496"/>
          <p:cNvSpPr txBox="1"/>
          <p:nvPr/>
        </p:nvSpPr>
        <p:spPr>
          <a:xfrm>
            <a:off x="10753325" y="586600"/>
            <a:ext cx="3000000" cy="877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5000">
                <a:solidFill>
                  <a:schemeClr val="lt1"/>
                </a:solidFill>
                <a:latin typeface="Helvetica Neue"/>
                <a:ea typeface="Helvetica Neue"/>
                <a:cs typeface="Helvetica Neue"/>
                <a:sym typeface="Helvetica Neue"/>
              </a:rPr>
              <a:t>Urgent</a:t>
            </a:r>
            <a:endParaRPr b="1" sz="3000"/>
          </a:p>
        </p:txBody>
      </p:sp>
      <p:sp>
        <p:nvSpPr>
          <p:cNvPr id="4871" name="Google Shape;4871;p496"/>
          <p:cNvSpPr txBox="1"/>
          <p:nvPr/>
        </p:nvSpPr>
        <p:spPr>
          <a:xfrm>
            <a:off x="17450425" y="586600"/>
            <a:ext cx="3859500" cy="877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5000">
                <a:solidFill>
                  <a:schemeClr val="lt1"/>
                </a:solidFill>
                <a:latin typeface="Helvetica Neue"/>
                <a:ea typeface="Helvetica Neue"/>
                <a:cs typeface="Helvetica Neue"/>
                <a:sym typeface="Helvetica Neue"/>
              </a:rPr>
              <a:t>Niet urgent</a:t>
            </a:r>
            <a:endParaRPr b="1" sz="3000"/>
          </a:p>
        </p:txBody>
      </p:sp>
      <p:sp>
        <p:nvSpPr>
          <p:cNvPr id="4872" name="Google Shape;4872;p496"/>
          <p:cNvSpPr txBox="1"/>
          <p:nvPr/>
        </p:nvSpPr>
        <p:spPr>
          <a:xfrm>
            <a:off x="4558275" y="3802175"/>
            <a:ext cx="3859500" cy="8772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0"/>
              </a:spcBef>
              <a:spcAft>
                <a:spcPts val="0"/>
              </a:spcAft>
              <a:buNone/>
            </a:pPr>
            <a:r>
              <a:rPr b="1" lang="en-US" sz="5000">
                <a:solidFill>
                  <a:schemeClr val="lt1"/>
                </a:solidFill>
                <a:latin typeface="Helvetica Neue"/>
                <a:ea typeface="Helvetica Neue"/>
                <a:cs typeface="Helvetica Neue"/>
                <a:sym typeface="Helvetica Neue"/>
              </a:rPr>
              <a:t>Belangrijk</a:t>
            </a:r>
            <a:endParaRPr b="1" sz="3000"/>
          </a:p>
        </p:txBody>
      </p:sp>
      <p:sp>
        <p:nvSpPr>
          <p:cNvPr id="4873" name="Google Shape;4873;p496"/>
          <p:cNvSpPr txBox="1"/>
          <p:nvPr/>
        </p:nvSpPr>
        <p:spPr>
          <a:xfrm>
            <a:off x="3249125" y="9997425"/>
            <a:ext cx="5168700" cy="8772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0"/>
              </a:spcBef>
              <a:spcAft>
                <a:spcPts val="0"/>
              </a:spcAft>
              <a:buNone/>
            </a:pPr>
            <a:r>
              <a:rPr b="1" lang="en-US" sz="5000">
                <a:solidFill>
                  <a:schemeClr val="lt1"/>
                </a:solidFill>
                <a:latin typeface="Helvetica Neue"/>
                <a:ea typeface="Helvetica Neue"/>
                <a:cs typeface="Helvetica Neue"/>
                <a:sym typeface="Helvetica Neue"/>
              </a:rPr>
              <a:t>Niet belangrijk</a:t>
            </a:r>
            <a:endParaRPr b="1" sz="3000"/>
          </a:p>
        </p:txBody>
      </p:sp>
      <p:sp>
        <p:nvSpPr>
          <p:cNvPr id="4874" name="Google Shape;4874;p496"/>
          <p:cNvSpPr/>
          <p:nvPr/>
        </p:nvSpPr>
        <p:spPr>
          <a:xfrm>
            <a:off x="9173625" y="1602725"/>
            <a:ext cx="6205200" cy="115059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875" name="Google Shape;4875;p496"/>
          <p:cNvSpPr/>
          <p:nvPr/>
        </p:nvSpPr>
        <p:spPr>
          <a:xfrm>
            <a:off x="16277575" y="1602725"/>
            <a:ext cx="6205200" cy="115059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876" name="Google Shape;4876;p496"/>
          <p:cNvSpPr/>
          <p:nvPr/>
        </p:nvSpPr>
        <p:spPr>
          <a:xfrm>
            <a:off x="9245075" y="1602725"/>
            <a:ext cx="13237800" cy="52554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877" name="Google Shape;4877;p496"/>
          <p:cNvSpPr/>
          <p:nvPr/>
        </p:nvSpPr>
        <p:spPr>
          <a:xfrm>
            <a:off x="9245075" y="7808325"/>
            <a:ext cx="13237800" cy="52554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pic>
        <p:nvPicPr>
          <p:cNvPr id="4878" name="Google Shape;4878;p496"/>
          <p:cNvPicPr preferRelativeResize="0"/>
          <p:nvPr/>
        </p:nvPicPr>
        <p:blipFill rotWithShape="1">
          <a:blip r:embed="rId4">
            <a:alphaModFix/>
          </a:blip>
          <a:srcRect b="0" l="11274" r="19131" t="5069"/>
          <a:stretch/>
        </p:blipFill>
        <p:spPr>
          <a:xfrm>
            <a:off x="1264625" y="2422375"/>
            <a:ext cx="1984500" cy="1881600"/>
          </a:xfrm>
          <a:prstGeom prst="roundRect">
            <a:avLst>
              <a:gd fmla="val 16667" name="adj"/>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87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8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87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8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77"/>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487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2" name="Shape 4882"/>
        <p:cNvGrpSpPr/>
        <p:nvPr/>
      </p:nvGrpSpPr>
      <p:grpSpPr>
        <a:xfrm>
          <a:off x="0" y="0"/>
          <a:ext cx="0" cy="0"/>
          <a:chOff x="0" y="0"/>
          <a:chExt cx="0" cy="0"/>
        </a:xfrm>
      </p:grpSpPr>
      <p:sp>
        <p:nvSpPr>
          <p:cNvPr id="4883" name="Google Shape;4883;p497"/>
          <p:cNvSpPr txBox="1"/>
          <p:nvPr>
            <p:ph type="title"/>
          </p:nvPr>
        </p:nvSpPr>
        <p:spPr>
          <a:xfrm>
            <a:off x="537007" y="508000"/>
            <a:ext cx="4462200" cy="1034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3400"/>
              <a:buFont typeface="Arial"/>
              <a:buNone/>
            </a:pPr>
            <a:br>
              <a:rPr lang="en-US"/>
            </a:br>
            <a:r>
              <a:rPr lang="en-US"/>
              <a:t>Eisenhower matrix</a:t>
            </a:r>
            <a:endParaRPr/>
          </a:p>
        </p:txBody>
      </p:sp>
      <p:pic>
        <p:nvPicPr>
          <p:cNvPr descr="Picture Placeholder 11" id="4884" name="Google Shape;4884;p497"/>
          <p:cNvPicPr preferRelativeResize="0"/>
          <p:nvPr>
            <p:ph idx="2" type="pic"/>
          </p:nvPr>
        </p:nvPicPr>
        <p:blipFill rotWithShape="1">
          <a:blip r:embed="rId3">
            <a:alphaModFix/>
          </a:blip>
          <a:srcRect b="7243" l="0" r="0" t="7243"/>
          <a:stretch/>
        </p:blipFill>
        <p:spPr>
          <a:xfrm>
            <a:off x="9394926" y="1755275"/>
            <a:ext cx="5716800" cy="4971000"/>
          </a:xfrm>
          <a:prstGeom prst="roundRect">
            <a:avLst>
              <a:gd fmla="val 4412" name="adj"/>
            </a:avLst>
          </a:prstGeom>
          <a:noFill/>
          <a:ln>
            <a:noFill/>
          </a:ln>
        </p:spPr>
      </p:pic>
      <p:pic>
        <p:nvPicPr>
          <p:cNvPr descr="Picture Placeholder 11" id="4885" name="Google Shape;4885;p497"/>
          <p:cNvPicPr preferRelativeResize="0"/>
          <p:nvPr>
            <p:ph idx="3" type="pic"/>
          </p:nvPr>
        </p:nvPicPr>
        <p:blipFill rotWithShape="1">
          <a:blip r:embed="rId4">
            <a:alphaModFix/>
          </a:blip>
          <a:srcRect b="7243" l="0" r="0" t="7243"/>
          <a:stretch/>
        </p:blipFill>
        <p:spPr>
          <a:xfrm>
            <a:off x="16521776" y="1755275"/>
            <a:ext cx="5716800" cy="4971000"/>
          </a:xfrm>
          <a:prstGeom prst="roundRect">
            <a:avLst>
              <a:gd fmla="val 4412" name="adj"/>
            </a:avLst>
          </a:prstGeom>
          <a:noFill/>
          <a:ln>
            <a:noFill/>
          </a:ln>
        </p:spPr>
      </p:pic>
      <p:pic>
        <p:nvPicPr>
          <p:cNvPr descr="Picture Placeholder 11" id="4886" name="Google Shape;4886;p497"/>
          <p:cNvPicPr preferRelativeResize="0"/>
          <p:nvPr>
            <p:ph idx="4" type="pic"/>
          </p:nvPr>
        </p:nvPicPr>
        <p:blipFill rotWithShape="1">
          <a:blip r:embed="rId4">
            <a:alphaModFix/>
          </a:blip>
          <a:srcRect b="7249" l="0" r="0" t="7258"/>
          <a:stretch/>
        </p:blipFill>
        <p:spPr>
          <a:xfrm>
            <a:off x="9394926" y="7950532"/>
            <a:ext cx="5716800" cy="4971000"/>
          </a:xfrm>
          <a:prstGeom prst="roundRect">
            <a:avLst>
              <a:gd fmla="val 4412" name="adj"/>
            </a:avLst>
          </a:prstGeom>
          <a:noFill/>
          <a:ln>
            <a:noFill/>
          </a:ln>
        </p:spPr>
      </p:pic>
      <p:pic>
        <p:nvPicPr>
          <p:cNvPr descr="Picture Placeholder 11" id="4887" name="Google Shape;4887;p497"/>
          <p:cNvPicPr preferRelativeResize="0"/>
          <p:nvPr>
            <p:ph idx="5" type="pic"/>
          </p:nvPr>
        </p:nvPicPr>
        <p:blipFill rotWithShape="1">
          <a:blip r:embed="rId4">
            <a:alphaModFix/>
          </a:blip>
          <a:srcRect b="7249" l="0" r="0" t="7258"/>
          <a:stretch/>
        </p:blipFill>
        <p:spPr>
          <a:xfrm>
            <a:off x="16521776" y="7950532"/>
            <a:ext cx="5716800" cy="4971000"/>
          </a:xfrm>
          <a:prstGeom prst="roundRect">
            <a:avLst>
              <a:gd fmla="val 4412" name="adj"/>
            </a:avLst>
          </a:prstGeom>
          <a:noFill/>
          <a:ln>
            <a:noFill/>
          </a:ln>
        </p:spPr>
      </p:pic>
      <p:sp>
        <p:nvSpPr>
          <p:cNvPr id="4888" name="Google Shape;4888;p497"/>
          <p:cNvSpPr txBox="1"/>
          <p:nvPr/>
        </p:nvSpPr>
        <p:spPr>
          <a:xfrm>
            <a:off x="10753325" y="586600"/>
            <a:ext cx="3000000" cy="877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5000">
                <a:solidFill>
                  <a:schemeClr val="lt1"/>
                </a:solidFill>
                <a:latin typeface="Helvetica Neue"/>
                <a:ea typeface="Helvetica Neue"/>
                <a:cs typeface="Helvetica Neue"/>
                <a:sym typeface="Helvetica Neue"/>
              </a:rPr>
              <a:t>Urgent</a:t>
            </a:r>
            <a:endParaRPr b="1" sz="3000"/>
          </a:p>
        </p:txBody>
      </p:sp>
      <p:sp>
        <p:nvSpPr>
          <p:cNvPr id="4889" name="Google Shape;4889;p497"/>
          <p:cNvSpPr txBox="1"/>
          <p:nvPr/>
        </p:nvSpPr>
        <p:spPr>
          <a:xfrm>
            <a:off x="17450425" y="586600"/>
            <a:ext cx="3859500" cy="877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5000">
                <a:solidFill>
                  <a:schemeClr val="dk2"/>
                </a:solidFill>
                <a:latin typeface="Helvetica Neue"/>
                <a:ea typeface="Helvetica Neue"/>
                <a:cs typeface="Helvetica Neue"/>
                <a:sym typeface="Helvetica Neue"/>
              </a:rPr>
              <a:t>Niet urgent</a:t>
            </a:r>
            <a:endParaRPr b="1" sz="3000">
              <a:solidFill>
                <a:schemeClr val="dk2"/>
              </a:solidFill>
            </a:endParaRPr>
          </a:p>
        </p:txBody>
      </p:sp>
      <p:sp>
        <p:nvSpPr>
          <p:cNvPr id="4890" name="Google Shape;4890;p497"/>
          <p:cNvSpPr txBox="1"/>
          <p:nvPr/>
        </p:nvSpPr>
        <p:spPr>
          <a:xfrm>
            <a:off x="4558275" y="3802175"/>
            <a:ext cx="3859500" cy="8772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0"/>
              </a:spcBef>
              <a:spcAft>
                <a:spcPts val="0"/>
              </a:spcAft>
              <a:buNone/>
            </a:pPr>
            <a:r>
              <a:rPr b="1" lang="en-US" sz="5000">
                <a:solidFill>
                  <a:schemeClr val="lt1"/>
                </a:solidFill>
                <a:latin typeface="Helvetica Neue"/>
                <a:ea typeface="Helvetica Neue"/>
                <a:cs typeface="Helvetica Neue"/>
                <a:sym typeface="Helvetica Neue"/>
              </a:rPr>
              <a:t>Belangrijk</a:t>
            </a:r>
            <a:endParaRPr b="1" sz="3000"/>
          </a:p>
        </p:txBody>
      </p:sp>
      <p:sp>
        <p:nvSpPr>
          <p:cNvPr id="4891" name="Google Shape;4891;p497"/>
          <p:cNvSpPr txBox="1"/>
          <p:nvPr/>
        </p:nvSpPr>
        <p:spPr>
          <a:xfrm>
            <a:off x="3249125" y="9997425"/>
            <a:ext cx="5168700" cy="8772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0"/>
              </a:spcBef>
              <a:spcAft>
                <a:spcPts val="0"/>
              </a:spcAft>
              <a:buNone/>
            </a:pPr>
            <a:r>
              <a:rPr b="1" lang="en-US" sz="5000">
                <a:solidFill>
                  <a:schemeClr val="dk2"/>
                </a:solidFill>
                <a:latin typeface="Helvetica Neue"/>
                <a:ea typeface="Helvetica Neue"/>
                <a:cs typeface="Helvetica Neue"/>
                <a:sym typeface="Helvetica Neue"/>
              </a:rPr>
              <a:t>Niet belangrijk</a:t>
            </a:r>
            <a:endParaRPr b="1" sz="3000">
              <a:solidFill>
                <a:schemeClr val="dk2"/>
              </a:solidFill>
            </a:endParaRPr>
          </a:p>
        </p:txBody>
      </p:sp>
      <p:sp>
        <p:nvSpPr>
          <p:cNvPr id="4892" name="Google Shape;4892;p497"/>
          <p:cNvSpPr/>
          <p:nvPr/>
        </p:nvSpPr>
        <p:spPr>
          <a:xfrm>
            <a:off x="9245075" y="1602725"/>
            <a:ext cx="6040200" cy="52554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893" name="Google Shape;4893;p497"/>
          <p:cNvSpPr txBox="1"/>
          <p:nvPr/>
        </p:nvSpPr>
        <p:spPr>
          <a:xfrm>
            <a:off x="10335425" y="3635925"/>
            <a:ext cx="3859500" cy="87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5200">
                <a:solidFill>
                  <a:schemeClr val="dk1"/>
                </a:solidFill>
                <a:latin typeface="Helvetica Neue"/>
                <a:ea typeface="Helvetica Neue"/>
                <a:cs typeface="Helvetica Neue"/>
                <a:sym typeface="Helvetica Neue"/>
              </a:rPr>
              <a:t>Doen!</a:t>
            </a:r>
            <a:endParaRPr b="1" sz="5200">
              <a:solidFill>
                <a:schemeClr val="dk1"/>
              </a:solidFill>
              <a:latin typeface="Helvetica Neue"/>
              <a:ea typeface="Helvetica Neue"/>
              <a:cs typeface="Helvetica Neue"/>
              <a:sym typeface="Helvetica Neue"/>
            </a:endParaRPr>
          </a:p>
        </p:txBody>
      </p:sp>
      <p:pic>
        <p:nvPicPr>
          <p:cNvPr id="4894" name="Google Shape;4894;p497"/>
          <p:cNvPicPr preferRelativeResize="0"/>
          <p:nvPr/>
        </p:nvPicPr>
        <p:blipFill rotWithShape="1">
          <a:blip r:embed="rId5">
            <a:alphaModFix/>
          </a:blip>
          <a:srcRect b="0" l="11274" r="19131" t="5069"/>
          <a:stretch/>
        </p:blipFill>
        <p:spPr>
          <a:xfrm>
            <a:off x="1264625" y="2422375"/>
            <a:ext cx="1984500" cy="1881600"/>
          </a:xfrm>
          <a:prstGeom prst="roundRect">
            <a:avLst>
              <a:gd fmla="val 16667" name="adj"/>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8" name="Shape 4898"/>
        <p:cNvGrpSpPr/>
        <p:nvPr/>
      </p:nvGrpSpPr>
      <p:grpSpPr>
        <a:xfrm>
          <a:off x="0" y="0"/>
          <a:ext cx="0" cy="0"/>
          <a:chOff x="0" y="0"/>
          <a:chExt cx="0" cy="0"/>
        </a:xfrm>
      </p:grpSpPr>
      <p:pic>
        <p:nvPicPr>
          <p:cNvPr id="4899" name="Google Shape;4899;p498"/>
          <p:cNvPicPr preferRelativeResize="0"/>
          <p:nvPr/>
        </p:nvPicPr>
        <p:blipFill rotWithShape="1">
          <a:blip r:embed="rId3">
            <a:alphaModFix/>
          </a:blip>
          <a:srcRect b="15820" l="2822" r="2138" t="18010"/>
          <a:stretch/>
        </p:blipFill>
        <p:spPr>
          <a:xfrm>
            <a:off x="925500" y="5517150"/>
            <a:ext cx="22533000" cy="2681700"/>
          </a:xfrm>
          <a:prstGeom prst="roundRect">
            <a:avLst>
              <a:gd fmla="val 16667" name="adj"/>
            </a:avLst>
          </a:prstGeom>
          <a:noFill/>
          <a:ln>
            <a:noFill/>
          </a:ln>
        </p:spPr>
      </p:pic>
      <p:sp>
        <p:nvSpPr>
          <p:cNvPr id="4900" name="Google Shape;4900;p498"/>
          <p:cNvSpPr txBox="1"/>
          <p:nvPr/>
        </p:nvSpPr>
        <p:spPr>
          <a:xfrm>
            <a:off x="6933150" y="1153700"/>
            <a:ext cx="105177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600">
                <a:solidFill>
                  <a:schemeClr val="lt1"/>
                </a:solidFill>
                <a:latin typeface="Helvetica Neue"/>
                <a:ea typeface="Helvetica Neue"/>
                <a:cs typeface="Helvetica Neue"/>
                <a:sym typeface="Helvetica Neue"/>
              </a:rPr>
              <a:t>Vraag aan Notebook LM: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4" name="Shape 4904"/>
        <p:cNvGrpSpPr/>
        <p:nvPr/>
      </p:nvGrpSpPr>
      <p:grpSpPr>
        <a:xfrm>
          <a:off x="0" y="0"/>
          <a:ext cx="0" cy="0"/>
          <a:chOff x="0" y="0"/>
          <a:chExt cx="0" cy="0"/>
        </a:xfrm>
      </p:grpSpPr>
      <p:sp>
        <p:nvSpPr>
          <p:cNvPr id="4905" name="Google Shape;4905;p499"/>
          <p:cNvSpPr txBox="1"/>
          <p:nvPr/>
        </p:nvSpPr>
        <p:spPr>
          <a:xfrm>
            <a:off x="6933150" y="1153700"/>
            <a:ext cx="105177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600">
                <a:solidFill>
                  <a:schemeClr val="lt1"/>
                </a:solidFill>
                <a:latin typeface="Helvetica Neue"/>
                <a:ea typeface="Helvetica Neue"/>
                <a:cs typeface="Helvetica Neue"/>
                <a:sym typeface="Helvetica Neue"/>
              </a:rPr>
              <a:t>Antwoord van</a:t>
            </a:r>
            <a:r>
              <a:rPr lang="en-US" sz="3600">
                <a:solidFill>
                  <a:schemeClr val="lt1"/>
                </a:solidFill>
                <a:latin typeface="Helvetica Neue"/>
                <a:ea typeface="Helvetica Neue"/>
                <a:cs typeface="Helvetica Neue"/>
                <a:sym typeface="Helvetica Neue"/>
              </a:rPr>
              <a:t> Notebook LM:</a:t>
            </a:r>
            <a:endParaRPr/>
          </a:p>
        </p:txBody>
      </p:sp>
      <p:pic>
        <p:nvPicPr>
          <p:cNvPr id="4906" name="Google Shape;4906;p499"/>
          <p:cNvPicPr preferRelativeResize="0"/>
          <p:nvPr/>
        </p:nvPicPr>
        <p:blipFill rotWithShape="1">
          <a:blip r:embed="rId3">
            <a:alphaModFix/>
          </a:blip>
          <a:srcRect b="0" l="0" r="0" t="5159"/>
          <a:stretch/>
        </p:blipFill>
        <p:spPr>
          <a:xfrm>
            <a:off x="467725" y="5032701"/>
            <a:ext cx="23448600" cy="3860400"/>
          </a:xfrm>
          <a:prstGeom prst="roundRect">
            <a:avLst>
              <a:gd fmla="val 16667" name="adj"/>
            </a:avLst>
          </a:prstGeom>
          <a:noFill/>
          <a:ln>
            <a:noFill/>
          </a:ln>
        </p:spPr>
      </p:pic>
      <p:sp>
        <p:nvSpPr>
          <p:cNvPr id="4907" name="Google Shape;4907;p499"/>
          <p:cNvSpPr/>
          <p:nvPr/>
        </p:nvSpPr>
        <p:spPr>
          <a:xfrm>
            <a:off x="15316400" y="5968150"/>
            <a:ext cx="8138400" cy="567600"/>
          </a:xfrm>
          <a:prstGeom prst="rect">
            <a:avLst/>
          </a:prstGeom>
          <a:solidFill>
            <a:srgbClr val="3334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908" name="Google Shape;4908;p499"/>
          <p:cNvSpPr/>
          <p:nvPr/>
        </p:nvSpPr>
        <p:spPr>
          <a:xfrm>
            <a:off x="1611075" y="6679100"/>
            <a:ext cx="17254800" cy="567600"/>
          </a:xfrm>
          <a:prstGeom prst="rect">
            <a:avLst/>
          </a:prstGeom>
          <a:solidFill>
            <a:srgbClr val="3334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909" name="Google Shape;4909;p499"/>
          <p:cNvSpPr/>
          <p:nvPr/>
        </p:nvSpPr>
        <p:spPr>
          <a:xfrm>
            <a:off x="18865875" y="6679100"/>
            <a:ext cx="3754500" cy="567600"/>
          </a:xfrm>
          <a:prstGeom prst="rect">
            <a:avLst/>
          </a:prstGeom>
          <a:solidFill>
            <a:srgbClr val="3334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910" name="Google Shape;4910;p499"/>
          <p:cNvSpPr/>
          <p:nvPr/>
        </p:nvSpPr>
        <p:spPr>
          <a:xfrm>
            <a:off x="1611075" y="7403000"/>
            <a:ext cx="11375700" cy="567600"/>
          </a:xfrm>
          <a:prstGeom prst="rect">
            <a:avLst/>
          </a:prstGeom>
          <a:solidFill>
            <a:srgbClr val="3334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911" name="Google Shape;4911;p499"/>
          <p:cNvSpPr/>
          <p:nvPr/>
        </p:nvSpPr>
        <p:spPr>
          <a:xfrm>
            <a:off x="13100200" y="7390050"/>
            <a:ext cx="10517700" cy="567600"/>
          </a:xfrm>
          <a:prstGeom prst="rect">
            <a:avLst/>
          </a:prstGeom>
          <a:solidFill>
            <a:srgbClr val="3334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912" name="Google Shape;4912;p499"/>
          <p:cNvSpPr/>
          <p:nvPr/>
        </p:nvSpPr>
        <p:spPr>
          <a:xfrm>
            <a:off x="1611075" y="8126900"/>
            <a:ext cx="10517700" cy="567600"/>
          </a:xfrm>
          <a:prstGeom prst="rect">
            <a:avLst/>
          </a:prstGeom>
          <a:solidFill>
            <a:srgbClr val="3334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pic>
        <p:nvPicPr>
          <p:cNvPr id="4913" name="Google Shape;4913;p499"/>
          <p:cNvPicPr preferRelativeResize="0"/>
          <p:nvPr/>
        </p:nvPicPr>
        <p:blipFill rotWithShape="1">
          <a:blip r:embed="rId4">
            <a:alphaModFix/>
          </a:blip>
          <a:srcRect b="90469" l="0" r="0" t="0"/>
          <a:stretch/>
        </p:blipFill>
        <p:spPr>
          <a:xfrm>
            <a:off x="2438425" y="9776950"/>
            <a:ext cx="19507200" cy="996900"/>
          </a:xfrm>
          <a:prstGeom prst="roundRect">
            <a:avLst>
              <a:gd fmla="val 16667" name="adj"/>
            </a:avLst>
          </a:prstGeom>
          <a:noFill/>
          <a:ln>
            <a:noFill/>
          </a:ln>
        </p:spPr>
      </p:pic>
      <p:sp>
        <p:nvSpPr>
          <p:cNvPr id="4914" name="Google Shape;4914;p499"/>
          <p:cNvSpPr txBox="1"/>
          <p:nvPr/>
        </p:nvSpPr>
        <p:spPr>
          <a:xfrm>
            <a:off x="10111600" y="10039300"/>
            <a:ext cx="5816700" cy="43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Helvetica Neue"/>
                <a:ea typeface="Helvetica Neue"/>
                <a:cs typeface="Helvetica Neue"/>
                <a:sym typeface="Helvetica Neue"/>
              </a:rPr>
              <a:t>(defaults)</a:t>
            </a:r>
            <a:endParaRPr sz="2800">
              <a:solidFill>
                <a:schemeClr val="dk1"/>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90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490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90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491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91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491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8" name="Shape 4918"/>
        <p:cNvGrpSpPr/>
        <p:nvPr/>
      </p:nvGrpSpPr>
      <p:grpSpPr>
        <a:xfrm>
          <a:off x="0" y="0"/>
          <a:ext cx="0" cy="0"/>
          <a:chOff x="0" y="0"/>
          <a:chExt cx="0" cy="0"/>
        </a:xfrm>
      </p:grpSpPr>
      <p:sp>
        <p:nvSpPr>
          <p:cNvPr id="4919" name="Google Shape;4919;p500"/>
          <p:cNvSpPr txBox="1"/>
          <p:nvPr>
            <p:ph type="title"/>
          </p:nvPr>
        </p:nvSpPr>
        <p:spPr>
          <a:xfrm>
            <a:off x="537006" y="423251"/>
            <a:ext cx="15627000" cy="14775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10000"/>
              <a:buFont typeface="Helvetica Neue"/>
              <a:buNone/>
            </a:pPr>
            <a:r>
              <a:rPr lang="en-US"/>
              <a:t>Keuzebegeleiding</a:t>
            </a:r>
            <a:endParaRPr/>
          </a:p>
        </p:txBody>
      </p:sp>
      <p:sp>
        <p:nvSpPr>
          <p:cNvPr id="4920" name="Google Shape;4920;p500"/>
          <p:cNvSpPr txBox="1"/>
          <p:nvPr/>
        </p:nvSpPr>
        <p:spPr>
          <a:xfrm rot="135">
            <a:off x="537000" y="2809100"/>
            <a:ext cx="7653600" cy="10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0">
                <a:solidFill>
                  <a:schemeClr val="dk2"/>
                </a:solidFill>
                <a:latin typeface="Helvetica Neue"/>
                <a:ea typeface="Helvetica Neue"/>
                <a:cs typeface="Helvetica Neue"/>
                <a:sym typeface="Helvetica Neue"/>
              </a:rPr>
              <a:t>Wat gaan we doen?</a:t>
            </a:r>
            <a:endParaRPr sz="5000">
              <a:solidFill>
                <a:schemeClr val="dk2"/>
              </a:solidFill>
              <a:latin typeface="Helvetica Neue"/>
              <a:ea typeface="Helvetica Neue"/>
              <a:cs typeface="Helvetica Neue"/>
              <a:sym typeface="Helvetica Neue"/>
            </a:endParaRPr>
          </a:p>
        </p:txBody>
      </p:sp>
      <p:sp>
        <p:nvSpPr>
          <p:cNvPr id="4921" name="Google Shape;4921;p500"/>
          <p:cNvSpPr txBox="1"/>
          <p:nvPr/>
        </p:nvSpPr>
        <p:spPr>
          <a:xfrm rot="121">
            <a:off x="1623975" y="4787350"/>
            <a:ext cx="8558700" cy="1599900"/>
          </a:xfrm>
          <a:prstGeom prst="rect">
            <a:avLst/>
          </a:prstGeom>
          <a:noFill/>
          <a:ln cap="flat" cmpd="sng" w="28575">
            <a:solidFill>
              <a:schemeClr val="dk2"/>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dk2"/>
                </a:solidFill>
                <a:latin typeface="Helvetica Neue"/>
                <a:ea typeface="Helvetica Neue"/>
                <a:cs typeface="Helvetica Neue"/>
                <a:sym typeface="Helvetica Neue"/>
              </a:rPr>
              <a:t>Een bestaand AI hulpmiddel ontdekken </a:t>
            </a:r>
            <a:endParaRPr sz="3600">
              <a:solidFill>
                <a:schemeClr val="dk2"/>
              </a:solidFill>
              <a:latin typeface="Helvetica Neue"/>
              <a:ea typeface="Helvetica Neue"/>
              <a:cs typeface="Helvetica Neue"/>
              <a:sym typeface="Helvetica Neue"/>
            </a:endParaRPr>
          </a:p>
          <a:p>
            <a:pPr indent="0" lvl="0" marL="0" rtl="0" algn="ctr">
              <a:spcBef>
                <a:spcPts val="0"/>
              </a:spcBef>
              <a:spcAft>
                <a:spcPts val="0"/>
              </a:spcAft>
              <a:buNone/>
            </a:pPr>
            <a:r>
              <a:rPr lang="en-US" sz="3600">
                <a:solidFill>
                  <a:schemeClr val="dk2"/>
                </a:solidFill>
                <a:latin typeface="Helvetica Neue"/>
                <a:ea typeface="Helvetica Neue"/>
                <a:cs typeface="Helvetica Neue"/>
                <a:sym typeface="Helvetica Neue"/>
              </a:rPr>
              <a:t>(je kunt deze zelf ook gebruiken!)</a:t>
            </a:r>
            <a:endParaRPr sz="3600">
              <a:solidFill>
                <a:schemeClr val="dk2"/>
              </a:solidFill>
              <a:latin typeface="Helvetica Neue"/>
              <a:ea typeface="Helvetica Neue"/>
              <a:cs typeface="Helvetica Neue"/>
              <a:sym typeface="Helvetica Neue"/>
            </a:endParaRPr>
          </a:p>
        </p:txBody>
      </p:sp>
      <p:sp>
        <p:nvSpPr>
          <p:cNvPr id="4922" name="Google Shape;4922;p500"/>
          <p:cNvSpPr txBox="1"/>
          <p:nvPr/>
        </p:nvSpPr>
        <p:spPr>
          <a:xfrm rot="138">
            <a:off x="8714400" y="7765225"/>
            <a:ext cx="7449600" cy="1599900"/>
          </a:xfrm>
          <a:prstGeom prst="rect">
            <a:avLst/>
          </a:prstGeom>
          <a:noFill/>
          <a:ln cap="flat" cmpd="sng" w="28575">
            <a:solidFill>
              <a:schemeClr val="lt1"/>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lt1"/>
                </a:solidFill>
                <a:latin typeface="Helvetica Neue"/>
                <a:ea typeface="Helvetica Neue"/>
                <a:cs typeface="Helvetica Neue"/>
                <a:sym typeface="Helvetica Neue"/>
              </a:rPr>
              <a:t>Concrete business insights krijgen </a:t>
            </a:r>
            <a:endParaRPr sz="3600">
              <a:solidFill>
                <a:schemeClr val="lt1"/>
              </a:solidFill>
              <a:latin typeface="Helvetica Neue"/>
              <a:ea typeface="Helvetica Neue"/>
              <a:cs typeface="Helvetica Neue"/>
              <a:sym typeface="Helvetica Neue"/>
            </a:endParaRPr>
          </a:p>
          <a:p>
            <a:pPr indent="0" lvl="0" marL="0" rtl="0" algn="ctr">
              <a:spcBef>
                <a:spcPts val="0"/>
              </a:spcBef>
              <a:spcAft>
                <a:spcPts val="0"/>
              </a:spcAft>
              <a:buNone/>
            </a:pPr>
            <a:r>
              <a:rPr lang="en-US" sz="3600">
                <a:solidFill>
                  <a:schemeClr val="lt1"/>
                </a:solidFill>
                <a:latin typeface="Helvetica Neue"/>
                <a:ea typeface="Helvetica Neue"/>
                <a:cs typeface="Helvetica Neue"/>
                <a:sym typeface="Helvetica Neue"/>
              </a:rPr>
              <a:t>o.b.v. leidraad keuzebegeleiding</a:t>
            </a:r>
            <a:endParaRPr sz="3600">
              <a:solidFill>
                <a:schemeClr val="lt1"/>
              </a:solidFill>
              <a:latin typeface="Helvetica Neue"/>
              <a:ea typeface="Helvetica Neue"/>
              <a:cs typeface="Helvetica Neue"/>
              <a:sym typeface="Helvetica Neue"/>
            </a:endParaRPr>
          </a:p>
        </p:txBody>
      </p:sp>
      <p:sp>
        <p:nvSpPr>
          <p:cNvPr id="4923" name="Google Shape;4923;p500"/>
          <p:cNvSpPr/>
          <p:nvPr/>
        </p:nvSpPr>
        <p:spPr>
          <a:xfrm>
            <a:off x="10265050" y="5285564"/>
            <a:ext cx="3127250" cy="2269200"/>
          </a:xfrm>
          <a:custGeom>
            <a:rect b="b" l="l" r="r" t="t"/>
            <a:pathLst>
              <a:path extrusionOk="0" h="90768" w="125090">
                <a:moveTo>
                  <a:pt x="0" y="13958"/>
                </a:moveTo>
                <a:cubicBezTo>
                  <a:pt x="4748" y="7628"/>
                  <a:pt x="12245" y="3294"/>
                  <a:pt x="19751" y="791"/>
                </a:cubicBezTo>
                <a:cubicBezTo>
                  <a:pt x="27999" y="-1959"/>
                  <a:pt x="36741" y="4626"/>
                  <a:pt x="44989" y="7375"/>
                </a:cubicBezTo>
                <a:cubicBezTo>
                  <a:pt x="47974" y="8370"/>
                  <a:pt x="48947" y="12306"/>
                  <a:pt x="50475" y="15056"/>
                </a:cubicBezTo>
                <a:cubicBezTo>
                  <a:pt x="53978" y="21362"/>
                  <a:pt x="57575" y="27623"/>
                  <a:pt x="61448" y="33709"/>
                </a:cubicBezTo>
                <a:cubicBezTo>
                  <a:pt x="68002" y="44008"/>
                  <a:pt x="77091" y="63147"/>
                  <a:pt x="66934" y="69920"/>
                </a:cubicBezTo>
                <a:cubicBezTo>
                  <a:pt x="63801" y="72009"/>
                  <a:pt x="60123" y="66622"/>
                  <a:pt x="57059" y="64433"/>
                </a:cubicBezTo>
                <a:cubicBezTo>
                  <a:pt x="49600" y="59106"/>
                  <a:pt x="40991" y="48988"/>
                  <a:pt x="43891" y="40293"/>
                </a:cubicBezTo>
                <a:cubicBezTo>
                  <a:pt x="45185" y="36414"/>
                  <a:pt x="50932" y="35931"/>
                  <a:pt x="54864" y="34807"/>
                </a:cubicBezTo>
                <a:cubicBezTo>
                  <a:pt x="62037" y="32757"/>
                  <a:pt x="69407" y="31343"/>
                  <a:pt x="76810" y="30418"/>
                </a:cubicBezTo>
                <a:cubicBezTo>
                  <a:pt x="83959" y="29525"/>
                  <a:pt x="90501" y="35300"/>
                  <a:pt x="96561" y="39196"/>
                </a:cubicBezTo>
                <a:cubicBezTo>
                  <a:pt x="113086" y="49820"/>
                  <a:pt x="125090" y="71122"/>
                  <a:pt x="125090" y="90768"/>
                </a:cubicBezTo>
              </a:path>
            </a:pathLst>
          </a:custGeom>
          <a:noFill/>
          <a:ln cap="flat" cmpd="sng" w="28575">
            <a:solidFill>
              <a:schemeClr val="lt1"/>
            </a:solidFill>
            <a:prstDash val="solid"/>
            <a:round/>
            <a:headEnd len="med" w="med" type="none"/>
            <a:tailEnd len="med" w="med" type="triangle"/>
          </a:ln>
        </p:spPr>
      </p:sp>
      <p:sp>
        <p:nvSpPr>
          <p:cNvPr id="4924" name="Google Shape;4924;p500"/>
          <p:cNvSpPr txBox="1"/>
          <p:nvPr/>
        </p:nvSpPr>
        <p:spPr>
          <a:xfrm>
            <a:off x="2026925" y="10939600"/>
            <a:ext cx="20002500" cy="12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5200">
                <a:solidFill>
                  <a:schemeClr val="lt1"/>
                </a:solidFill>
                <a:latin typeface="Helvetica Neue"/>
                <a:ea typeface="Helvetica Neue"/>
                <a:cs typeface="Helvetica Neue"/>
                <a:sym typeface="Helvetica Neue"/>
              </a:rPr>
              <a:t>Insight: </a:t>
            </a:r>
            <a:r>
              <a:rPr lang="en-US" sz="5200">
                <a:solidFill>
                  <a:schemeClr val="lt1"/>
                </a:solidFill>
                <a:latin typeface="Helvetica Neue"/>
                <a:ea typeface="Helvetica Neue"/>
                <a:cs typeface="Helvetica Neue"/>
                <a:sym typeface="Helvetica Neue"/>
              </a:rPr>
              <a:t>aan de slag met keuzebegeleiding rondom standaardoptie </a:t>
            </a:r>
            <a:endParaRPr sz="5200">
              <a:solidFill>
                <a:schemeClr val="lt1"/>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0" name="Shape 4300"/>
        <p:cNvGrpSpPr/>
        <p:nvPr/>
      </p:nvGrpSpPr>
      <p:grpSpPr>
        <a:xfrm>
          <a:off x="0" y="0"/>
          <a:ext cx="0" cy="0"/>
          <a:chOff x="0" y="0"/>
          <a:chExt cx="0" cy="0"/>
        </a:xfrm>
      </p:grpSpPr>
      <p:pic>
        <p:nvPicPr>
          <p:cNvPr descr="Image" id="4301" name="Google Shape;4301;p438"/>
          <p:cNvPicPr preferRelativeResize="0"/>
          <p:nvPr>
            <p:ph idx="2" type="pic"/>
          </p:nvPr>
        </p:nvPicPr>
        <p:blipFill rotWithShape="1">
          <a:blip r:embed="rId3">
            <a:alphaModFix amt="25000"/>
          </a:blip>
          <a:srcRect b="0" l="4847" r="4847" t="0"/>
          <a:stretch/>
        </p:blipFill>
        <p:spPr>
          <a:xfrm>
            <a:off x="536997" y="-1654344"/>
            <a:ext cx="5619600" cy="6222900"/>
          </a:xfrm>
          <a:prstGeom prst="roundRect">
            <a:avLst>
              <a:gd fmla="val 4991" name="adj"/>
            </a:avLst>
          </a:prstGeom>
          <a:noFill/>
          <a:ln>
            <a:noFill/>
          </a:ln>
        </p:spPr>
      </p:pic>
      <p:pic>
        <p:nvPicPr>
          <p:cNvPr descr="Image" id="4302" name="Google Shape;4302;p438"/>
          <p:cNvPicPr preferRelativeResize="0"/>
          <p:nvPr>
            <p:ph idx="3" type="pic"/>
          </p:nvPr>
        </p:nvPicPr>
        <p:blipFill rotWithShape="1">
          <a:blip r:embed="rId3">
            <a:alphaModFix amt="25000"/>
          </a:blip>
          <a:srcRect b="0" l="4847" r="4847" t="0"/>
          <a:stretch/>
        </p:blipFill>
        <p:spPr>
          <a:xfrm>
            <a:off x="6432026" y="-3833241"/>
            <a:ext cx="5619600" cy="6222900"/>
          </a:xfrm>
          <a:prstGeom prst="roundRect">
            <a:avLst>
              <a:gd fmla="val 4991" name="adj"/>
            </a:avLst>
          </a:prstGeom>
          <a:noFill/>
          <a:ln>
            <a:noFill/>
          </a:ln>
        </p:spPr>
      </p:pic>
      <p:pic>
        <p:nvPicPr>
          <p:cNvPr descr="Image" id="4303" name="Google Shape;4303;p438"/>
          <p:cNvPicPr preferRelativeResize="0"/>
          <p:nvPr>
            <p:ph idx="4" type="pic"/>
          </p:nvPr>
        </p:nvPicPr>
        <p:blipFill rotWithShape="1">
          <a:blip r:embed="rId3">
            <a:alphaModFix amt="25000"/>
          </a:blip>
          <a:srcRect b="0" l="4847" r="4847" t="0"/>
          <a:stretch/>
        </p:blipFill>
        <p:spPr>
          <a:xfrm>
            <a:off x="12329713" y="-2340847"/>
            <a:ext cx="5619600" cy="6222900"/>
          </a:xfrm>
          <a:prstGeom prst="roundRect">
            <a:avLst>
              <a:gd fmla="val 4991" name="adj"/>
            </a:avLst>
          </a:prstGeom>
          <a:noFill/>
          <a:ln>
            <a:noFill/>
          </a:ln>
        </p:spPr>
      </p:pic>
      <p:pic>
        <p:nvPicPr>
          <p:cNvPr descr="Image" id="4304" name="Google Shape;4304;p438"/>
          <p:cNvPicPr preferRelativeResize="0"/>
          <p:nvPr>
            <p:ph idx="5" type="pic"/>
          </p:nvPr>
        </p:nvPicPr>
        <p:blipFill rotWithShape="1">
          <a:blip r:embed="rId3">
            <a:alphaModFix amt="25000"/>
          </a:blip>
          <a:srcRect b="0" l="4847" r="4847" t="0"/>
          <a:stretch/>
        </p:blipFill>
        <p:spPr>
          <a:xfrm>
            <a:off x="18227401" y="-3833242"/>
            <a:ext cx="5619600" cy="6222900"/>
          </a:xfrm>
          <a:prstGeom prst="roundRect">
            <a:avLst>
              <a:gd fmla="val 4991" name="adj"/>
            </a:avLst>
          </a:prstGeom>
          <a:noFill/>
          <a:ln>
            <a:noFill/>
          </a:ln>
        </p:spPr>
      </p:pic>
      <p:pic>
        <p:nvPicPr>
          <p:cNvPr descr="Image" id="4305" name="Google Shape;4305;p438"/>
          <p:cNvPicPr preferRelativeResize="0"/>
          <p:nvPr>
            <p:ph idx="6" type="pic"/>
          </p:nvPr>
        </p:nvPicPr>
        <p:blipFill rotWithShape="1">
          <a:blip r:embed="rId3">
            <a:alphaModFix amt="25000"/>
          </a:blip>
          <a:srcRect b="0" l="4847" r="4847" t="0"/>
          <a:stretch/>
        </p:blipFill>
        <p:spPr>
          <a:xfrm>
            <a:off x="18227401" y="2661343"/>
            <a:ext cx="5619600" cy="6222900"/>
          </a:xfrm>
          <a:prstGeom prst="roundRect">
            <a:avLst>
              <a:gd fmla="val 4991" name="adj"/>
            </a:avLst>
          </a:prstGeom>
          <a:noFill/>
          <a:ln>
            <a:noFill/>
          </a:ln>
        </p:spPr>
      </p:pic>
      <p:pic>
        <p:nvPicPr>
          <p:cNvPr id="4306" name="Google Shape;4306;p438"/>
          <p:cNvPicPr preferRelativeResize="0"/>
          <p:nvPr>
            <p:ph idx="7" type="pic"/>
          </p:nvPr>
        </p:nvPicPr>
        <p:blipFill rotWithShape="1">
          <a:blip r:embed="rId4">
            <a:alphaModFix/>
          </a:blip>
          <a:srcRect b="0" l="4849" r="4849" t="0"/>
          <a:stretch/>
        </p:blipFill>
        <p:spPr>
          <a:xfrm>
            <a:off x="12329713" y="4153737"/>
            <a:ext cx="5619600" cy="6222900"/>
          </a:xfrm>
          <a:prstGeom prst="roundRect">
            <a:avLst>
              <a:gd fmla="val 4991" name="adj"/>
            </a:avLst>
          </a:prstGeom>
          <a:noFill/>
          <a:ln>
            <a:noFill/>
          </a:ln>
        </p:spPr>
      </p:pic>
      <p:pic>
        <p:nvPicPr>
          <p:cNvPr id="4307" name="Google Shape;4307;p438"/>
          <p:cNvPicPr preferRelativeResize="0"/>
          <p:nvPr>
            <p:ph idx="8" type="pic"/>
          </p:nvPr>
        </p:nvPicPr>
        <p:blipFill rotWithShape="1">
          <a:blip r:embed="rId5">
            <a:alphaModFix/>
          </a:blip>
          <a:srcRect b="0" l="4849" r="4849" t="0"/>
          <a:stretch/>
        </p:blipFill>
        <p:spPr>
          <a:xfrm>
            <a:off x="6432026" y="2657098"/>
            <a:ext cx="5619600" cy="6222900"/>
          </a:xfrm>
          <a:prstGeom prst="roundRect">
            <a:avLst>
              <a:gd fmla="val 4991" name="adj"/>
            </a:avLst>
          </a:prstGeom>
          <a:noFill/>
          <a:ln>
            <a:noFill/>
          </a:ln>
        </p:spPr>
      </p:pic>
      <p:pic>
        <p:nvPicPr>
          <p:cNvPr descr="Image" id="4308" name="Google Shape;4308;p438"/>
          <p:cNvPicPr preferRelativeResize="0"/>
          <p:nvPr>
            <p:ph idx="9" type="pic"/>
          </p:nvPr>
        </p:nvPicPr>
        <p:blipFill rotWithShape="1">
          <a:blip r:embed="rId3">
            <a:alphaModFix amt="25000"/>
          </a:blip>
          <a:srcRect b="0" l="4847" r="4847" t="0"/>
          <a:stretch/>
        </p:blipFill>
        <p:spPr>
          <a:xfrm>
            <a:off x="536997" y="4835995"/>
            <a:ext cx="5619600" cy="6222900"/>
          </a:xfrm>
          <a:prstGeom prst="roundRect">
            <a:avLst>
              <a:gd fmla="val 4991" name="adj"/>
            </a:avLst>
          </a:prstGeom>
          <a:noFill/>
          <a:ln>
            <a:noFill/>
          </a:ln>
        </p:spPr>
      </p:pic>
      <p:pic>
        <p:nvPicPr>
          <p:cNvPr descr="Image" id="4309" name="Google Shape;4309;p438"/>
          <p:cNvPicPr preferRelativeResize="0"/>
          <p:nvPr>
            <p:ph idx="13" type="pic"/>
          </p:nvPr>
        </p:nvPicPr>
        <p:blipFill rotWithShape="1">
          <a:blip r:embed="rId3">
            <a:alphaModFix amt="25000"/>
          </a:blip>
          <a:srcRect b="0" l="4847" r="4847" t="0"/>
          <a:stretch/>
        </p:blipFill>
        <p:spPr>
          <a:xfrm>
            <a:off x="536997" y="11326336"/>
            <a:ext cx="5619600" cy="6222900"/>
          </a:xfrm>
          <a:prstGeom prst="roundRect">
            <a:avLst>
              <a:gd fmla="val 4991" name="adj"/>
            </a:avLst>
          </a:prstGeom>
          <a:noFill/>
          <a:ln>
            <a:noFill/>
          </a:ln>
        </p:spPr>
      </p:pic>
      <p:pic>
        <p:nvPicPr>
          <p:cNvPr descr="Image" id="4310" name="Google Shape;4310;p438"/>
          <p:cNvPicPr preferRelativeResize="0"/>
          <p:nvPr>
            <p:ph idx="14" type="pic"/>
          </p:nvPr>
        </p:nvPicPr>
        <p:blipFill rotWithShape="1">
          <a:blip r:embed="rId3">
            <a:alphaModFix amt="25000"/>
          </a:blip>
          <a:srcRect b="0" l="4847" r="4847" t="0"/>
          <a:stretch/>
        </p:blipFill>
        <p:spPr>
          <a:xfrm>
            <a:off x="6432026" y="9147439"/>
            <a:ext cx="5619600" cy="6222900"/>
          </a:xfrm>
          <a:prstGeom prst="roundRect">
            <a:avLst>
              <a:gd fmla="val 4991" name="adj"/>
            </a:avLst>
          </a:prstGeom>
          <a:noFill/>
          <a:ln>
            <a:noFill/>
          </a:ln>
        </p:spPr>
      </p:pic>
      <p:pic>
        <p:nvPicPr>
          <p:cNvPr descr="Image" id="4311" name="Google Shape;4311;p438"/>
          <p:cNvPicPr preferRelativeResize="0"/>
          <p:nvPr>
            <p:ph idx="15" type="pic"/>
          </p:nvPr>
        </p:nvPicPr>
        <p:blipFill rotWithShape="1">
          <a:blip r:embed="rId3">
            <a:alphaModFix amt="25000"/>
          </a:blip>
          <a:srcRect b="0" l="4847" r="4847" t="0"/>
          <a:stretch/>
        </p:blipFill>
        <p:spPr>
          <a:xfrm>
            <a:off x="12329713" y="10644076"/>
            <a:ext cx="5619600" cy="6222900"/>
          </a:xfrm>
          <a:prstGeom prst="roundRect">
            <a:avLst>
              <a:gd fmla="val 4991" name="adj"/>
            </a:avLst>
          </a:prstGeom>
          <a:noFill/>
          <a:ln>
            <a:noFill/>
          </a:ln>
        </p:spPr>
      </p:pic>
      <p:pic>
        <p:nvPicPr>
          <p:cNvPr descr="Image" id="4312" name="Google Shape;4312;p438"/>
          <p:cNvPicPr preferRelativeResize="0"/>
          <p:nvPr>
            <p:ph idx="16" type="pic"/>
          </p:nvPr>
        </p:nvPicPr>
        <p:blipFill rotWithShape="1">
          <a:blip r:embed="rId3">
            <a:alphaModFix amt="25000"/>
          </a:blip>
          <a:srcRect b="0" l="4847" r="4847" t="0"/>
          <a:stretch/>
        </p:blipFill>
        <p:spPr>
          <a:xfrm>
            <a:off x="18227401" y="9164403"/>
            <a:ext cx="5619600" cy="6222900"/>
          </a:xfrm>
          <a:prstGeom prst="roundRect">
            <a:avLst>
              <a:gd fmla="val 4991" name="adj"/>
            </a:avLst>
          </a:prstGeom>
          <a:noFill/>
          <a:ln>
            <a:noFill/>
          </a:ln>
        </p:spPr>
      </p:pic>
      <p:sp>
        <p:nvSpPr>
          <p:cNvPr id="4313" name="Google Shape;4313;p438"/>
          <p:cNvSpPr txBox="1"/>
          <p:nvPr/>
        </p:nvSpPr>
        <p:spPr>
          <a:xfrm>
            <a:off x="6433388" y="9147350"/>
            <a:ext cx="5619600" cy="8496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US" sz="4800">
                <a:solidFill>
                  <a:schemeClr val="lt1"/>
                </a:solidFill>
                <a:latin typeface="Helvetica Neue"/>
                <a:ea typeface="Helvetica Neue"/>
                <a:cs typeface="Helvetica Neue"/>
                <a:sym typeface="Helvetica Neue"/>
              </a:rPr>
              <a:t>Piet</a:t>
            </a:r>
            <a:endParaRPr b="1" sz="4800"/>
          </a:p>
        </p:txBody>
      </p:sp>
      <p:sp>
        <p:nvSpPr>
          <p:cNvPr id="4314" name="Google Shape;4314;p438"/>
          <p:cNvSpPr txBox="1"/>
          <p:nvPr/>
        </p:nvSpPr>
        <p:spPr>
          <a:xfrm>
            <a:off x="12329700" y="3032550"/>
            <a:ext cx="5619600" cy="849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4800">
                <a:solidFill>
                  <a:schemeClr val="lt1"/>
                </a:solidFill>
                <a:latin typeface="Helvetica Neue"/>
                <a:ea typeface="Helvetica Neue"/>
                <a:cs typeface="Helvetica Neue"/>
                <a:sym typeface="Helvetica Neue"/>
              </a:rPr>
              <a:t>Robbe</a:t>
            </a:r>
            <a:endParaRPr b="1" sz="48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8" name="Shape 4928"/>
        <p:cNvGrpSpPr/>
        <p:nvPr/>
      </p:nvGrpSpPr>
      <p:grpSpPr>
        <a:xfrm>
          <a:off x="0" y="0"/>
          <a:ext cx="0" cy="0"/>
          <a:chOff x="0" y="0"/>
          <a:chExt cx="0" cy="0"/>
        </a:xfrm>
      </p:grpSpPr>
      <p:sp>
        <p:nvSpPr>
          <p:cNvPr id="4929" name="Google Shape;4929;p501"/>
          <p:cNvSpPr txBox="1"/>
          <p:nvPr>
            <p:ph type="title"/>
          </p:nvPr>
        </p:nvSpPr>
        <p:spPr>
          <a:xfrm>
            <a:off x="537006" y="423251"/>
            <a:ext cx="15627000" cy="14775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10000"/>
              <a:buFont typeface="Helvetica Neue"/>
              <a:buNone/>
            </a:pPr>
            <a:r>
              <a:rPr lang="en-US"/>
              <a:t>Keuzebegeleiding</a:t>
            </a:r>
            <a:endParaRPr/>
          </a:p>
        </p:txBody>
      </p:sp>
      <p:sp>
        <p:nvSpPr>
          <p:cNvPr id="4930" name="Google Shape;4930;p501"/>
          <p:cNvSpPr txBox="1"/>
          <p:nvPr/>
        </p:nvSpPr>
        <p:spPr>
          <a:xfrm rot="135">
            <a:off x="537000" y="2809100"/>
            <a:ext cx="7653600" cy="10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0">
                <a:solidFill>
                  <a:schemeClr val="dk2"/>
                </a:solidFill>
                <a:latin typeface="Helvetica Neue"/>
                <a:ea typeface="Helvetica Neue"/>
                <a:cs typeface="Helvetica Neue"/>
                <a:sym typeface="Helvetica Neue"/>
              </a:rPr>
              <a:t>Wat gaan we doen?</a:t>
            </a:r>
            <a:endParaRPr sz="5000">
              <a:solidFill>
                <a:schemeClr val="dk2"/>
              </a:solidFill>
              <a:latin typeface="Helvetica Neue"/>
              <a:ea typeface="Helvetica Neue"/>
              <a:cs typeface="Helvetica Neue"/>
              <a:sym typeface="Helvetica Neue"/>
            </a:endParaRPr>
          </a:p>
        </p:txBody>
      </p:sp>
      <p:sp>
        <p:nvSpPr>
          <p:cNvPr id="4931" name="Google Shape;4931;p501"/>
          <p:cNvSpPr txBox="1"/>
          <p:nvPr/>
        </p:nvSpPr>
        <p:spPr>
          <a:xfrm rot="121">
            <a:off x="1623975" y="4787350"/>
            <a:ext cx="8558700" cy="1599900"/>
          </a:xfrm>
          <a:prstGeom prst="rect">
            <a:avLst/>
          </a:prstGeom>
          <a:noFill/>
          <a:ln cap="flat" cmpd="sng" w="28575">
            <a:solidFill>
              <a:schemeClr val="dk2"/>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dk2"/>
                </a:solidFill>
                <a:latin typeface="Helvetica Neue"/>
                <a:ea typeface="Helvetica Neue"/>
                <a:cs typeface="Helvetica Neue"/>
                <a:sym typeface="Helvetica Neue"/>
              </a:rPr>
              <a:t>Een bestaand AI hulpmiddel ontdekken </a:t>
            </a:r>
            <a:endParaRPr sz="3600">
              <a:solidFill>
                <a:schemeClr val="dk2"/>
              </a:solidFill>
              <a:latin typeface="Helvetica Neue"/>
              <a:ea typeface="Helvetica Neue"/>
              <a:cs typeface="Helvetica Neue"/>
              <a:sym typeface="Helvetica Neue"/>
            </a:endParaRPr>
          </a:p>
          <a:p>
            <a:pPr indent="0" lvl="0" marL="0" rtl="0" algn="ctr">
              <a:spcBef>
                <a:spcPts val="0"/>
              </a:spcBef>
              <a:spcAft>
                <a:spcPts val="0"/>
              </a:spcAft>
              <a:buNone/>
            </a:pPr>
            <a:r>
              <a:rPr lang="en-US" sz="3600">
                <a:solidFill>
                  <a:schemeClr val="dk2"/>
                </a:solidFill>
                <a:latin typeface="Helvetica Neue"/>
                <a:ea typeface="Helvetica Neue"/>
                <a:cs typeface="Helvetica Neue"/>
                <a:sym typeface="Helvetica Neue"/>
              </a:rPr>
              <a:t>(je kunt deze zelf ook gebruiken!)</a:t>
            </a:r>
            <a:endParaRPr sz="3600">
              <a:solidFill>
                <a:schemeClr val="dk2"/>
              </a:solidFill>
              <a:latin typeface="Helvetica Neue"/>
              <a:ea typeface="Helvetica Neue"/>
              <a:cs typeface="Helvetica Neue"/>
              <a:sym typeface="Helvetica Neue"/>
            </a:endParaRPr>
          </a:p>
        </p:txBody>
      </p:sp>
      <p:sp>
        <p:nvSpPr>
          <p:cNvPr id="4932" name="Google Shape;4932;p501"/>
          <p:cNvSpPr txBox="1"/>
          <p:nvPr/>
        </p:nvSpPr>
        <p:spPr>
          <a:xfrm rot="138">
            <a:off x="8714400" y="7765225"/>
            <a:ext cx="7449600" cy="1599900"/>
          </a:xfrm>
          <a:prstGeom prst="rect">
            <a:avLst/>
          </a:prstGeom>
          <a:noFill/>
          <a:ln cap="flat" cmpd="sng" w="28575">
            <a:solidFill>
              <a:schemeClr val="dk2"/>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dk2"/>
                </a:solidFill>
                <a:latin typeface="Helvetica Neue"/>
                <a:ea typeface="Helvetica Neue"/>
                <a:cs typeface="Helvetica Neue"/>
                <a:sym typeface="Helvetica Neue"/>
              </a:rPr>
              <a:t>Concrete business insights krijgen </a:t>
            </a:r>
            <a:endParaRPr sz="3600">
              <a:solidFill>
                <a:schemeClr val="dk2"/>
              </a:solidFill>
              <a:latin typeface="Helvetica Neue"/>
              <a:ea typeface="Helvetica Neue"/>
              <a:cs typeface="Helvetica Neue"/>
              <a:sym typeface="Helvetica Neue"/>
            </a:endParaRPr>
          </a:p>
          <a:p>
            <a:pPr indent="0" lvl="0" marL="0" rtl="0" algn="ctr">
              <a:spcBef>
                <a:spcPts val="0"/>
              </a:spcBef>
              <a:spcAft>
                <a:spcPts val="0"/>
              </a:spcAft>
              <a:buNone/>
            </a:pPr>
            <a:r>
              <a:rPr lang="en-US" sz="3600">
                <a:solidFill>
                  <a:schemeClr val="dk2"/>
                </a:solidFill>
                <a:latin typeface="Helvetica Neue"/>
                <a:ea typeface="Helvetica Neue"/>
                <a:cs typeface="Helvetica Neue"/>
                <a:sym typeface="Helvetica Neue"/>
              </a:rPr>
              <a:t>o.b.v. leidraad keuzebegeleiding</a:t>
            </a:r>
            <a:endParaRPr sz="3600">
              <a:solidFill>
                <a:schemeClr val="dk2"/>
              </a:solidFill>
              <a:latin typeface="Helvetica Neue"/>
              <a:ea typeface="Helvetica Neue"/>
              <a:cs typeface="Helvetica Neue"/>
              <a:sym typeface="Helvetica Neue"/>
            </a:endParaRPr>
          </a:p>
        </p:txBody>
      </p:sp>
      <p:sp>
        <p:nvSpPr>
          <p:cNvPr id="4933" name="Google Shape;4933;p501"/>
          <p:cNvSpPr txBox="1"/>
          <p:nvPr/>
        </p:nvSpPr>
        <p:spPr>
          <a:xfrm rot="101">
            <a:off x="13095350" y="10715625"/>
            <a:ext cx="10257900" cy="1599900"/>
          </a:xfrm>
          <a:prstGeom prst="rect">
            <a:avLst/>
          </a:prstGeom>
          <a:noFill/>
          <a:ln cap="flat" cmpd="sng" w="28575">
            <a:solidFill>
              <a:schemeClr val="lt1"/>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lt1"/>
                </a:solidFill>
                <a:latin typeface="Helvetica Neue"/>
                <a:ea typeface="Helvetica Neue"/>
                <a:cs typeface="Helvetica Neue"/>
                <a:sym typeface="Helvetica Neue"/>
              </a:rPr>
              <a:t>Ideeën van Backlight.ai op basis van insights:</a:t>
            </a:r>
            <a:endParaRPr sz="3600">
              <a:solidFill>
                <a:schemeClr val="lt1"/>
              </a:solidFill>
              <a:latin typeface="Helvetica Neue"/>
              <a:ea typeface="Helvetica Neue"/>
              <a:cs typeface="Helvetica Neue"/>
              <a:sym typeface="Helvetica Neue"/>
            </a:endParaRPr>
          </a:p>
          <a:p>
            <a:pPr indent="0" lvl="0" marL="0" rtl="0" algn="ctr">
              <a:spcBef>
                <a:spcPts val="0"/>
              </a:spcBef>
              <a:spcAft>
                <a:spcPts val="0"/>
              </a:spcAft>
              <a:buNone/>
            </a:pPr>
            <a:r>
              <a:rPr lang="en-US" sz="3600">
                <a:solidFill>
                  <a:schemeClr val="lt1"/>
                </a:solidFill>
                <a:latin typeface="Helvetica Neue"/>
                <a:ea typeface="Helvetica Neue"/>
                <a:cs typeface="Helvetica Neue"/>
                <a:sym typeface="Helvetica Neue"/>
              </a:rPr>
              <a:t>hoe kan AI helpen in pensioen communicatie?</a:t>
            </a:r>
            <a:endParaRPr sz="3600">
              <a:solidFill>
                <a:schemeClr val="lt1"/>
              </a:solidFill>
              <a:latin typeface="Helvetica Neue"/>
              <a:ea typeface="Helvetica Neue"/>
              <a:cs typeface="Helvetica Neue"/>
              <a:sym typeface="Helvetica Neue"/>
            </a:endParaRPr>
          </a:p>
        </p:txBody>
      </p:sp>
      <p:sp>
        <p:nvSpPr>
          <p:cNvPr id="4934" name="Google Shape;4934;p501"/>
          <p:cNvSpPr/>
          <p:nvPr/>
        </p:nvSpPr>
        <p:spPr>
          <a:xfrm>
            <a:off x="10265050" y="5285564"/>
            <a:ext cx="3127250" cy="2269200"/>
          </a:xfrm>
          <a:custGeom>
            <a:rect b="b" l="l" r="r" t="t"/>
            <a:pathLst>
              <a:path extrusionOk="0" h="90768" w="125090">
                <a:moveTo>
                  <a:pt x="0" y="13958"/>
                </a:moveTo>
                <a:cubicBezTo>
                  <a:pt x="4748" y="7628"/>
                  <a:pt x="12245" y="3294"/>
                  <a:pt x="19751" y="791"/>
                </a:cubicBezTo>
                <a:cubicBezTo>
                  <a:pt x="27999" y="-1959"/>
                  <a:pt x="36741" y="4626"/>
                  <a:pt x="44989" y="7375"/>
                </a:cubicBezTo>
                <a:cubicBezTo>
                  <a:pt x="47974" y="8370"/>
                  <a:pt x="48947" y="12306"/>
                  <a:pt x="50475" y="15056"/>
                </a:cubicBezTo>
                <a:cubicBezTo>
                  <a:pt x="53978" y="21362"/>
                  <a:pt x="57575" y="27623"/>
                  <a:pt x="61448" y="33709"/>
                </a:cubicBezTo>
                <a:cubicBezTo>
                  <a:pt x="68002" y="44008"/>
                  <a:pt x="77091" y="63147"/>
                  <a:pt x="66934" y="69920"/>
                </a:cubicBezTo>
                <a:cubicBezTo>
                  <a:pt x="63801" y="72009"/>
                  <a:pt x="60123" y="66622"/>
                  <a:pt x="57059" y="64433"/>
                </a:cubicBezTo>
                <a:cubicBezTo>
                  <a:pt x="49600" y="59106"/>
                  <a:pt x="40991" y="48988"/>
                  <a:pt x="43891" y="40293"/>
                </a:cubicBezTo>
                <a:cubicBezTo>
                  <a:pt x="45185" y="36414"/>
                  <a:pt x="50932" y="35931"/>
                  <a:pt x="54864" y="34807"/>
                </a:cubicBezTo>
                <a:cubicBezTo>
                  <a:pt x="62037" y="32757"/>
                  <a:pt x="69407" y="31343"/>
                  <a:pt x="76810" y="30418"/>
                </a:cubicBezTo>
                <a:cubicBezTo>
                  <a:pt x="83959" y="29525"/>
                  <a:pt x="90501" y="35300"/>
                  <a:pt x="96561" y="39196"/>
                </a:cubicBezTo>
                <a:cubicBezTo>
                  <a:pt x="113086" y="49820"/>
                  <a:pt x="125090" y="71122"/>
                  <a:pt x="125090" y="90768"/>
                </a:cubicBezTo>
              </a:path>
            </a:pathLst>
          </a:custGeom>
          <a:noFill/>
          <a:ln cap="flat" cmpd="sng" w="28575">
            <a:solidFill>
              <a:schemeClr val="dk2"/>
            </a:solidFill>
            <a:prstDash val="solid"/>
            <a:round/>
            <a:headEnd len="med" w="med" type="none"/>
            <a:tailEnd len="med" w="med" type="triangle"/>
          </a:ln>
        </p:spPr>
      </p:sp>
      <p:sp>
        <p:nvSpPr>
          <p:cNvPr id="4935" name="Google Shape;4935;p501"/>
          <p:cNvSpPr/>
          <p:nvPr/>
        </p:nvSpPr>
        <p:spPr>
          <a:xfrm>
            <a:off x="16272650" y="8486453"/>
            <a:ext cx="3456450" cy="1976100"/>
          </a:xfrm>
          <a:custGeom>
            <a:rect b="b" l="l" r="r" t="t"/>
            <a:pathLst>
              <a:path extrusionOk="0" h="79044" w="138258">
                <a:moveTo>
                  <a:pt x="0" y="8819"/>
                </a:moveTo>
                <a:cubicBezTo>
                  <a:pt x="3518" y="5301"/>
                  <a:pt x="9409" y="5509"/>
                  <a:pt x="14265" y="4430"/>
                </a:cubicBezTo>
                <a:cubicBezTo>
                  <a:pt x="22901" y="2511"/>
                  <a:pt x="31753" y="1138"/>
                  <a:pt x="40600" y="1138"/>
                </a:cubicBezTo>
                <a:cubicBezTo>
                  <a:pt x="53423" y="1138"/>
                  <a:pt x="67537" y="-2403"/>
                  <a:pt x="79005" y="3332"/>
                </a:cubicBezTo>
                <a:cubicBezTo>
                  <a:pt x="95791" y="11726"/>
                  <a:pt x="115661" y="32710"/>
                  <a:pt x="109728" y="50515"/>
                </a:cubicBezTo>
                <a:cubicBezTo>
                  <a:pt x="106948" y="58857"/>
                  <a:pt x="92833" y="60976"/>
                  <a:pt x="84491" y="58196"/>
                </a:cubicBezTo>
                <a:cubicBezTo>
                  <a:pt x="78896" y="56332"/>
                  <a:pt x="77021" y="43277"/>
                  <a:pt x="82296" y="40640"/>
                </a:cubicBezTo>
                <a:cubicBezTo>
                  <a:pt x="94401" y="34589"/>
                  <a:pt x="111292" y="33677"/>
                  <a:pt x="122896" y="40640"/>
                </a:cubicBezTo>
                <a:cubicBezTo>
                  <a:pt x="130061" y="44940"/>
                  <a:pt x="130743" y="55576"/>
                  <a:pt x="132771" y="63683"/>
                </a:cubicBezTo>
                <a:cubicBezTo>
                  <a:pt x="134090" y="68958"/>
                  <a:pt x="138258" y="73607"/>
                  <a:pt x="138258" y="79045"/>
                </a:cubicBezTo>
              </a:path>
            </a:pathLst>
          </a:custGeom>
          <a:noFill/>
          <a:ln cap="flat" cmpd="sng" w="28575">
            <a:solidFill>
              <a:schemeClr val="lt1"/>
            </a:solidFill>
            <a:prstDash val="solid"/>
            <a:round/>
            <a:headEnd len="med" w="med" type="none"/>
            <a:tailEnd len="med" w="med" type="triangle"/>
          </a:ln>
        </p:spPr>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9" name="Shape 4939"/>
        <p:cNvGrpSpPr/>
        <p:nvPr/>
      </p:nvGrpSpPr>
      <p:grpSpPr>
        <a:xfrm>
          <a:off x="0" y="0"/>
          <a:ext cx="0" cy="0"/>
          <a:chOff x="0" y="0"/>
          <a:chExt cx="0" cy="0"/>
        </a:xfrm>
      </p:grpSpPr>
      <p:pic>
        <p:nvPicPr>
          <p:cNvPr id="4940" name="Google Shape;4940;p502"/>
          <p:cNvPicPr preferRelativeResize="0"/>
          <p:nvPr/>
        </p:nvPicPr>
        <p:blipFill rotWithShape="1">
          <a:blip r:embed="rId3">
            <a:alphaModFix/>
          </a:blip>
          <a:srcRect b="0" l="0" r="0" t="81226"/>
          <a:stretch/>
        </p:blipFill>
        <p:spPr>
          <a:xfrm>
            <a:off x="2438400" y="2347475"/>
            <a:ext cx="19507200" cy="1963500"/>
          </a:xfrm>
          <a:prstGeom prst="roundRect">
            <a:avLst>
              <a:gd fmla="val 16667" name="adj"/>
            </a:avLst>
          </a:prstGeom>
          <a:noFill/>
          <a:ln>
            <a:noFill/>
          </a:ln>
        </p:spPr>
      </p:pic>
      <p:pic>
        <p:nvPicPr>
          <p:cNvPr id="4941" name="Google Shape;4941;p502"/>
          <p:cNvPicPr preferRelativeResize="0"/>
          <p:nvPr/>
        </p:nvPicPr>
        <p:blipFill rotWithShape="1">
          <a:blip r:embed="rId3">
            <a:alphaModFix/>
          </a:blip>
          <a:srcRect b="90469" l="0" r="0" t="0"/>
          <a:stretch/>
        </p:blipFill>
        <p:spPr>
          <a:xfrm>
            <a:off x="2438400" y="927925"/>
            <a:ext cx="19507200" cy="996900"/>
          </a:xfrm>
          <a:prstGeom prst="roundRect">
            <a:avLst>
              <a:gd fmla="val 16667" name="adj"/>
            </a:avLst>
          </a:prstGeom>
          <a:noFill/>
          <a:ln>
            <a:noFill/>
          </a:ln>
        </p:spPr>
      </p:pic>
      <p:pic>
        <p:nvPicPr>
          <p:cNvPr id="4942" name="Google Shape;4942;p502"/>
          <p:cNvPicPr preferRelativeResize="0"/>
          <p:nvPr/>
        </p:nvPicPr>
        <p:blipFill rotWithShape="1">
          <a:blip r:embed="rId4">
            <a:alphaModFix/>
          </a:blip>
          <a:srcRect b="0" l="0" r="30444" t="0"/>
          <a:stretch/>
        </p:blipFill>
        <p:spPr>
          <a:xfrm>
            <a:off x="318325" y="5635125"/>
            <a:ext cx="11025600" cy="6308400"/>
          </a:xfrm>
          <a:prstGeom prst="roundRect">
            <a:avLst>
              <a:gd fmla="val 16667" name="adj"/>
            </a:avLst>
          </a:prstGeom>
          <a:noFill/>
          <a:ln>
            <a:noFill/>
          </a:ln>
        </p:spPr>
      </p:pic>
      <p:sp>
        <p:nvSpPr>
          <p:cNvPr id="4943" name="Google Shape;4943;p502"/>
          <p:cNvSpPr txBox="1"/>
          <p:nvPr/>
        </p:nvSpPr>
        <p:spPr>
          <a:xfrm>
            <a:off x="11343925" y="7157775"/>
            <a:ext cx="11343900" cy="326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0">
                <a:solidFill>
                  <a:schemeClr val="lt1"/>
                </a:solidFill>
                <a:latin typeface="Helvetica Neue"/>
                <a:ea typeface="Helvetica Neue"/>
                <a:cs typeface="Helvetica Neue"/>
                <a:sym typeface="Helvetica Neue"/>
              </a:rPr>
              <a:t>18% !!!</a:t>
            </a:r>
            <a:endParaRPr b="1" sz="20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7" name="Shape 4947"/>
        <p:cNvGrpSpPr/>
        <p:nvPr/>
      </p:nvGrpSpPr>
      <p:grpSpPr>
        <a:xfrm>
          <a:off x="0" y="0"/>
          <a:ext cx="0" cy="0"/>
          <a:chOff x="0" y="0"/>
          <a:chExt cx="0" cy="0"/>
        </a:xfrm>
      </p:grpSpPr>
      <p:sp>
        <p:nvSpPr>
          <p:cNvPr id="4948" name="Google Shape;4948;p503"/>
          <p:cNvSpPr txBox="1"/>
          <p:nvPr>
            <p:ph type="title"/>
          </p:nvPr>
        </p:nvSpPr>
        <p:spPr>
          <a:xfrm>
            <a:off x="537006" y="423251"/>
            <a:ext cx="15627000" cy="14775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10000"/>
              <a:buFont typeface="Helvetica Neue"/>
              <a:buNone/>
            </a:pPr>
            <a:r>
              <a:rPr lang="en-US"/>
              <a:t>Communicatie</a:t>
            </a:r>
            <a:endParaRPr/>
          </a:p>
        </p:txBody>
      </p:sp>
      <p:sp>
        <p:nvSpPr>
          <p:cNvPr id="4949" name="Google Shape;4949;p503"/>
          <p:cNvSpPr txBox="1"/>
          <p:nvPr/>
        </p:nvSpPr>
        <p:spPr>
          <a:xfrm>
            <a:off x="2366225" y="5682350"/>
            <a:ext cx="11135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600">
              <a:solidFill>
                <a:schemeClr val="dk2"/>
              </a:solidFill>
            </a:endParaRPr>
          </a:p>
        </p:txBody>
      </p:sp>
      <p:sp>
        <p:nvSpPr>
          <p:cNvPr id="4950" name="Google Shape;4950;p503"/>
          <p:cNvSpPr txBox="1"/>
          <p:nvPr/>
        </p:nvSpPr>
        <p:spPr>
          <a:xfrm>
            <a:off x="2366225" y="6676650"/>
            <a:ext cx="1113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endParaRPr>
          </a:p>
        </p:txBody>
      </p:sp>
      <p:pic>
        <p:nvPicPr>
          <p:cNvPr id="4951" name="Google Shape;4951;p503"/>
          <p:cNvPicPr preferRelativeResize="0"/>
          <p:nvPr/>
        </p:nvPicPr>
        <p:blipFill>
          <a:blip r:embed="rId3">
            <a:alphaModFix/>
          </a:blip>
          <a:stretch>
            <a:fillRect/>
          </a:stretch>
        </p:blipFill>
        <p:spPr>
          <a:xfrm>
            <a:off x="544500" y="3029850"/>
            <a:ext cx="18714600" cy="10170900"/>
          </a:xfrm>
          <a:prstGeom prst="roundRect">
            <a:avLst>
              <a:gd fmla="val 16667" name="adj"/>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5" name="Shape 4955"/>
        <p:cNvGrpSpPr/>
        <p:nvPr/>
      </p:nvGrpSpPr>
      <p:grpSpPr>
        <a:xfrm>
          <a:off x="0" y="0"/>
          <a:ext cx="0" cy="0"/>
          <a:chOff x="0" y="0"/>
          <a:chExt cx="0" cy="0"/>
        </a:xfrm>
      </p:grpSpPr>
      <p:sp>
        <p:nvSpPr>
          <p:cNvPr id="4956" name="Google Shape;4956;p504"/>
          <p:cNvSpPr txBox="1"/>
          <p:nvPr>
            <p:ph type="title"/>
          </p:nvPr>
        </p:nvSpPr>
        <p:spPr>
          <a:xfrm>
            <a:off x="537006" y="423251"/>
            <a:ext cx="15627000" cy="14775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10000"/>
              <a:buFont typeface="Helvetica Neue"/>
              <a:buNone/>
            </a:pPr>
            <a:r>
              <a:rPr lang="en-US"/>
              <a:t>Keuzebegeleiding</a:t>
            </a:r>
            <a:endParaRPr/>
          </a:p>
        </p:txBody>
      </p:sp>
      <p:sp>
        <p:nvSpPr>
          <p:cNvPr id="4957" name="Google Shape;4957;p504"/>
          <p:cNvSpPr txBox="1"/>
          <p:nvPr/>
        </p:nvSpPr>
        <p:spPr>
          <a:xfrm>
            <a:off x="2366225" y="3693750"/>
            <a:ext cx="11135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solidFill>
                  <a:schemeClr val="dk2"/>
                </a:solidFill>
                <a:latin typeface="Helvetica Neue"/>
                <a:ea typeface="Helvetica Neue"/>
                <a:cs typeface="Helvetica Neue"/>
                <a:sym typeface="Helvetica Neue"/>
              </a:rPr>
              <a:t>Idee 1: 	Podcast in plaats van document</a:t>
            </a:r>
            <a:endParaRPr>
              <a:solidFill>
                <a:schemeClr val="dk2"/>
              </a:solidFill>
            </a:endParaRPr>
          </a:p>
        </p:txBody>
      </p:sp>
      <p:sp>
        <p:nvSpPr>
          <p:cNvPr id="4958" name="Google Shape;4958;p504"/>
          <p:cNvSpPr txBox="1"/>
          <p:nvPr/>
        </p:nvSpPr>
        <p:spPr>
          <a:xfrm>
            <a:off x="2366225" y="4688050"/>
            <a:ext cx="111354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900">
                <a:solidFill>
                  <a:schemeClr val="lt1"/>
                </a:solidFill>
                <a:latin typeface="Helvetica Neue"/>
                <a:ea typeface="Helvetica Neue"/>
                <a:cs typeface="Helvetica Neue"/>
                <a:sym typeface="Helvetica Neue"/>
              </a:rPr>
              <a:t>Idee 2: 	Vertaal tekst naar A1-taalniveau </a:t>
            </a:r>
            <a:endParaRPr b="1" sz="1700">
              <a:solidFill>
                <a:schemeClr val="lt1"/>
              </a:solidFill>
            </a:endParaRPr>
          </a:p>
        </p:txBody>
      </p:sp>
      <p:sp>
        <p:nvSpPr>
          <p:cNvPr id="4959" name="Google Shape;4959;p504"/>
          <p:cNvSpPr txBox="1"/>
          <p:nvPr/>
        </p:nvSpPr>
        <p:spPr>
          <a:xfrm>
            <a:off x="2366225" y="5682350"/>
            <a:ext cx="11135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600">
              <a:solidFill>
                <a:schemeClr val="dk2"/>
              </a:solidFill>
            </a:endParaRPr>
          </a:p>
        </p:txBody>
      </p:sp>
      <p:sp>
        <p:nvSpPr>
          <p:cNvPr id="4960" name="Google Shape;4960;p504"/>
          <p:cNvSpPr txBox="1"/>
          <p:nvPr/>
        </p:nvSpPr>
        <p:spPr>
          <a:xfrm>
            <a:off x="2366225" y="6676650"/>
            <a:ext cx="1113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4" name="Shape 4964"/>
        <p:cNvGrpSpPr/>
        <p:nvPr/>
      </p:nvGrpSpPr>
      <p:grpSpPr>
        <a:xfrm>
          <a:off x="0" y="0"/>
          <a:ext cx="0" cy="0"/>
          <a:chOff x="0" y="0"/>
          <a:chExt cx="0" cy="0"/>
        </a:xfrm>
      </p:grpSpPr>
      <p:sp>
        <p:nvSpPr>
          <p:cNvPr id="4965" name="Google Shape;4965;p505"/>
          <p:cNvSpPr txBox="1"/>
          <p:nvPr>
            <p:ph type="title"/>
          </p:nvPr>
        </p:nvSpPr>
        <p:spPr>
          <a:xfrm>
            <a:off x="537006" y="423251"/>
            <a:ext cx="15627000" cy="14775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10000"/>
              <a:buFont typeface="Helvetica Neue"/>
              <a:buNone/>
            </a:pPr>
            <a:r>
              <a:rPr lang="en-US"/>
              <a:t>Keuzebegeleiding</a:t>
            </a:r>
            <a:endParaRPr/>
          </a:p>
        </p:txBody>
      </p:sp>
      <p:sp>
        <p:nvSpPr>
          <p:cNvPr id="4966" name="Google Shape;4966;p505"/>
          <p:cNvSpPr txBox="1"/>
          <p:nvPr/>
        </p:nvSpPr>
        <p:spPr>
          <a:xfrm>
            <a:off x="2366225" y="6482450"/>
            <a:ext cx="11135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600">
              <a:solidFill>
                <a:schemeClr val="dk2"/>
              </a:solidFill>
            </a:endParaRPr>
          </a:p>
        </p:txBody>
      </p:sp>
      <p:sp>
        <p:nvSpPr>
          <p:cNvPr id="4967" name="Google Shape;4967;p505"/>
          <p:cNvSpPr txBox="1"/>
          <p:nvPr/>
        </p:nvSpPr>
        <p:spPr>
          <a:xfrm>
            <a:off x="2366225" y="7476750"/>
            <a:ext cx="1113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endParaRPr>
          </a:p>
        </p:txBody>
      </p:sp>
      <p:pic>
        <p:nvPicPr>
          <p:cNvPr id="4968" name="Google Shape;4968;p505"/>
          <p:cNvPicPr preferRelativeResize="0"/>
          <p:nvPr/>
        </p:nvPicPr>
        <p:blipFill>
          <a:blip r:embed="rId3">
            <a:alphaModFix/>
          </a:blip>
          <a:stretch>
            <a:fillRect/>
          </a:stretch>
        </p:blipFill>
        <p:spPr>
          <a:xfrm>
            <a:off x="544500" y="7042350"/>
            <a:ext cx="5490300" cy="2984100"/>
          </a:xfrm>
          <a:prstGeom prst="roundRect">
            <a:avLst>
              <a:gd fmla="val 16667" name="adj"/>
            </a:avLst>
          </a:prstGeom>
          <a:noFill/>
          <a:ln>
            <a:noFill/>
          </a:ln>
        </p:spPr>
      </p:pic>
      <p:cxnSp>
        <p:nvCxnSpPr>
          <p:cNvPr id="4969" name="Google Shape;4969;p505"/>
          <p:cNvCxnSpPr>
            <a:stCxn id="4968" idx="3"/>
          </p:cNvCxnSpPr>
          <p:nvPr/>
        </p:nvCxnSpPr>
        <p:spPr>
          <a:xfrm>
            <a:off x="6034800" y="8534400"/>
            <a:ext cx="1771800" cy="0"/>
          </a:xfrm>
          <a:prstGeom prst="straightConnector1">
            <a:avLst/>
          </a:prstGeom>
          <a:noFill/>
          <a:ln cap="flat" cmpd="sng" w="38100">
            <a:solidFill>
              <a:schemeClr val="lt1"/>
            </a:solidFill>
            <a:prstDash val="solid"/>
            <a:round/>
            <a:headEnd len="med" w="med" type="none"/>
            <a:tailEnd len="med" w="med" type="triangle"/>
          </a:ln>
        </p:spPr>
      </p:cxnSp>
      <p:pic>
        <p:nvPicPr>
          <p:cNvPr id="4970" name="Google Shape;4970;p505"/>
          <p:cNvPicPr preferRelativeResize="0"/>
          <p:nvPr/>
        </p:nvPicPr>
        <p:blipFill rotWithShape="1">
          <a:blip r:embed="rId4">
            <a:alphaModFix/>
          </a:blip>
          <a:srcRect b="0" l="2240" r="3214" t="0"/>
          <a:stretch/>
        </p:blipFill>
        <p:spPr>
          <a:xfrm>
            <a:off x="7806600" y="5520150"/>
            <a:ext cx="15259500" cy="6028500"/>
          </a:xfrm>
          <a:prstGeom prst="roundRect">
            <a:avLst>
              <a:gd fmla="val 16667" name="adj"/>
            </a:avLst>
          </a:prstGeom>
          <a:noFill/>
          <a:ln>
            <a:noFill/>
          </a:ln>
        </p:spPr>
      </p:pic>
      <p:sp>
        <p:nvSpPr>
          <p:cNvPr id="4971" name="Google Shape;4971;p505"/>
          <p:cNvSpPr txBox="1"/>
          <p:nvPr/>
        </p:nvSpPr>
        <p:spPr>
          <a:xfrm>
            <a:off x="3886200" y="3085425"/>
            <a:ext cx="13952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900">
                <a:solidFill>
                  <a:schemeClr val="lt1"/>
                </a:solidFill>
                <a:latin typeface="Helvetica Neue"/>
                <a:ea typeface="Helvetica Neue"/>
                <a:cs typeface="Helvetica Neue"/>
                <a:sym typeface="Helvetica Neue"/>
              </a:rPr>
              <a:t>Lijst met mogelijk moeilijke termen</a:t>
            </a:r>
            <a:endParaRPr/>
          </a:p>
        </p:txBody>
      </p:sp>
      <p:sp>
        <p:nvSpPr>
          <p:cNvPr id="4972" name="Google Shape;4972;p505"/>
          <p:cNvSpPr txBox="1"/>
          <p:nvPr/>
        </p:nvSpPr>
        <p:spPr>
          <a:xfrm>
            <a:off x="1789650" y="6072900"/>
            <a:ext cx="30000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900">
                <a:solidFill>
                  <a:schemeClr val="lt1"/>
                </a:solidFill>
                <a:latin typeface="Helvetica Neue"/>
                <a:ea typeface="Helvetica Neue"/>
                <a:cs typeface="Helvetica Neue"/>
                <a:sym typeface="Helvetica Neue"/>
              </a:rPr>
              <a:t>Brontekst</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6" name="Shape 4976"/>
        <p:cNvGrpSpPr/>
        <p:nvPr/>
      </p:nvGrpSpPr>
      <p:grpSpPr>
        <a:xfrm>
          <a:off x="0" y="0"/>
          <a:ext cx="0" cy="0"/>
          <a:chOff x="0" y="0"/>
          <a:chExt cx="0" cy="0"/>
        </a:xfrm>
      </p:grpSpPr>
      <p:sp>
        <p:nvSpPr>
          <p:cNvPr id="4977" name="Google Shape;4977;p506"/>
          <p:cNvSpPr txBox="1"/>
          <p:nvPr>
            <p:ph type="title"/>
          </p:nvPr>
        </p:nvSpPr>
        <p:spPr>
          <a:xfrm>
            <a:off x="537006" y="423251"/>
            <a:ext cx="15627000" cy="14775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10000"/>
              <a:buFont typeface="Helvetica Neue"/>
              <a:buNone/>
            </a:pPr>
            <a:r>
              <a:rPr lang="en-US"/>
              <a:t>Keuzebegeleiding</a:t>
            </a:r>
            <a:endParaRPr/>
          </a:p>
        </p:txBody>
      </p:sp>
      <p:sp>
        <p:nvSpPr>
          <p:cNvPr id="4978" name="Google Shape;4978;p506"/>
          <p:cNvSpPr txBox="1"/>
          <p:nvPr/>
        </p:nvSpPr>
        <p:spPr>
          <a:xfrm>
            <a:off x="2366225" y="5682350"/>
            <a:ext cx="11135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600">
              <a:solidFill>
                <a:schemeClr val="dk2"/>
              </a:solidFill>
            </a:endParaRPr>
          </a:p>
        </p:txBody>
      </p:sp>
      <p:sp>
        <p:nvSpPr>
          <p:cNvPr id="4979" name="Google Shape;4979;p506"/>
          <p:cNvSpPr txBox="1"/>
          <p:nvPr/>
        </p:nvSpPr>
        <p:spPr>
          <a:xfrm>
            <a:off x="2366225" y="6676650"/>
            <a:ext cx="1113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endParaRPr>
          </a:p>
        </p:txBody>
      </p:sp>
      <p:pic>
        <p:nvPicPr>
          <p:cNvPr id="4980" name="Google Shape;4980;p506"/>
          <p:cNvPicPr preferRelativeResize="0"/>
          <p:nvPr/>
        </p:nvPicPr>
        <p:blipFill rotWithShape="1">
          <a:blip r:embed="rId3">
            <a:alphaModFix/>
          </a:blip>
          <a:srcRect b="61313" l="0" r="0" t="0"/>
          <a:stretch/>
        </p:blipFill>
        <p:spPr>
          <a:xfrm>
            <a:off x="3886200" y="5055200"/>
            <a:ext cx="16297500" cy="2450400"/>
          </a:xfrm>
          <a:prstGeom prst="roundRect">
            <a:avLst>
              <a:gd fmla="val 16667" name="adj"/>
            </a:avLst>
          </a:prstGeom>
          <a:noFill/>
          <a:ln>
            <a:noFill/>
          </a:ln>
        </p:spPr>
      </p:pic>
      <p:pic>
        <p:nvPicPr>
          <p:cNvPr id="4981" name="Google Shape;4981;p506"/>
          <p:cNvPicPr preferRelativeResize="0"/>
          <p:nvPr/>
        </p:nvPicPr>
        <p:blipFill rotWithShape="1">
          <a:blip r:embed="rId4">
            <a:alphaModFix/>
          </a:blip>
          <a:srcRect b="49461" l="0" r="0" t="0"/>
          <a:stretch/>
        </p:blipFill>
        <p:spPr>
          <a:xfrm>
            <a:off x="3886200" y="9566396"/>
            <a:ext cx="16297500" cy="2450400"/>
          </a:xfrm>
          <a:prstGeom prst="roundRect">
            <a:avLst>
              <a:gd fmla="val 16667" name="adj"/>
            </a:avLst>
          </a:prstGeom>
          <a:noFill/>
          <a:ln>
            <a:noFill/>
          </a:ln>
        </p:spPr>
      </p:pic>
      <p:sp>
        <p:nvSpPr>
          <p:cNvPr id="4982" name="Google Shape;4982;p506"/>
          <p:cNvSpPr txBox="1"/>
          <p:nvPr/>
        </p:nvSpPr>
        <p:spPr>
          <a:xfrm>
            <a:off x="3886200" y="3085425"/>
            <a:ext cx="13952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900">
                <a:solidFill>
                  <a:schemeClr val="lt1"/>
                </a:solidFill>
                <a:latin typeface="Helvetica Neue"/>
                <a:ea typeface="Helvetica Neue"/>
                <a:cs typeface="Helvetica Neue"/>
                <a:sym typeface="Helvetica Neue"/>
              </a:rPr>
              <a:t>AI geeft suggestie voor simpele versie</a:t>
            </a:r>
            <a:endParaRPr/>
          </a:p>
        </p:txBody>
      </p:sp>
      <p:cxnSp>
        <p:nvCxnSpPr>
          <p:cNvPr id="4983" name="Google Shape;4983;p506"/>
          <p:cNvCxnSpPr>
            <a:stCxn id="4980" idx="2"/>
            <a:endCxn id="4981" idx="0"/>
          </p:cNvCxnSpPr>
          <p:nvPr/>
        </p:nvCxnSpPr>
        <p:spPr>
          <a:xfrm>
            <a:off x="12034950" y="7505600"/>
            <a:ext cx="0" cy="2060700"/>
          </a:xfrm>
          <a:prstGeom prst="straightConnector1">
            <a:avLst/>
          </a:prstGeom>
          <a:noFill/>
          <a:ln cap="flat" cmpd="sng" w="38100">
            <a:solidFill>
              <a:schemeClr val="lt1"/>
            </a:solidFill>
            <a:prstDash val="solid"/>
            <a:round/>
            <a:headEnd len="med" w="med" type="none"/>
            <a:tailEnd len="med" w="med" type="triangle"/>
          </a:ln>
        </p:spPr>
      </p:cxnSp>
      <p:sp>
        <p:nvSpPr>
          <p:cNvPr id="4984" name="Google Shape;4984;p506"/>
          <p:cNvSpPr/>
          <p:nvPr/>
        </p:nvSpPr>
        <p:spPr>
          <a:xfrm>
            <a:off x="8242050" y="6904650"/>
            <a:ext cx="11135400" cy="48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985" name="Google Shape;4985;p506"/>
          <p:cNvSpPr/>
          <p:nvPr/>
        </p:nvSpPr>
        <p:spPr>
          <a:xfrm>
            <a:off x="15084500" y="11315700"/>
            <a:ext cx="4293000" cy="486000"/>
          </a:xfrm>
          <a:prstGeom prst="rect">
            <a:avLst/>
          </a:prstGeom>
          <a:solidFill>
            <a:srgbClr val="21212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9" name="Shape 4989"/>
        <p:cNvGrpSpPr/>
        <p:nvPr/>
      </p:nvGrpSpPr>
      <p:grpSpPr>
        <a:xfrm>
          <a:off x="0" y="0"/>
          <a:ext cx="0" cy="0"/>
          <a:chOff x="0" y="0"/>
          <a:chExt cx="0" cy="0"/>
        </a:xfrm>
      </p:grpSpPr>
      <p:sp>
        <p:nvSpPr>
          <p:cNvPr id="4990" name="Google Shape;4990;p507"/>
          <p:cNvSpPr txBox="1"/>
          <p:nvPr>
            <p:ph type="title"/>
          </p:nvPr>
        </p:nvSpPr>
        <p:spPr>
          <a:xfrm>
            <a:off x="537006" y="423251"/>
            <a:ext cx="15627000" cy="14775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10000"/>
              <a:buFont typeface="Helvetica Neue"/>
              <a:buNone/>
            </a:pPr>
            <a:r>
              <a:rPr lang="en-US"/>
              <a:t>Keuzebegeleiding</a:t>
            </a:r>
            <a:endParaRPr/>
          </a:p>
        </p:txBody>
      </p:sp>
      <p:sp>
        <p:nvSpPr>
          <p:cNvPr id="4991" name="Google Shape;4991;p507"/>
          <p:cNvSpPr txBox="1"/>
          <p:nvPr/>
        </p:nvSpPr>
        <p:spPr>
          <a:xfrm>
            <a:off x="2366225" y="3693750"/>
            <a:ext cx="11135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solidFill>
                  <a:schemeClr val="dk2"/>
                </a:solidFill>
                <a:latin typeface="Helvetica Neue"/>
                <a:ea typeface="Helvetica Neue"/>
                <a:cs typeface="Helvetica Neue"/>
                <a:sym typeface="Helvetica Neue"/>
              </a:rPr>
              <a:t>Idee 1: 	Podcast in plaats van document</a:t>
            </a:r>
            <a:endParaRPr>
              <a:solidFill>
                <a:schemeClr val="dk2"/>
              </a:solidFill>
            </a:endParaRPr>
          </a:p>
        </p:txBody>
      </p:sp>
      <p:sp>
        <p:nvSpPr>
          <p:cNvPr id="4992" name="Google Shape;4992;p507"/>
          <p:cNvSpPr txBox="1"/>
          <p:nvPr/>
        </p:nvSpPr>
        <p:spPr>
          <a:xfrm>
            <a:off x="2366225" y="4688050"/>
            <a:ext cx="111354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3900">
                <a:solidFill>
                  <a:schemeClr val="lt1"/>
                </a:solidFill>
                <a:latin typeface="Helvetica Neue"/>
                <a:ea typeface="Helvetica Neue"/>
                <a:cs typeface="Helvetica Neue"/>
                <a:sym typeface="Helvetica Neue"/>
              </a:rPr>
              <a:t>Idee 2: 	Vertaal tekst naar A1-taalniveau </a:t>
            </a:r>
            <a:endParaRPr b="1" sz="1700">
              <a:solidFill>
                <a:schemeClr val="lt1"/>
              </a:solidFill>
            </a:endParaRPr>
          </a:p>
          <a:p>
            <a:pPr indent="0" lvl="0" marL="0" rtl="0" algn="l">
              <a:spcBef>
                <a:spcPts val="0"/>
              </a:spcBef>
              <a:spcAft>
                <a:spcPts val="0"/>
              </a:spcAft>
              <a:buNone/>
            </a:pPr>
            <a:r>
              <a:t/>
            </a:r>
            <a:endParaRPr b="1" sz="3900">
              <a:solidFill>
                <a:schemeClr val="lt1"/>
              </a:solidFill>
              <a:latin typeface="Helvetica Neue"/>
              <a:ea typeface="Helvetica Neue"/>
              <a:cs typeface="Helvetica Neue"/>
              <a:sym typeface="Helvetica Neue"/>
            </a:endParaRPr>
          </a:p>
        </p:txBody>
      </p:sp>
      <p:sp>
        <p:nvSpPr>
          <p:cNvPr id="4993" name="Google Shape;4993;p507"/>
          <p:cNvSpPr txBox="1"/>
          <p:nvPr/>
        </p:nvSpPr>
        <p:spPr>
          <a:xfrm>
            <a:off x="2366225" y="5682350"/>
            <a:ext cx="11135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600">
              <a:solidFill>
                <a:schemeClr val="dk2"/>
              </a:solidFill>
            </a:endParaRPr>
          </a:p>
        </p:txBody>
      </p:sp>
      <p:sp>
        <p:nvSpPr>
          <p:cNvPr id="4994" name="Google Shape;4994;p507"/>
          <p:cNvSpPr txBox="1"/>
          <p:nvPr/>
        </p:nvSpPr>
        <p:spPr>
          <a:xfrm>
            <a:off x="2366225" y="6676650"/>
            <a:ext cx="1113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endParaRPr>
          </a:p>
        </p:txBody>
      </p:sp>
      <p:sp>
        <p:nvSpPr>
          <p:cNvPr id="4995" name="Google Shape;4995;p507"/>
          <p:cNvSpPr txBox="1"/>
          <p:nvPr/>
        </p:nvSpPr>
        <p:spPr>
          <a:xfrm>
            <a:off x="3818550" y="7332250"/>
            <a:ext cx="15627000" cy="1141200"/>
          </a:xfrm>
          <a:prstGeom prst="rect">
            <a:avLst/>
          </a:prstGeom>
          <a:noFill/>
          <a:ln>
            <a:noFill/>
          </a:ln>
        </p:spPr>
        <p:txBody>
          <a:bodyPr anchorCtr="0" anchor="t" bIns="91425" lIns="91425" spcFirstLastPara="1" rIns="91425" wrap="square" tIns="91425">
            <a:noAutofit/>
          </a:bodyPr>
          <a:lstStyle/>
          <a:p>
            <a:pPr indent="-558800" lvl="0" marL="457200" rtl="0" algn="l">
              <a:spcBef>
                <a:spcPts val="0"/>
              </a:spcBef>
              <a:spcAft>
                <a:spcPts val="0"/>
              </a:spcAft>
              <a:buClr>
                <a:schemeClr val="lt1"/>
              </a:buClr>
              <a:buSzPts val="5200"/>
              <a:buFont typeface="Helvetica Neue"/>
              <a:buChar char="●"/>
            </a:pPr>
            <a:r>
              <a:rPr lang="en-US" sz="5200">
                <a:solidFill>
                  <a:schemeClr val="lt1"/>
                </a:solidFill>
                <a:latin typeface="Helvetica Neue"/>
                <a:ea typeface="Helvetica Neue"/>
                <a:cs typeface="Helvetica Neue"/>
                <a:sym typeface="Helvetica Neue"/>
              </a:rPr>
              <a:t>Haalt de meest moeilijke termen eruit</a:t>
            </a:r>
            <a:br>
              <a:rPr lang="en-US" sz="5200">
                <a:solidFill>
                  <a:schemeClr val="lt1"/>
                </a:solidFill>
                <a:latin typeface="Helvetica Neue"/>
                <a:ea typeface="Helvetica Neue"/>
                <a:cs typeface="Helvetica Neue"/>
                <a:sym typeface="Helvetica Neue"/>
              </a:rPr>
            </a:br>
            <a:endParaRPr sz="5200">
              <a:solidFill>
                <a:schemeClr val="lt1"/>
              </a:solidFill>
              <a:latin typeface="Helvetica Neue"/>
              <a:ea typeface="Helvetica Neue"/>
              <a:cs typeface="Helvetica Neue"/>
              <a:sym typeface="Helvetica Neue"/>
            </a:endParaRPr>
          </a:p>
        </p:txBody>
      </p:sp>
      <p:sp>
        <p:nvSpPr>
          <p:cNvPr id="4996" name="Google Shape;4996;p507"/>
          <p:cNvSpPr txBox="1"/>
          <p:nvPr/>
        </p:nvSpPr>
        <p:spPr>
          <a:xfrm>
            <a:off x="3818550" y="9071750"/>
            <a:ext cx="15627000" cy="1200600"/>
          </a:xfrm>
          <a:prstGeom prst="rect">
            <a:avLst/>
          </a:prstGeom>
          <a:noFill/>
          <a:ln>
            <a:noFill/>
          </a:ln>
        </p:spPr>
        <p:txBody>
          <a:bodyPr anchorCtr="0" anchor="t" bIns="91425" lIns="91425" spcFirstLastPara="1" rIns="91425" wrap="square" tIns="91425">
            <a:spAutoFit/>
          </a:bodyPr>
          <a:lstStyle/>
          <a:p>
            <a:pPr indent="-558800" lvl="0" marL="457200" rtl="0" algn="l">
              <a:spcBef>
                <a:spcPts val="0"/>
              </a:spcBef>
              <a:spcAft>
                <a:spcPts val="0"/>
              </a:spcAft>
              <a:buClr>
                <a:schemeClr val="lt1"/>
              </a:buClr>
              <a:buSzPts val="5200"/>
              <a:buFont typeface="Helvetica Neue"/>
              <a:buChar char="●"/>
            </a:pPr>
            <a:r>
              <a:rPr lang="en-US" sz="5200">
                <a:solidFill>
                  <a:schemeClr val="lt1"/>
                </a:solidFill>
                <a:latin typeface="Helvetica Neue"/>
                <a:ea typeface="Helvetica Neue"/>
                <a:cs typeface="Helvetica Neue"/>
                <a:sym typeface="Helvetica Neue"/>
              </a:rPr>
              <a:t>Snel een eerste draft A1-versie gemaakt</a:t>
            </a:r>
            <a:endParaRPr>
              <a:solidFill>
                <a:schemeClr val="dk1"/>
              </a:solidFill>
            </a:endParaRPr>
          </a:p>
          <a:p>
            <a:pPr indent="-317500" lvl="0" marL="457200" rtl="0" algn="l">
              <a:spcBef>
                <a:spcPts val="0"/>
              </a:spcBef>
              <a:spcAft>
                <a:spcPts val="0"/>
              </a:spcAft>
              <a:buClr>
                <a:schemeClr val="dk1"/>
              </a:buClr>
              <a:buSzPts val="1400"/>
              <a:buChar char="●"/>
            </a:pPr>
            <a:r>
              <a:t/>
            </a:r>
            <a:endParaRPr/>
          </a:p>
        </p:txBody>
      </p:sp>
      <p:sp>
        <p:nvSpPr>
          <p:cNvPr id="4997" name="Google Shape;4997;p507"/>
          <p:cNvSpPr txBox="1"/>
          <p:nvPr/>
        </p:nvSpPr>
        <p:spPr>
          <a:xfrm>
            <a:off x="3818550" y="10870650"/>
            <a:ext cx="15627000" cy="985200"/>
          </a:xfrm>
          <a:prstGeom prst="rect">
            <a:avLst/>
          </a:prstGeom>
          <a:noFill/>
          <a:ln>
            <a:noFill/>
          </a:ln>
        </p:spPr>
        <p:txBody>
          <a:bodyPr anchorCtr="0" anchor="t" bIns="91425" lIns="91425" spcFirstLastPara="1" rIns="91425" wrap="square" tIns="91425">
            <a:spAutoFit/>
          </a:bodyPr>
          <a:lstStyle/>
          <a:p>
            <a:pPr indent="-558800" lvl="0" marL="457200" rtl="0" algn="l">
              <a:spcBef>
                <a:spcPts val="0"/>
              </a:spcBef>
              <a:spcAft>
                <a:spcPts val="0"/>
              </a:spcAft>
              <a:buClr>
                <a:schemeClr val="lt1"/>
              </a:buClr>
              <a:buSzPts val="5200"/>
              <a:buFont typeface="Helvetica Neue"/>
              <a:buChar char="●"/>
            </a:pPr>
            <a:r>
              <a:rPr lang="en-US" sz="5200">
                <a:solidFill>
                  <a:schemeClr val="lt1"/>
                </a:solidFill>
                <a:latin typeface="Helvetica Neue"/>
                <a:ea typeface="Helvetica Neue"/>
                <a:cs typeface="Helvetica Neue"/>
                <a:sym typeface="Helvetica Neue"/>
              </a:rPr>
              <a:t>Fijn voor laaggeletterden</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1" name="Shape 5001"/>
        <p:cNvGrpSpPr/>
        <p:nvPr/>
      </p:nvGrpSpPr>
      <p:grpSpPr>
        <a:xfrm>
          <a:off x="0" y="0"/>
          <a:ext cx="0" cy="0"/>
          <a:chOff x="0" y="0"/>
          <a:chExt cx="0" cy="0"/>
        </a:xfrm>
      </p:grpSpPr>
      <p:sp>
        <p:nvSpPr>
          <p:cNvPr id="5002" name="Google Shape;5002;p508"/>
          <p:cNvSpPr txBox="1"/>
          <p:nvPr>
            <p:ph type="title"/>
          </p:nvPr>
        </p:nvSpPr>
        <p:spPr>
          <a:xfrm>
            <a:off x="537006" y="423251"/>
            <a:ext cx="15627000" cy="14775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10000"/>
              <a:buFont typeface="Helvetica Neue"/>
              <a:buNone/>
            </a:pPr>
            <a:r>
              <a:rPr lang="en-US"/>
              <a:t>Keuzebegeleiding</a:t>
            </a:r>
            <a:endParaRPr/>
          </a:p>
        </p:txBody>
      </p:sp>
      <p:sp>
        <p:nvSpPr>
          <p:cNvPr id="5003" name="Google Shape;5003;p508"/>
          <p:cNvSpPr txBox="1"/>
          <p:nvPr/>
        </p:nvSpPr>
        <p:spPr>
          <a:xfrm>
            <a:off x="2366225" y="3693750"/>
            <a:ext cx="11135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solidFill>
                  <a:schemeClr val="dk2"/>
                </a:solidFill>
                <a:latin typeface="Helvetica Neue"/>
                <a:ea typeface="Helvetica Neue"/>
                <a:cs typeface="Helvetica Neue"/>
                <a:sym typeface="Helvetica Neue"/>
              </a:rPr>
              <a:t>Idee 1: 	Podcast in plaats van document</a:t>
            </a:r>
            <a:endParaRPr>
              <a:solidFill>
                <a:schemeClr val="dk2"/>
              </a:solidFill>
            </a:endParaRPr>
          </a:p>
        </p:txBody>
      </p:sp>
      <p:sp>
        <p:nvSpPr>
          <p:cNvPr id="5004" name="Google Shape;5004;p508"/>
          <p:cNvSpPr txBox="1"/>
          <p:nvPr/>
        </p:nvSpPr>
        <p:spPr>
          <a:xfrm>
            <a:off x="2366225" y="4688050"/>
            <a:ext cx="11135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solidFill>
                  <a:schemeClr val="dk2"/>
                </a:solidFill>
                <a:latin typeface="Helvetica Neue"/>
                <a:ea typeface="Helvetica Neue"/>
                <a:cs typeface="Helvetica Neue"/>
                <a:sym typeface="Helvetica Neue"/>
              </a:rPr>
              <a:t>Idee 2: 	Vertaal tekst naar A1-taalniveau</a:t>
            </a:r>
            <a:endParaRPr>
              <a:solidFill>
                <a:schemeClr val="dk2"/>
              </a:solidFill>
            </a:endParaRPr>
          </a:p>
        </p:txBody>
      </p:sp>
      <p:sp>
        <p:nvSpPr>
          <p:cNvPr id="5005" name="Google Shape;5005;p508"/>
          <p:cNvSpPr txBox="1"/>
          <p:nvPr/>
        </p:nvSpPr>
        <p:spPr>
          <a:xfrm>
            <a:off x="2366225" y="5682350"/>
            <a:ext cx="202779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900">
                <a:solidFill>
                  <a:schemeClr val="lt1"/>
                </a:solidFill>
                <a:latin typeface="Helvetica Neue"/>
                <a:ea typeface="Helvetica Neue"/>
                <a:cs typeface="Helvetica Neue"/>
                <a:sym typeface="Helvetica Neue"/>
              </a:rPr>
              <a:t>Idee 3: 	Standaardoptie bepalen via spraak</a:t>
            </a:r>
            <a:endParaRPr b="1" sz="3900">
              <a:solidFill>
                <a:schemeClr val="lt1"/>
              </a:solidFill>
              <a:latin typeface="Helvetica Neue"/>
              <a:ea typeface="Helvetica Neue"/>
              <a:cs typeface="Helvetica Neue"/>
              <a:sym typeface="Helvetica Neue"/>
            </a:endParaRPr>
          </a:p>
        </p:txBody>
      </p:sp>
      <p:sp>
        <p:nvSpPr>
          <p:cNvPr id="5006" name="Google Shape;5006;p508"/>
          <p:cNvSpPr txBox="1"/>
          <p:nvPr/>
        </p:nvSpPr>
        <p:spPr>
          <a:xfrm>
            <a:off x="2366225" y="6676650"/>
            <a:ext cx="1113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0" name="Shape 5010"/>
        <p:cNvGrpSpPr/>
        <p:nvPr/>
      </p:nvGrpSpPr>
      <p:grpSpPr>
        <a:xfrm>
          <a:off x="0" y="0"/>
          <a:ext cx="0" cy="0"/>
          <a:chOff x="0" y="0"/>
          <a:chExt cx="0" cy="0"/>
        </a:xfrm>
      </p:grpSpPr>
      <p:pic>
        <p:nvPicPr>
          <p:cNvPr id="5011" name="Google Shape;5011;p509" title="backlight_standaardoptie_quiz_realtime_api.mp4">
            <a:hlinkClick r:id="rId3"/>
          </p:cNvPr>
          <p:cNvPicPr preferRelativeResize="0"/>
          <p:nvPr/>
        </p:nvPicPr>
        <p:blipFill>
          <a:blip r:embed="rId4">
            <a:alphaModFix/>
          </a:blip>
          <a:stretch>
            <a:fillRect/>
          </a:stretch>
        </p:blipFill>
        <p:spPr>
          <a:xfrm>
            <a:off x="0" y="0"/>
            <a:ext cx="24384000" cy="13716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1"/>
                                        </p:tgtEl>
                                        <p:attrNameLst>
                                          <p:attrName>style.visibility</p:attrName>
                                        </p:attrNameLst>
                                      </p:cBhvr>
                                      <p:to>
                                        <p:strVal val="visible"/>
                                      </p:to>
                                    </p:set>
                                    <p:animEffect filter="fade" transition="in">
                                      <p:cBhvr>
                                        <p:cTn dur="1000"/>
                                        <p:tgtEl>
                                          <p:spTgt spid="50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5" name="Shape 5015"/>
        <p:cNvGrpSpPr/>
        <p:nvPr/>
      </p:nvGrpSpPr>
      <p:grpSpPr>
        <a:xfrm>
          <a:off x="0" y="0"/>
          <a:ext cx="0" cy="0"/>
          <a:chOff x="0" y="0"/>
          <a:chExt cx="0" cy="0"/>
        </a:xfrm>
      </p:grpSpPr>
      <p:sp>
        <p:nvSpPr>
          <p:cNvPr id="5016" name="Google Shape;5016;p510"/>
          <p:cNvSpPr txBox="1"/>
          <p:nvPr/>
        </p:nvSpPr>
        <p:spPr>
          <a:xfrm>
            <a:off x="2366225" y="3693750"/>
            <a:ext cx="11135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solidFill>
                  <a:schemeClr val="dk2"/>
                </a:solidFill>
                <a:latin typeface="Helvetica Neue"/>
                <a:ea typeface="Helvetica Neue"/>
                <a:cs typeface="Helvetica Neue"/>
                <a:sym typeface="Helvetica Neue"/>
              </a:rPr>
              <a:t>Idee 1: 	Podcast in plaats van document</a:t>
            </a:r>
            <a:endParaRPr>
              <a:solidFill>
                <a:schemeClr val="dk2"/>
              </a:solidFill>
            </a:endParaRPr>
          </a:p>
        </p:txBody>
      </p:sp>
      <p:sp>
        <p:nvSpPr>
          <p:cNvPr id="5017" name="Google Shape;5017;p510"/>
          <p:cNvSpPr txBox="1"/>
          <p:nvPr/>
        </p:nvSpPr>
        <p:spPr>
          <a:xfrm>
            <a:off x="2366225" y="4688050"/>
            <a:ext cx="11135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solidFill>
                  <a:schemeClr val="dk2"/>
                </a:solidFill>
                <a:latin typeface="Helvetica Neue"/>
                <a:ea typeface="Helvetica Neue"/>
                <a:cs typeface="Helvetica Neue"/>
                <a:sym typeface="Helvetica Neue"/>
              </a:rPr>
              <a:t>Idee 2: 	Vertaal tekst naar A1-taalniveau</a:t>
            </a:r>
            <a:endParaRPr>
              <a:solidFill>
                <a:schemeClr val="dk2"/>
              </a:solidFill>
            </a:endParaRPr>
          </a:p>
        </p:txBody>
      </p:sp>
      <p:sp>
        <p:nvSpPr>
          <p:cNvPr id="5018" name="Google Shape;5018;p510"/>
          <p:cNvSpPr txBox="1"/>
          <p:nvPr/>
        </p:nvSpPr>
        <p:spPr>
          <a:xfrm>
            <a:off x="2366225" y="5682350"/>
            <a:ext cx="20277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solidFill>
                  <a:schemeClr val="dk2"/>
                </a:solidFill>
                <a:latin typeface="Helvetica Neue"/>
                <a:ea typeface="Helvetica Neue"/>
                <a:cs typeface="Helvetica Neue"/>
                <a:sym typeface="Helvetica Neue"/>
              </a:rPr>
              <a:t>Idee 3: 	Standaardoptie bepalen via spraak</a:t>
            </a:r>
            <a:endParaRPr sz="3600">
              <a:solidFill>
                <a:schemeClr val="dk2"/>
              </a:solidFill>
              <a:latin typeface="Helvetica Neue"/>
              <a:ea typeface="Helvetica Neue"/>
              <a:cs typeface="Helvetica Neue"/>
              <a:sym typeface="Helvetica Neue"/>
            </a:endParaRPr>
          </a:p>
        </p:txBody>
      </p:sp>
      <p:sp>
        <p:nvSpPr>
          <p:cNvPr id="5019" name="Google Shape;5019;p510"/>
          <p:cNvSpPr txBox="1"/>
          <p:nvPr/>
        </p:nvSpPr>
        <p:spPr>
          <a:xfrm>
            <a:off x="2366225" y="6676650"/>
            <a:ext cx="1113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endParaRPr>
          </a:p>
        </p:txBody>
      </p:sp>
      <p:sp>
        <p:nvSpPr>
          <p:cNvPr id="5020" name="Google Shape;5020;p510"/>
          <p:cNvSpPr txBox="1"/>
          <p:nvPr/>
        </p:nvSpPr>
        <p:spPr>
          <a:xfrm>
            <a:off x="2366225" y="6722850"/>
            <a:ext cx="202779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900">
                <a:solidFill>
                  <a:schemeClr val="lt1"/>
                </a:solidFill>
                <a:latin typeface="Helvetica Neue"/>
                <a:ea typeface="Helvetica Neue"/>
                <a:cs typeface="Helvetica Neue"/>
                <a:sym typeface="Helvetica Neue"/>
              </a:rPr>
              <a:t>Idee 4: 	Bijspaar opbrengst calculator via AI</a:t>
            </a:r>
            <a:endParaRPr b="1" sz="3900">
              <a:solidFill>
                <a:schemeClr val="lt1"/>
              </a:solidFill>
              <a:latin typeface="Helvetica Neue"/>
              <a:ea typeface="Helvetica Neue"/>
              <a:cs typeface="Helvetica Neue"/>
              <a:sym typeface="Helvetica Neue"/>
            </a:endParaRPr>
          </a:p>
        </p:txBody>
      </p:sp>
      <p:sp>
        <p:nvSpPr>
          <p:cNvPr id="5021" name="Google Shape;5021;p510"/>
          <p:cNvSpPr txBox="1"/>
          <p:nvPr/>
        </p:nvSpPr>
        <p:spPr>
          <a:xfrm>
            <a:off x="6003450" y="8115300"/>
            <a:ext cx="2728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800">
                <a:solidFill>
                  <a:schemeClr val="lt1"/>
                </a:solidFill>
                <a:latin typeface="Helvetica Neue"/>
                <a:ea typeface="Helvetica Neue"/>
                <a:cs typeface="Helvetica Neue"/>
                <a:sym typeface="Helvetica Neue"/>
              </a:rPr>
              <a:t>Kom langs in de pauze</a:t>
            </a:r>
            <a:endParaRPr i="1" sz="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8" name="Shape 4318"/>
        <p:cNvGrpSpPr/>
        <p:nvPr/>
      </p:nvGrpSpPr>
      <p:grpSpPr>
        <a:xfrm>
          <a:off x="0" y="0"/>
          <a:ext cx="0" cy="0"/>
          <a:chOff x="0" y="0"/>
          <a:chExt cx="0" cy="0"/>
        </a:xfrm>
      </p:grpSpPr>
      <p:pic>
        <p:nvPicPr>
          <p:cNvPr id="4319" name="Google Shape;4319;p439"/>
          <p:cNvPicPr preferRelativeResize="0"/>
          <p:nvPr>
            <p:ph idx="2" type="pic"/>
          </p:nvPr>
        </p:nvPicPr>
        <p:blipFill rotWithShape="1">
          <a:blip r:embed="rId3">
            <a:alphaModFix/>
          </a:blip>
          <a:srcRect b="6861" l="0" r="0" t="11359"/>
          <a:stretch/>
        </p:blipFill>
        <p:spPr>
          <a:xfrm>
            <a:off x="536935" y="508000"/>
            <a:ext cx="23310000" cy="12705600"/>
          </a:xfrm>
          <a:prstGeom prst="roundRect">
            <a:avLst>
              <a:gd fmla="val 2162" name="adj"/>
            </a:avLst>
          </a:prstGeom>
          <a:noFill/>
          <a:ln>
            <a:noFill/>
          </a:ln>
        </p:spPr>
      </p:pic>
      <p:sp>
        <p:nvSpPr>
          <p:cNvPr id="4320" name="Google Shape;4320;p439"/>
          <p:cNvSpPr txBox="1"/>
          <p:nvPr>
            <p:ph idx="4294967295" type="title"/>
          </p:nvPr>
        </p:nvSpPr>
        <p:spPr>
          <a:xfrm>
            <a:off x="765007" y="640497"/>
            <a:ext cx="6225300" cy="1311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6000"/>
              <a:buFont typeface="Arial"/>
              <a:buNone/>
            </a:pPr>
            <a:r>
              <a:rPr b="1" lang="en-US">
                <a:solidFill>
                  <a:schemeClr val="lt1"/>
                </a:solidFill>
              </a:rPr>
              <a:t>Oudegracht</a:t>
            </a:r>
            <a:endParaRPr b="1">
              <a:solidFill>
                <a:schemeClr val="lt1"/>
              </a:solidFill>
            </a:endParaRPr>
          </a:p>
          <a:p>
            <a:pPr indent="0" lvl="0" marL="0" rtl="0" algn="l">
              <a:lnSpc>
                <a:spcPct val="90000"/>
              </a:lnSpc>
              <a:spcBef>
                <a:spcPts val="0"/>
              </a:spcBef>
              <a:spcAft>
                <a:spcPts val="0"/>
              </a:spcAft>
              <a:buClr>
                <a:schemeClr val="lt1"/>
              </a:buClr>
              <a:buSzPts val="6000"/>
              <a:buFont typeface="Arial"/>
              <a:buNone/>
            </a:pPr>
            <a:r>
              <a:rPr b="1" lang="en-US">
                <a:solidFill>
                  <a:schemeClr val="lt1"/>
                </a:solidFill>
              </a:rPr>
              <a:t>Utrecht</a:t>
            </a:r>
            <a:endParaRPr b="1">
              <a:solidFill>
                <a:schemeClr val="lt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5" name="Shape 5025"/>
        <p:cNvGrpSpPr/>
        <p:nvPr/>
      </p:nvGrpSpPr>
      <p:grpSpPr>
        <a:xfrm>
          <a:off x="0" y="0"/>
          <a:ext cx="0" cy="0"/>
          <a:chOff x="0" y="0"/>
          <a:chExt cx="0" cy="0"/>
        </a:xfrm>
      </p:grpSpPr>
      <p:pic>
        <p:nvPicPr>
          <p:cNvPr id="5026" name="Google Shape;5026;p511"/>
          <p:cNvPicPr preferRelativeResize="0"/>
          <p:nvPr/>
        </p:nvPicPr>
        <p:blipFill>
          <a:blip r:embed="rId3">
            <a:alphaModFix/>
          </a:blip>
          <a:stretch>
            <a:fillRect/>
          </a:stretch>
        </p:blipFill>
        <p:spPr>
          <a:xfrm>
            <a:off x="5066500" y="1215537"/>
            <a:ext cx="14250900" cy="11742000"/>
          </a:xfrm>
          <a:prstGeom prst="roundRect">
            <a:avLst>
              <a:gd fmla="val 16667" name="adj"/>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0" name="Shape 5030"/>
        <p:cNvGrpSpPr/>
        <p:nvPr/>
      </p:nvGrpSpPr>
      <p:grpSpPr>
        <a:xfrm>
          <a:off x="0" y="0"/>
          <a:ext cx="0" cy="0"/>
          <a:chOff x="0" y="0"/>
          <a:chExt cx="0" cy="0"/>
        </a:xfrm>
      </p:grpSpPr>
      <p:sp>
        <p:nvSpPr>
          <p:cNvPr id="5031" name="Google Shape;5031;p512"/>
          <p:cNvSpPr txBox="1"/>
          <p:nvPr/>
        </p:nvSpPr>
        <p:spPr>
          <a:xfrm>
            <a:off x="914400" y="6301500"/>
            <a:ext cx="69189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900">
                <a:solidFill>
                  <a:schemeClr val="lt1"/>
                </a:solidFill>
                <a:latin typeface="Helvetica Neue"/>
                <a:ea typeface="Helvetica Neue"/>
                <a:cs typeface="Helvetica Neue"/>
                <a:sym typeface="Helvetica Neue"/>
              </a:rPr>
              <a:t>Rente is 1%</a:t>
            </a:r>
            <a:endParaRPr/>
          </a:p>
        </p:txBody>
      </p:sp>
      <p:pic>
        <p:nvPicPr>
          <p:cNvPr id="5032" name="Google Shape;5032;p512"/>
          <p:cNvPicPr preferRelativeResize="0"/>
          <p:nvPr/>
        </p:nvPicPr>
        <p:blipFill>
          <a:blip r:embed="rId3">
            <a:alphaModFix/>
          </a:blip>
          <a:stretch>
            <a:fillRect/>
          </a:stretch>
        </p:blipFill>
        <p:spPr>
          <a:xfrm>
            <a:off x="6806125" y="1044363"/>
            <a:ext cx="16245900" cy="12084600"/>
          </a:xfrm>
          <a:prstGeom prst="roundRect">
            <a:avLst>
              <a:gd fmla="val 16667" name="adj"/>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6" name="Shape 5036"/>
        <p:cNvGrpSpPr/>
        <p:nvPr/>
      </p:nvGrpSpPr>
      <p:grpSpPr>
        <a:xfrm>
          <a:off x="0" y="0"/>
          <a:ext cx="0" cy="0"/>
          <a:chOff x="0" y="0"/>
          <a:chExt cx="0" cy="0"/>
        </a:xfrm>
      </p:grpSpPr>
      <p:pic>
        <p:nvPicPr>
          <p:cNvPr id="5037" name="Google Shape;5037;p513"/>
          <p:cNvPicPr preferRelativeResize="0"/>
          <p:nvPr/>
        </p:nvPicPr>
        <p:blipFill rotWithShape="1">
          <a:blip r:embed="rId3">
            <a:alphaModFix/>
          </a:blip>
          <a:srcRect b="14606" l="4137" r="6120" t="6097"/>
          <a:stretch/>
        </p:blipFill>
        <p:spPr>
          <a:xfrm>
            <a:off x="6419850" y="323250"/>
            <a:ext cx="11544300" cy="2826600"/>
          </a:xfrm>
          <a:prstGeom prst="roundRect">
            <a:avLst>
              <a:gd fmla="val 16667" name="adj"/>
            </a:avLst>
          </a:prstGeom>
          <a:noFill/>
          <a:ln>
            <a:noFill/>
          </a:ln>
        </p:spPr>
      </p:pic>
      <p:pic>
        <p:nvPicPr>
          <p:cNvPr id="5038" name="Google Shape;5038;p513"/>
          <p:cNvPicPr preferRelativeResize="0"/>
          <p:nvPr/>
        </p:nvPicPr>
        <p:blipFill>
          <a:blip r:embed="rId4">
            <a:alphaModFix/>
          </a:blip>
          <a:stretch>
            <a:fillRect/>
          </a:stretch>
        </p:blipFill>
        <p:spPr>
          <a:xfrm>
            <a:off x="4105050" y="3513900"/>
            <a:ext cx="16173900" cy="9643800"/>
          </a:xfrm>
          <a:prstGeom prst="roundRect">
            <a:avLst>
              <a:gd fmla="val 16667" name="adj"/>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42" name="Shape 5042"/>
        <p:cNvGrpSpPr/>
        <p:nvPr/>
      </p:nvGrpSpPr>
      <p:grpSpPr>
        <a:xfrm>
          <a:off x="0" y="0"/>
          <a:ext cx="0" cy="0"/>
          <a:chOff x="0" y="0"/>
          <a:chExt cx="0" cy="0"/>
        </a:xfrm>
      </p:grpSpPr>
      <p:sp>
        <p:nvSpPr>
          <p:cNvPr id="5043" name="Google Shape;5043;p514"/>
          <p:cNvSpPr txBox="1"/>
          <p:nvPr/>
        </p:nvSpPr>
        <p:spPr>
          <a:xfrm>
            <a:off x="1794725" y="4677300"/>
            <a:ext cx="1113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endParaRPr>
          </a:p>
        </p:txBody>
      </p:sp>
      <p:sp>
        <p:nvSpPr>
          <p:cNvPr id="5044" name="Google Shape;5044;p514"/>
          <p:cNvSpPr txBox="1"/>
          <p:nvPr/>
        </p:nvSpPr>
        <p:spPr>
          <a:xfrm>
            <a:off x="1524000" y="4877250"/>
            <a:ext cx="20962500" cy="361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US" sz="3800">
                <a:solidFill>
                  <a:schemeClr val="lt1"/>
                </a:solidFill>
              </a:rPr>
              <a:t>** vul hier je tekst in **</a:t>
            </a:r>
            <a:endParaRPr sz="3800">
              <a:solidFill>
                <a:schemeClr val="lt1"/>
              </a:solidFill>
            </a:endParaRPr>
          </a:p>
          <a:p>
            <a:pPr indent="0" lvl="0" marL="0" rtl="0" algn="l">
              <a:lnSpc>
                <a:spcPct val="115000"/>
              </a:lnSpc>
              <a:spcBef>
                <a:spcPts val="1200"/>
              </a:spcBef>
              <a:spcAft>
                <a:spcPts val="1200"/>
              </a:spcAft>
              <a:buNone/>
            </a:pPr>
            <a:r>
              <a:rPr lang="en-US" sz="3800">
                <a:solidFill>
                  <a:schemeClr val="lt1"/>
                </a:solidFill>
              </a:rPr>
              <a:t>Maak een panel van 5 persona's die b1 taalniveau zouden kunnen hebben. Doe alsof ze dit lezen en uitleggen wat ze allemaal niet begrijpen. Laat ze specifiek naar taalgebruik en moeilijke termen kijken en geef een suggestie voor hoe je het simpeler in a1 taalniveau uit kan leggen. Geef eerst een korte uitleg van wat a1 taalniveau is, voer daarna de taak uit met de 5 persona's.</a:t>
            </a:r>
            <a:endParaRPr sz="3800">
              <a:solidFill>
                <a:schemeClr val="lt1"/>
              </a:solidFill>
            </a:endParaRPr>
          </a:p>
        </p:txBody>
      </p:sp>
      <p:sp>
        <p:nvSpPr>
          <p:cNvPr id="5045" name="Google Shape;5045;p514"/>
          <p:cNvSpPr txBox="1"/>
          <p:nvPr/>
        </p:nvSpPr>
        <p:spPr>
          <a:xfrm>
            <a:off x="1524000" y="3182250"/>
            <a:ext cx="6141600" cy="76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US" sz="3800">
                <a:solidFill>
                  <a:schemeClr val="lt1"/>
                </a:solidFill>
              </a:rPr>
              <a:t>Taalgebruik prompt</a:t>
            </a:r>
            <a:endParaRPr b="1" sz="23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9" name="Shape 5049"/>
        <p:cNvGrpSpPr/>
        <p:nvPr/>
      </p:nvGrpSpPr>
      <p:grpSpPr>
        <a:xfrm>
          <a:off x="0" y="0"/>
          <a:ext cx="0" cy="0"/>
          <a:chOff x="0" y="0"/>
          <a:chExt cx="0" cy="0"/>
        </a:xfrm>
      </p:grpSpPr>
      <p:sp>
        <p:nvSpPr>
          <p:cNvPr id="5050" name="Google Shape;5050;p515"/>
          <p:cNvSpPr txBox="1"/>
          <p:nvPr>
            <p:ph type="title"/>
          </p:nvPr>
        </p:nvSpPr>
        <p:spPr>
          <a:xfrm>
            <a:off x="536997" y="423250"/>
            <a:ext cx="23847000" cy="4248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10000"/>
              <a:buFont typeface="Helvetica Neue"/>
              <a:buNone/>
            </a:pPr>
            <a:r>
              <a:rPr lang="en-US"/>
              <a:t>Take home message</a:t>
            </a:r>
            <a:br>
              <a:rPr lang="en-US"/>
            </a:br>
            <a:r>
              <a:rPr lang="en-US">
                <a:solidFill>
                  <a:srgbClr val="91969C"/>
                </a:solidFill>
              </a:rPr>
              <a:t>De </a:t>
            </a:r>
            <a:r>
              <a:rPr lang="en-US" u="sng">
                <a:solidFill>
                  <a:srgbClr val="91969C"/>
                </a:solidFill>
              </a:rPr>
              <a:t>toekomst</a:t>
            </a:r>
            <a:r>
              <a:rPr lang="en-US">
                <a:solidFill>
                  <a:srgbClr val="91969C"/>
                </a:solidFill>
              </a:rPr>
              <a:t> van pensioen communicatie</a:t>
            </a:r>
            <a:endParaRPr>
              <a:solidFill>
                <a:srgbClr val="91969C"/>
              </a:solidFill>
            </a:endParaRPr>
          </a:p>
          <a:p>
            <a:pPr indent="0" lvl="0" marL="0" rtl="0" algn="l">
              <a:lnSpc>
                <a:spcPct val="90000"/>
              </a:lnSpc>
              <a:spcBef>
                <a:spcPts val="0"/>
              </a:spcBef>
              <a:spcAft>
                <a:spcPts val="0"/>
              </a:spcAft>
              <a:buClr>
                <a:schemeClr val="lt1"/>
              </a:buClr>
              <a:buSzPts val="10000"/>
              <a:buFont typeface="Helvetica Neue"/>
              <a:buNone/>
            </a:pPr>
            <a:r>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4" name="Shape 5054"/>
        <p:cNvGrpSpPr/>
        <p:nvPr/>
      </p:nvGrpSpPr>
      <p:grpSpPr>
        <a:xfrm>
          <a:off x="0" y="0"/>
          <a:ext cx="0" cy="0"/>
          <a:chOff x="0" y="0"/>
          <a:chExt cx="0" cy="0"/>
        </a:xfrm>
      </p:grpSpPr>
      <p:pic>
        <p:nvPicPr>
          <p:cNvPr id="5055" name="Google Shape;5055;p516"/>
          <p:cNvPicPr preferRelativeResize="0"/>
          <p:nvPr>
            <p:ph idx="7" type="pic"/>
          </p:nvPr>
        </p:nvPicPr>
        <p:blipFill rotWithShape="1">
          <a:blip r:embed="rId3">
            <a:alphaModFix/>
          </a:blip>
          <a:srcRect b="0" l="4849" r="4849" t="0"/>
          <a:stretch/>
        </p:blipFill>
        <p:spPr>
          <a:xfrm>
            <a:off x="12329713" y="2855537"/>
            <a:ext cx="5619600" cy="6222900"/>
          </a:xfrm>
          <a:prstGeom prst="roundRect">
            <a:avLst>
              <a:gd fmla="val 4991" name="adj"/>
            </a:avLst>
          </a:prstGeom>
          <a:noFill/>
          <a:ln>
            <a:noFill/>
          </a:ln>
        </p:spPr>
      </p:pic>
      <p:pic>
        <p:nvPicPr>
          <p:cNvPr id="5056" name="Google Shape;5056;p516"/>
          <p:cNvPicPr preferRelativeResize="0"/>
          <p:nvPr>
            <p:ph idx="8" type="pic"/>
          </p:nvPr>
        </p:nvPicPr>
        <p:blipFill rotWithShape="1">
          <a:blip r:embed="rId4">
            <a:alphaModFix/>
          </a:blip>
          <a:srcRect b="0" l="4849" r="4849" t="0"/>
          <a:stretch/>
        </p:blipFill>
        <p:spPr>
          <a:xfrm>
            <a:off x="6432026" y="2855523"/>
            <a:ext cx="5619600" cy="6222900"/>
          </a:xfrm>
          <a:prstGeom prst="roundRect">
            <a:avLst>
              <a:gd fmla="val 4991" name="adj"/>
            </a:avLst>
          </a:prstGeom>
          <a:noFill/>
          <a:ln>
            <a:noFill/>
          </a:ln>
        </p:spPr>
      </p:pic>
      <p:sp>
        <p:nvSpPr>
          <p:cNvPr id="5057" name="Google Shape;5057;p516"/>
          <p:cNvSpPr txBox="1"/>
          <p:nvPr/>
        </p:nvSpPr>
        <p:spPr>
          <a:xfrm>
            <a:off x="6433388" y="9345775"/>
            <a:ext cx="5619600" cy="8496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US" sz="4800">
                <a:solidFill>
                  <a:schemeClr val="lt1"/>
                </a:solidFill>
                <a:latin typeface="Helvetica Neue"/>
                <a:ea typeface="Helvetica Neue"/>
                <a:cs typeface="Helvetica Neue"/>
                <a:sym typeface="Helvetica Neue"/>
              </a:rPr>
              <a:t>Piet</a:t>
            </a:r>
            <a:endParaRPr sz="4800">
              <a:solidFill>
                <a:schemeClr val="lt1"/>
              </a:solidFill>
              <a:latin typeface="Helvetica Neue"/>
              <a:ea typeface="Helvetica Neue"/>
              <a:cs typeface="Helvetica Neue"/>
              <a:sym typeface="Helvetica Neue"/>
            </a:endParaRPr>
          </a:p>
          <a:p>
            <a:pPr indent="0" lvl="0" marL="0" rtl="0" algn="ctr">
              <a:lnSpc>
                <a:spcPct val="90000"/>
              </a:lnSpc>
              <a:spcBef>
                <a:spcPts val="0"/>
              </a:spcBef>
              <a:spcAft>
                <a:spcPts val="0"/>
              </a:spcAft>
              <a:buNone/>
            </a:pPr>
            <a:r>
              <a:rPr lang="en-US" sz="4800">
                <a:solidFill>
                  <a:schemeClr val="lt1"/>
                </a:solidFill>
                <a:latin typeface="Helvetica Neue"/>
                <a:ea typeface="Helvetica Neue"/>
                <a:cs typeface="Helvetica Neue"/>
                <a:sym typeface="Helvetica Neue"/>
              </a:rPr>
              <a:t>Jonker</a:t>
            </a:r>
            <a:endParaRPr sz="4800">
              <a:solidFill>
                <a:schemeClr val="lt1"/>
              </a:solidFill>
              <a:latin typeface="Helvetica Neue"/>
              <a:ea typeface="Helvetica Neue"/>
              <a:cs typeface="Helvetica Neue"/>
              <a:sym typeface="Helvetica Neue"/>
            </a:endParaRPr>
          </a:p>
        </p:txBody>
      </p:sp>
      <p:sp>
        <p:nvSpPr>
          <p:cNvPr id="5058" name="Google Shape;5058;p516"/>
          <p:cNvSpPr txBox="1"/>
          <p:nvPr/>
        </p:nvSpPr>
        <p:spPr>
          <a:xfrm>
            <a:off x="12329700" y="9345775"/>
            <a:ext cx="5619600" cy="1514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US" sz="4800">
                <a:solidFill>
                  <a:schemeClr val="lt1"/>
                </a:solidFill>
                <a:latin typeface="Helvetica Neue"/>
                <a:ea typeface="Helvetica Neue"/>
                <a:cs typeface="Helvetica Neue"/>
                <a:sym typeface="Helvetica Neue"/>
              </a:rPr>
              <a:t>Robbe</a:t>
            </a:r>
            <a:endParaRPr sz="4800">
              <a:solidFill>
                <a:schemeClr val="lt1"/>
              </a:solidFill>
              <a:latin typeface="Helvetica Neue"/>
              <a:ea typeface="Helvetica Neue"/>
              <a:cs typeface="Helvetica Neue"/>
              <a:sym typeface="Helvetica Neue"/>
            </a:endParaRPr>
          </a:p>
          <a:p>
            <a:pPr indent="0" lvl="0" marL="0" rtl="0" algn="ctr">
              <a:lnSpc>
                <a:spcPct val="90000"/>
              </a:lnSpc>
              <a:spcBef>
                <a:spcPts val="0"/>
              </a:spcBef>
              <a:spcAft>
                <a:spcPts val="0"/>
              </a:spcAft>
              <a:buNone/>
            </a:pPr>
            <a:r>
              <a:rPr lang="en-US" sz="4800">
                <a:solidFill>
                  <a:schemeClr val="lt1"/>
                </a:solidFill>
                <a:latin typeface="Helvetica Neue"/>
                <a:ea typeface="Helvetica Neue"/>
                <a:cs typeface="Helvetica Neue"/>
                <a:sym typeface="Helvetica Neue"/>
              </a:rPr>
              <a:t>van der Mieden</a:t>
            </a:r>
            <a:endParaRPr sz="4800">
              <a:solidFill>
                <a:schemeClr val="lt1"/>
              </a:solidFill>
              <a:latin typeface="Helvetica Neue"/>
              <a:ea typeface="Helvetica Neue"/>
              <a:cs typeface="Helvetica Neue"/>
              <a:sym typeface="Helvetica Neue"/>
            </a:endParaRPr>
          </a:p>
        </p:txBody>
      </p:sp>
      <p:pic>
        <p:nvPicPr>
          <p:cNvPr id="5059" name="Google Shape;5059;p516"/>
          <p:cNvPicPr preferRelativeResize="0"/>
          <p:nvPr/>
        </p:nvPicPr>
        <p:blipFill>
          <a:blip r:embed="rId5">
            <a:alphaModFix/>
          </a:blip>
          <a:stretch>
            <a:fillRect/>
          </a:stretch>
        </p:blipFill>
        <p:spPr>
          <a:xfrm>
            <a:off x="18776150" y="3705913"/>
            <a:ext cx="4522100" cy="4522100"/>
          </a:xfrm>
          <a:prstGeom prst="rect">
            <a:avLst/>
          </a:prstGeom>
          <a:noFill/>
          <a:ln>
            <a:noFill/>
          </a:ln>
        </p:spPr>
      </p:pic>
      <p:pic>
        <p:nvPicPr>
          <p:cNvPr id="5060" name="Google Shape;5060;p516"/>
          <p:cNvPicPr preferRelativeResize="0"/>
          <p:nvPr/>
        </p:nvPicPr>
        <p:blipFill>
          <a:blip r:embed="rId6">
            <a:alphaModFix/>
          </a:blip>
          <a:stretch>
            <a:fillRect/>
          </a:stretch>
        </p:blipFill>
        <p:spPr>
          <a:xfrm>
            <a:off x="1085750" y="3705913"/>
            <a:ext cx="4522100" cy="4522100"/>
          </a:xfrm>
          <a:prstGeom prst="rect">
            <a:avLst/>
          </a:prstGeom>
          <a:noFill/>
          <a:ln>
            <a:noFill/>
          </a:ln>
        </p:spPr>
      </p:pic>
      <p:sp>
        <p:nvSpPr>
          <p:cNvPr id="5061" name="Google Shape;5061;p516"/>
          <p:cNvSpPr txBox="1"/>
          <p:nvPr/>
        </p:nvSpPr>
        <p:spPr>
          <a:xfrm>
            <a:off x="0" y="11127825"/>
            <a:ext cx="24384000" cy="15699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10000">
                <a:solidFill>
                  <a:schemeClr val="lt1"/>
                </a:solidFill>
                <a:latin typeface="Helvetica Neue"/>
                <a:ea typeface="Helvetica Neue"/>
                <a:cs typeface="Helvetica Neue"/>
                <a:sym typeface="Helvetica Neue"/>
              </a:rPr>
              <a:t>www.backlight.ai</a:t>
            </a:r>
            <a:endParaRPr sz="10000">
              <a:solidFill>
                <a:srgbClr val="91969C"/>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4" name="Shape 4324"/>
        <p:cNvGrpSpPr/>
        <p:nvPr/>
      </p:nvGrpSpPr>
      <p:grpSpPr>
        <a:xfrm>
          <a:off x="0" y="0"/>
          <a:ext cx="0" cy="0"/>
          <a:chOff x="0" y="0"/>
          <a:chExt cx="0" cy="0"/>
        </a:xfrm>
      </p:grpSpPr>
      <p:cxnSp>
        <p:nvCxnSpPr>
          <p:cNvPr id="4325" name="Google Shape;4325;p440"/>
          <p:cNvCxnSpPr/>
          <p:nvPr/>
        </p:nvCxnSpPr>
        <p:spPr>
          <a:xfrm>
            <a:off x="672866" y="6858000"/>
            <a:ext cx="23169300" cy="0"/>
          </a:xfrm>
          <a:prstGeom prst="straightConnector1">
            <a:avLst/>
          </a:prstGeom>
          <a:noFill/>
          <a:ln cap="flat" cmpd="sng" w="25400">
            <a:solidFill>
              <a:srgbClr val="FFFFFF"/>
            </a:solidFill>
            <a:prstDash val="solid"/>
            <a:miter lim="400000"/>
            <a:headEnd len="sm" w="sm" type="none"/>
            <a:tailEnd len="med" w="med" type="triangle"/>
          </a:ln>
        </p:spPr>
      </p:cxnSp>
      <p:sp>
        <p:nvSpPr>
          <p:cNvPr id="4326" name="Google Shape;4326;p440"/>
          <p:cNvSpPr/>
          <p:nvPr/>
        </p:nvSpPr>
        <p:spPr>
          <a:xfrm>
            <a:off x="9901632"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1000"/>
              </a:spcBef>
              <a:spcAft>
                <a:spcPts val="0"/>
              </a:spcAft>
              <a:buNone/>
            </a:pPr>
            <a:r>
              <a:t/>
            </a:r>
            <a:endParaRPr sz="2800">
              <a:solidFill>
                <a:srgbClr val="000000"/>
              </a:solidFill>
              <a:latin typeface="Helvetica Neue"/>
              <a:ea typeface="Helvetica Neue"/>
              <a:cs typeface="Helvetica Neue"/>
              <a:sym typeface="Helvetica Neue"/>
            </a:endParaRPr>
          </a:p>
        </p:txBody>
      </p:sp>
      <p:sp>
        <p:nvSpPr>
          <p:cNvPr id="4327" name="Google Shape;4327;p440"/>
          <p:cNvSpPr/>
          <p:nvPr/>
        </p:nvSpPr>
        <p:spPr>
          <a:xfrm>
            <a:off x="541750"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1000"/>
              </a:spcBef>
              <a:spcAft>
                <a:spcPts val="0"/>
              </a:spcAft>
              <a:buNone/>
            </a:pPr>
            <a:r>
              <a:t/>
            </a:r>
            <a:endParaRPr sz="2800">
              <a:solidFill>
                <a:srgbClr val="000000"/>
              </a:solidFill>
              <a:latin typeface="Helvetica Neue"/>
              <a:ea typeface="Helvetica Neue"/>
              <a:cs typeface="Helvetica Neue"/>
              <a:sym typeface="Helvetica Neue"/>
            </a:endParaRPr>
          </a:p>
        </p:txBody>
      </p:sp>
      <p:sp>
        <p:nvSpPr>
          <p:cNvPr id="4328" name="Google Shape;4328;p440"/>
          <p:cNvSpPr/>
          <p:nvPr/>
        </p:nvSpPr>
        <p:spPr>
          <a:xfrm>
            <a:off x="14513732"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1000"/>
              </a:spcBef>
              <a:spcAft>
                <a:spcPts val="0"/>
              </a:spcAft>
              <a:buNone/>
            </a:pPr>
            <a:r>
              <a:t/>
            </a:r>
            <a:endParaRPr sz="2800">
              <a:solidFill>
                <a:srgbClr val="000000"/>
              </a:solidFill>
              <a:latin typeface="Helvetica Neue"/>
              <a:ea typeface="Helvetica Neue"/>
              <a:cs typeface="Helvetica Neue"/>
              <a:sym typeface="Helvetica Neue"/>
            </a:endParaRPr>
          </a:p>
        </p:txBody>
      </p:sp>
      <p:sp>
        <p:nvSpPr>
          <p:cNvPr id="4329" name="Google Shape;4329;p440"/>
          <p:cNvSpPr/>
          <p:nvPr/>
        </p:nvSpPr>
        <p:spPr>
          <a:xfrm>
            <a:off x="19125835"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1000"/>
              </a:spcBef>
              <a:spcAft>
                <a:spcPts val="0"/>
              </a:spcAft>
              <a:buNone/>
            </a:pPr>
            <a:r>
              <a:t/>
            </a:r>
            <a:endParaRPr sz="2800">
              <a:solidFill>
                <a:srgbClr val="000000"/>
              </a:solidFill>
              <a:latin typeface="Helvetica Neue"/>
              <a:ea typeface="Helvetica Neue"/>
              <a:cs typeface="Helvetica Neue"/>
              <a:sym typeface="Helvetica Neue"/>
            </a:endParaRPr>
          </a:p>
        </p:txBody>
      </p:sp>
      <p:sp>
        <p:nvSpPr>
          <p:cNvPr id="4330" name="Google Shape;4330;p440"/>
          <p:cNvSpPr/>
          <p:nvPr/>
        </p:nvSpPr>
        <p:spPr>
          <a:xfrm>
            <a:off x="9901632"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
        <p:nvSpPr>
          <p:cNvPr id="4331" name="Google Shape;4331;p440"/>
          <p:cNvSpPr/>
          <p:nvPr/>
        </p:nvSpPr>
        <p:spPr>
          <a:xfrm>
            <a:off x="541750"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
        <p:nvSpPr>
          <p:cNvPr id="4332" name="Google Shape;4332;p440"/>
          <p:cNvSpPr/>
          <p:nvPr/>
        </p:nvSpPr>
        <p:spPr>
          <a:xfrm>
            <a:off x="14513732"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
        <p:nvSpPr>
          <p:cNvPr id="4333" name="Google Shape;4333;p440"/>
          <p:cNvSpPr/>
          <p:nvPr/>
        </p:nvSpPr>
        <p:spPr>
          <a:xfrm>
            <a:off x="19125835"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
        <p:nvSpPr>
          <p:cNvPr id="4334" name="Google Shape;4334;p440"/>
          <p:cNvSpPr txBox="1"/>
          <p:nvPr/>
        </p:nvSpPr>
        <p:spPr>
          <a:xfrm>
            <a:off x="537006" y="5773804"/>
            <a:ext cx="3971400" cy="56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400">
                <a:solidFill>
                  <a:srgbClr val="91969C"/>
                </a:solidFill>
                <a:latin typeface="Helvetica Neue"/>
                <a:ea typeface="Helvetica Neue"/>
                <a:cs typeface="Helvetica Neue"/>
                <a:sym typeface="Helvetica Neue"/>
              </a:rPr>
              <a:t>Baby Boomers</a:t>
            </a:r>
            <a:endParaRPr sz="3400">
              <a:solidFill>
                <a:srgbClr val="91969C"/>
              </a:solidFill>
              <a:latin typeface="Helvetica Neue"/>
              <a:ea typeface="Helvetica Neue"/>
              <a:cs typeface="Helvetica Neue"/>
              <a:sym typeface="Helvetica Neue"/>
            </a:endParaRPr>
          </a:p>
        </p:txBody>
      </p:sp>
      <p:sp>
        <p:nvSpPr>
          <p:cNvPr id="4335" name="Google Shape;4335;p440"/>
          <p:cNvSpPr txBox="1"/>
          <p:nvPr/>
        </p:nvSpPr>
        <p:spPr>
          <a:xfrm>
            <a:off x="5181038" y="5773804"/>
            <a:ext cx="3971400" cy="56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400">
                <a:solidFill>
                  <a:srgbClr val="91969C"/>
                </a:solidFill>
                <a:latin typeface="Helvetica Neue"/>
                <a:ea typeface="Helvetica Neue"/>
                <a:cs typeface="Helvetica Neue"/>
                <a:sym typeface="Helvetica Neue"/>
              </a:rPr>
              <a:t>Generatie X</a:t>
            </a:r>
            <a:endParaRPr sz="3400">
              <a:solidFill>
                <a:srgbClr val="91969C"/>
              </a:solidFill>
              <a:latin typeface="Helvetica Neue"/>
              <a:ea typeface="Helvetica Neue"/>
              <a:cs typeface="Helvetica Neue"/>
              <a:sym typeface="Helvetica Neue"/>
            </a:endParaRPr>
          </a:p>
        </p:txBody>
      </p:sp>
      <p:sp>
        <p:nvSpPr>
          <p:cNvPr id="4336" name="Google Shape;4336;p440"/>
          <p:cNvSpPr txBox="1"/>
          <p:nvPr/>
        </p:nvSpPr>
        <p:spPr>
          <a:xfrm>
            <a:off x="9825070" y="5773804"/>
            <a:ext cx="3971400" cy="56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400">
                <a:solidFill>
                  <a:srgbClr val="91969C"/>
                </a:solidFill>
                <a:latin typeface="Helvetica Neue"/>
                <a:ea typeface="Helvetica Neue"/>
                <a:cs typeface="Helvetica Neue"/>
                <a:sym typeface="Helvetica Neue"/>
              </a:rPr>
              <a:t>Millennials</a:t>
            </a:r>
            <a:endParaRPr sz="3400">
              <a:solidFill>
                <a:srgbClr val="91969C"/>
              </a:solidFill>
              <a:latin typeface="Helvetica Neue"/>
              <a:ea typeface="Helvetica Neue"/>
              <a:cs typeface="Helvetica Neue"/>
              <a:sym typeface="Helvetica Neue"/>
            </a:endParaRPr>
          </a:p>
        </p:txBody>
      </p:sp>
      <p:sp>
        <p:nvSpPr>
          <p:cNvPr id="4337" name="Google Shape;4337;p440"/>
          <p:cNvSpPr txBox="1"/>
          <p:nvPr/>
        </p:nvSpPr>
        <p:spPr>
          <a:xfrm>
            <a:off x="14469102" y="5773804"/>
            <a:ext cx="3971400" cy="56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400">
                <a:solidFill>
                  <a:srgbClr val="91969C"/>
                </a:solidFill>
                <a:latin typeface="Helvetica Neue"/>
                <a:ea typeface="Helvetica Neue"/>
                <a:cs typeface="Helvetica Neue"/>
                <a:sym typeface="Helvetica Neue"/>
              </a:rPr>
              <a:t>Generatie Z</a:t>
            </a:r>
            <a:endParaRPr sz="3400">
              <a:solidFill>
                <a:srgbClr val="91969C"/>
              </a:solidFill>
              <a:latin typeface="Helvetica Neue"/>
              <a:ea typeface="Helvetica Neue"/>
              <a:cs typeface="Helvetica Neue"/>
              <a:sym typeface="Helvetica Neue"/>
            </a:endParaRPr>
          </a:p>
        </p:txBody>
      </p:sp>
      <p:sp>
        <p:nvSpPr>
          <p:cNvPr id="4338" name="Google Shape;4338;p440"/>
          <p:cNvSpPr txBox="1"/>
          <p:nvPr/>
        </p:nvSpPr>
        <p:spPr>
          <a:xfrm>
            <a:off x="19113135" y="5773804"/>
            <a:ext cx="3971400" cy="56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3400">
                <a:solidFill>
                  <a:srgbClr val="91969C"/>
                </a:solidFill>
                <a:latin typeface="Helvetica Neue"/>
                <a:ea typeface="Helvetica Neue"/>
                <a:cs typeface="Helvetica Neue"/>
                <a:sym typeface="Helvetica Neue"/>
              </a:rPr>
              <a:t>Generatie Alpha</a:t>
            </a:r>
            <a:endParaRPr sz="3400">
              <a:solidFill>
                <a:srgbClr val="91969C"/>
              </a:solidFill>
              <a:latin typeface="Helvetica Neue"/>
              <a:ea typeface="Helvetica Neue"/>
              <a:cs typeface="Helvetica Neue"/>
              <a:sym typeface="Helvetica Neue"/>
            </a:endParaRPr>
          </a:p>
        </p:txBody>
      </p:sp>
      <p:sp>
        <p:nvSpPr>
          <p:cNvPr id="4339" name="Google Shape;4339;p440"/>
          <p:cNvSpPr txBox="1"/>
          <p:nvPr/>
        </p:nvSpPr>
        <p:spPr>
          <a:xfrm>
            <a:off x="537000" y="788900"/>
            <a:ext cx="8773800" cy="923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6000">
                <a:solidFill>
                  <a:srgbClr val="FFFFFF"/>
                </a:solidFill>
                <a:latin typeface="Helvetica Neue"/>
                <a:ea typeface="Helvetica Neue"/>
                <a:cs typeface="Helvetica Neue"/>
                <a:sym typeface="Helvetica Neue"/>
              </a:rPr>
              <a:t>Verschillende generaties</a:t>
            </a:r>
            <a:endParaRPr sz="6000">
              <a:solidFill>
                <a:srgbClr val="FFFFFF"/>
              </a:solidFill>
              <a:latin typeface="Helvetica Neue"/>
              <a:ea typeface="Helvetica Neue"/>
              <a:cs typeface="Helvetica Neue"/>
              <a:sym typeface="Helvetica Neue"/>
            </a:endParaRPr>
          </a:p>
        </p:txBody>
      </p:sp>
      <p:sp>
        <p:nvSpPr>
          <p:cNvPr id="4340" name="Google Shape;4340;p440"/>
          <p:cNvSpPr txBox="1"/>
          <p:nvPr/>
        </p:nvSpPr>
        <p:spPr>
          <a:xfrm>
            <a:off x="537007" y="437468"/>
            <a:ext cx="5194800" cy="428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1946 - heden</a:t>
            </a:r>
            <a:endParaRPr sz="2000">
              <a:solidFill>
                <a:srgbClr val="91969C"/>
              </a:solidFill>
              <a:latin typeface="Helvetica Neue"/>
              <a:ea typeface="Helvetica Neue"/>
              <a:cs typeface="Helvetica Neue"/>
              <a:sym typeface="Helvetica Neue"/>
            </a:endParaRPr>
          </a:p>
          <a:p>
            <a:pPr indent="0" lvl="0" marL="0" rtl="0" algn="l">
              <a:lnSpc>
                <a:spcPct val="90000"/>
              </a:lnSpc>
              <a:spcBef>
                <a:spcPts val="1000"/>
              </a:spcBef>
              <a:spcAft>
                <a:spcPts val="0"/>
              </a:spcAft>
              <a:buNone/>
            </a:pPr>
            <a:r>
              <a:t/>
            </a:r>
            <a:endParaRPr sz="2000">
              <a:solidFill>
                <a:srgbClr val="91969C"/>
              </a:solidFill>
              <a:latin typeface="Helvetica Neue"/>
              <a:ea typeface="Helvetica Neue"/>
              <a:cs typeface="Helvetica Neue"/>
              <a:sym typeface="Helvetica Neue"/>
            </a:endParaRPr>
          </a:p>
        </p:txBody>
      </p:sp>
      <p:sp>
        <p:nvSpPr>
          <p:cNvPr id="4341" name="Google Shape;4341;p440"/>
          <p:cNvSpPr txBox="1"/>
          <p:nvPr/>
        </p:nvSpPr>
        <p:spPr>
          <a:xfrm>
            <a:off x="19102430" y="7452631"/>
            <a:ext cx="3971400" cy="369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2013</a:t>
            </a:r>
            <a:endParaRPr sz="2000">
              <a:solidFill>
                <a:srgbClr val="91969C"/>
              </a:solidFill>
              <a:latin typeface="Helvetica Neue"/>
              <a:ea typeface="Helvetica Neue"/>
              <a:cs typeface="Helvetica Neue"/>
              <a:sym typeface="Helvetica Neue"/>
            </a:endParaRPr>
          </a:p>
        </p:txBody>
      </p:sp>
      <p:sp>
        <p:nvSpPr>
          <p:cNvPr id="4342" name="Google Shape;4342;p440"/>
          <p:cNvSpPr txBox="1"/>
          <p:nvPr/>
        </p:nvSpPr>
        <p:spPr>
          <a:xfrm>
            <a:off x="537006" y="7452631"/>
            <a:ext cx="3971400" cy="369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1946</a:t>
            </a:r>
            <a:endParaRPr sz="2000">
              <a:solidFill>
                <a:srgbClr val="91969C"/>
              </a:solidFill>
              <a:latin typeface="Helvetica Neue"/>
              <a:ea typeface="Helvetica Neue"/>
              <a:cs typeface="Helvetica Neue"/>
              <a:sym typeface="Helvetica Neue"/>
            </a:endParaRPr>
          </a:p>
        </p:txBody>
      </p:sp>
      <p:sp>
        <p:nvSpPr>
          <p:cNvPr id="4343" name="Google Shape;4343;p440"/>
          <p:cNvSpPr txBox="1"/>
          <p:nvPr/>
        </p:nvSpPr>
        <p:spPr>
          <a:xfrm>
            <a:off x="5178362" y="7452631"/>
            <a:ext cx="3971400" cy="369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1965</a:t>
            </a:r>
            <a:endParaRPr sz="2000">
              <a:solidFill>
                <a:srgbClr val="91969C"/>
              </a:solidFill>
              <a:latin typeface="Helvetica Neue"/>
              <a:ea typeface="Helvetica Neue"/>
              <a:cs typeface="Helvetica Neue"/>
              <a:sym typeface="Helvetica Neue"/>
            </a:endParaRPr>
          </a:p>
        </p:txBody>
      </p:sp>
      <p:sp>
        <p:nvSpPr>
          <p:cNvPr id="4344" name="Google Shape;4344;p440"/>
          <p:cNvSpPr txBox="1"/>
          <p:nvPr/>
        </p:nvSpPr>
        <p:spPr>
          <a:xfrm>
            <a:off x="9819718" y="7452631"/>
            <a:ext cx="3971400" cy="369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1981</a:t>
            </a:r>
            <a:endParaRPr sz="2000">
              <a:solidFill>
                <a:srgbClr val="91969C"/>
              </a:solidFill>
              <a:latin typeface="Helvetica Neue"/>
              <a:ea typeface="Helvetica Neue"/>
              <a:cs typeface="Helvetica Neue"/>
              <a:sym typeface="Helvetica Neue"/>
            </a:endParaRPr>
          </a:p>
        </p:txBody>
      </p:sp>
      <p:sp>
        <p:nvSpPr>
          <p:cNvPr id="4345" name="Google Shape;4345;p440"/>
          <p:cNvSpPr txBox="1"/>
          <p:nvPr/>
        </p:nvSpPr>
        <p:spPr>
          <a:xfrm>
            <a:off x="14461074" y="7452631"/>
            <a:ext cx="3971400" cy="369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None/>
            </a:pPr>
            <a:r>
              <a:rPr lang="en-US" sz="2000">
                <a:solidFill>
                  <a:srgbClr val="91969C"/>
                </a:solidFill>
                <a:latin typeface="Helvetica Neue"/>
                <a:ea typeface="Helvetica Neue"/>
                <a:cs typeface="Helvetica Neue"/>
                <a:sym typeface="Helvetica Neue"/>
              </a:rPr>
              <a:t>1997</a:t>
            </a:r>
            <a:endParaRPr sz="2000">
              <a:solidFill>
                <a:srgbClr val="91969C"/>
              </a:solidFill>
              <a:latin typeface="Helvetica Neue"/>
              <a:ea typeface="Helvetica Neue"/>
              <a:cs typeface="Helvetica Neue"/>
              <a:sym typeface="Helvetica Neue"/>
            </a:endParaRPr>
          </a:p>
        </p:txBody>
      </p:sp>
      <p:sp>
        <p:nvSpPr>
          <p:cNvPr id="4346" name="Google Shape;4346;p440"/>
          <p:cNvSpPr/>
          <p:nvPr/>
        </p:nvSpPr>
        <p:spPr>
          <a:xfrm>
            <a:off x="5221695" y="6774708"/>
            <a:ext cx="166500" cy="166500"/>
          </a:xfrm>
          <a:prstGeom prst="ellipse">
            <a:avLst/>
          </a:prstGeom>
          <a:solidFill>
            <a:srgbClr val="000000"/>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rmAutofit fontScale="25000" lnSpcReduction="20000"/>
          </a:bodyPr>
          <a:lstStyle/>
          <a:p>
            <a:pPr indent="0" lvl="0" marL="0" rtl="0" algn="l">
              <a:lnSpc>
                <a:spcPct val="90000"/>
              </a:lnSpc>
              <a:spcBef>
                <a:spcPts val="0"/>
              </a:spcBef>
              <a:spcAft>
                <a:spcPts val="0"/>
              </a:spcAft>
              <a:buNone/>
            </a:pPr>
            <a:r>
              <a:rPr lang="en-US" sz="2800">
                <a:solidFill>
                  <a:srgbClr val="000000"/>
                </a:solidFill>
                <a:latin typeface="Helvetica Neue"/>
                <a:ea typeface="Helvetica Neue"/>
                <a:cs typeface="Helvetica Neue"/>
                <a:sym typeface="Helvetica Neue"/>
              </a:rPr>
              <a:t> </a:t>
            </a:r>
            <a:endParaRPr sz="2800">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New Master Layout">
  <a:themeElements>
    <a:clrScheme name="Custom 248">
      <a:dk1>
        <a:srgbClr val="000000"/>
      </a:dk1>
      <a:lt1>
        <a:srgbClr val="FFFFFF"/>
      </a:lt1>
      <a:dk2>
        <a:srgbClr val="7F7F7F"/>
      </a:dk2>
      <a:lt2>
        <a:srgbClr val="F2F2F2"/>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New Master Layout">
  <a:themeElements>
    <a:clrScheme name="Custom 248">
      <a:dk1>
        <a:srgbClr val="000000"/>
      </a:dk1>
      <a:lt1>
        <a:srgbClr val="FFFFFF"/>
      </a:lt1>
      <a:dk2>
        <a:srgbClr val="7F7F7F"/>
      </a:dk2>
      <a:lt2>
        <a:srgbClr val="F2F2F2"/>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New Master Layout">
  <a:themeElements>
    <a:clrScheme name="Custom 248">
      <a:dk1>
        <a:srgbClr val="000000"/>
      </a:dk1>
      <a:lt1>
        <a:srgbClr val="FFFFFF"/>
      </a:lt1>
      <a:dk2>
        <a:srgbClr val="7F7F7F"/>
      </a:dk2>
      <a:lt2>
        <a:srgbClr val="F2F2F2"/>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